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49" r:id="rId5"/>
  </p:sldMasterIdLst>
  <p:notesMasterIdLst>
    <p:notesMasterId r:id="rId25"/>
  </p:notesMasterIdLst>
  <p:handoutMasterIdLst>
    <p:handoutMasterId r:id="rId26"/>
  </p:handoutMasterIdLst>
  <p:sldIdLst>
    <p:sldId id="256" r:id="rId6"/>
    <p:sldId id="272" r:id="rId7"/>
    <p:sldId id="280" r:id="rId8"/>
    <p:sldId id="278" r:id="rId9"/>
    <p:sldId id="281" r:id="rId10"/>
    <p:sldId id="295" r:id="rId11"/>
    <p:sldId id="283" r:id="rId12"/>
    <p:sldId id="284" r:id="rId13"/>
    <p:sldId id="282" r:id="rId14"/>
    <p:sldId id="285" r:id="rId15"/>
    <p:sldId id="292" r:id="rId16"/>
    <p:sldId id="286" r:id="rId17"/>
    <p:sldId id="287" r:id="rId18"/>
    <p:sldId id="288" r:id="rId19"/>
    <p:sldId id="289" r:id="rId20"/>
    <p:sldId id="290" r:id="rId21"/>
    <p:sldId id="291" r:id="rId22"/>
    <p:sldId id="293" r:id="rId23"/>
    <p:sldId id="294" r:id="rId24"/>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modifyVerifier cryptProviderType="rsaFull" cryptAlgorithmClass="hash" cryptAlgorithmType="typeAny" cryptAlgorithmSid="4" spinCount="100000" saltData="3cSDxcgOJbzAg1O9Up3kEA==" hashData="yeXhgDSPBhve8dJwGq8ZB10xfA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q0iwrjkn" initials="jkd" lastIdx="8"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C2A"/>
    <a:srgbClr val="00A84C"/>
    <a:srgbClr val="FFD85B"/>
    <a:srgbClr val="FFE89F"/>
    <a:srgbClr val="DEE9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250" autoAdjust="0"/>
    <p:restoredTop sz="65419" autoAdjust="0"/>
  </p:normalViewPr>
  <p:slideViewPr>
    <p:cSldViewPr>
      <p:cViewPr varScale="1">
        <p:scale>
          <a:sx n="70" d="100"/>
          <a:sy n="70" d="100"/>
        </p:scale>
        <p:origin x="-72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commentAuthors" Target="commentAuthors.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4820"/>
          </a:xfrm>
          <a:prstGeom prst="rect">
            <a:avLst/>
          </a:prstGeom>
        </p:spPr>
        <p:txBody>
          <a:bodyPr vert="horz" lIns="93168" tIns="46584" rIns="93168" bIns="46584" rtlCol="0"/>
          <a:lstStyle>
            <a:lvl1pPr algn="l">
              <a:defRPr sz="1200" smtClean="0"/>
            </a:lvl1pPr>
          </a:lstStyle>
          <a:p>
            <a:pPr>
              <a:defRPr/>
            </a:pPr>
            <a:endParaRPr lang="en-US"/>
          </a:p>
        </p:txBody>
      </p:sp>
      <p:sp>
        <p:nvSpPr>
          <p:cNvPr id="3" name="Date Placeholder 2"/>
          <p:cNvSpPr>
            <a:spLocks noGrp="1"/>
          </p:cNvSpPr>
          <p:nvPr>
            <p:ph type="dt" sz="quarter" idx="1"/>
          </p:nvPr>
        </p:nvSpPr>
        <p:spPr>
          <a:xfrm>
            <a:off x="3970938" y="1"/>
            <a:ext cx="3037840" cy="464820"/>
          </a:xfrm>
          <a:prstGeom prst="rect">
            <a:avLst/>
          </a:prstGeom>
        </p:spPr>
        <p:txBody>
          <a:bodyPr vert="horz" lIns="93168" tIns="46584" rIns="93168" bIns="46584" rtlCol="0"/>
          <a:lstStyle>
            <a:lvl1pPr algn="r">
              <a:defRPr sz="1200" smtClean="0"/>
            </a:lvl1pPr>
          </a:lstStyle>
          <a:p>
            <a:pPr>
              <a:defRPr/>
            </a:pPr>
            <a:fld id="{044FEB38-4F93-4710-B9CB-4C42E5B6FBFE}" type="datetimeFigureOut">
              <a:rPr lang="en-US"/>
              <a:pPr>
                <a:defRPr/>
              </a:pPr>
              <a:t>8/12/15</a:t>
            </a:fld>
            <a:endParaRPr lang="en-US"/>
          </a:p>
        </p:txBody>
      </p:sp>
      <p:sp>
        <p:nvSpPr>
          <p:cNvPr id="4" name="Footer Placeholder 3"/>
          <p:cNvSpPr>
            <a:spLocks noGrp="1"/>
          </p:cNvSpPr>
          <p:nvPr>
            <p:ph type="ftr" sz="quarter" idx="2"/>
          </p:nvPr>
        </p:nvSpPr>
        <p:spPr>
          <a:xfrm>
            <a:off x="1" y="8829967"/>
            <a:ext cx="3037840" cy="464820"/>
          </a:xfrm>
          <a:prstGeom prst="rect">
            <a:avLst/>
          </a:prstGeom>
        </p:spPr>
        <p:txBody>
          <a:bodyPr vert="horz" lIns="93168" tIns="46584" rIns="93168" bIns="46584"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8" tIns="46584" rIns="93168" bIns="46584" rtlCol="0" anchor="b"/>
          <a:lstStyle>
            <a:lvl1pPr algn="r">
              <a:defRPr sz="1200" smtClean="0"/>
            </a:lvl1pPr>
          </a:lstStyle>
          <a:p>
            <a:pPr>
              <a:defRPr/>
            </a:pPr>
            <a:fld id="{BC33F47B-9468-4D36-867E-0991FB342F59}" type="slidenum">
              <a:rPr lang="en-US"/>
              <a:pPr>
                <a:defRPr/>
              </a:pPr>
              <a:t>‹#›</a:t>
            </a:fld>
            <a:endParaRPr lang="en-US"/>
          </a:p>
        </p:txBody>
      </p:sp>
    </p:spTree>
    <p:extLst>
      <p:ext uri="{BB962C8B-B14F-4D97-AF65-F5344CB8AC3E}">
        <p14:creationId xmlns:p14="http://schemas.microsoft.com/office/powerpoint/2010/main" val="14706348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4820"/>
          </a:xfrm>
          <a:prstGeom prst="rect">
            <a:avLst/>
          </a:prstGeom>
        </p:spPr>
        <p:txBody>
          <a:bodyPr vert="horz" lIns="93168" tIns="46584" rIns="93168" bIns="46584" rtlCol="0"/>
          <a:lstStyle>
            <a:lvl1pPr algn="l">
              <a:defRPr sz="1200"/>
            </a:lvl1pPr>
          </a:lstStyle>
          <a:p>
            <a:endParaRPr lang="en-US"/>
          </a:p>
        </p:txBody>
      </p:sp>
      <p:sp>
        <p:nvSpPr>
          <p:cNvPr id="3" name="Date Placeholder 2"/>
          <p:cNvSpPr>
            <a:spLocks noGrp="1"/>
          </p:cNvSpPr>
          <p:nvPr>
            <p:ph type="dt" idx="1"/>
          </p:nvPr>
        </p:nvSpPr>
        <p:spPr>
          <a:xfrm>
            <a:off x="3970938" y="1"/>
            <a:ext cx="3037840" cy="464820"/>
          </a:xfrm>
          <a:prstGeom prst="rect">
            <a:avLst/>
          </a:prstGeom>
        </p:spPr>
        <p:txBody>
          <a:bodyPr vert="horz" lIns="93168" tIns="46584" rIns="93168" bIns="46584" rtlCol="0"/>
          <a:lstStyle>
            <a:lvl1pPr algn="r">
              <a:defRPr sz="1200"/>
            </a:lvl1pPr>
          </a:lstStyle>
          <a:p>
            <a:fld id="{B19B0D94-31DA-456B-B6D0-5386E13E1F33}" type="datetimeFigureOut">
              <a:rPr lang="en-US" smtClean="0"/>
              <a:pPr/>
              <a:t>8/12/15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8" tIns="46584" rIns="93168" bIns="46584" rtlCol="0" anchor="ctr"/>
          <a:lstStyle/>
          <a:p>
            <a:endParaRPr lang="en-US"/>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168" tIns="46584" rIns="93168" bIns="4658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3037840" cy="464820"/>
          </a:xfrm>
          <a:prstGeom prst="rect">
            <a:avLst/>
          </a:prstGeom>
        </p:spPr>
        <p:txBody>
          <a:bodyPr vert="horz" lIns="93168" tIns="46584" rIns="93168" bIns="46584"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8" tIns="46584" rIns="93168" bIns="46584" rtlCol="0" anchor="b"/>
          <a:lstStyle>
            <a:lvl1pPr algn="r">
              <a:defRPr sz="1200"/>
            </a:lvl1pPr>
          </a:lstStyle>
          <a:p>
            <a:fld id="{6C4F08BE-AA05-4C27-9DC5-317007BC7CA1}" type="slidenum">
              <a:rPr lang="en-US" smtClean="0"/>
              <a:pPr/>
              <a:t>‹#›</a:t>
            </a:fld>
            <a:endParaRPr lang="en-US"/>
          </a:p>
        </p:txBody>
      </p:sp>
    </p:spTree>
    <p:extLst>
      <p:ext uri="{BB962C8B-B14F-4D97-AF65-F5344CB8AC3E}">
        <p14:creationId xmlns:p14="http://schemas.microsoft.com/office/powerpoint/2010/main" val="10155916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6C4F08BE-AA05-4C27-9DC5-317007BC7C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39FDD7-A137-437B-8748-0884A37190C0}"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Outreach – NWS, SRBC met with county and other municipal leaders to demonstrate tool</a:t>
            </a:r>
            <a:endParaRPr lang="en-US" dirty="0"/>
          </a:p>
        </p:txBody>
      </p:sp>
      <p:sp>
        <p:nvSpPr>
          <p:cNvPr id="4" name="Slide Number Placeholder 3"/>
          <p:cNvSpPr>
            <a:spLocks noGrp="1"/>
          </p:cNvSpPr>
          <p:nvPr>
            <p:ph type="sldNum" sz="quarter" idx="10"/>
          </p:nvPr>
        </p:nvSpPr>
        <p:spPr/>
        <p:txBody>
          <a:bodyPr/>
          <a:lstStyle/>
          <a:p>
            <a:fld id="{8B39FDD7-A137-437B-8748-0884A37190C0}"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39FDD7-A137-437B-8748-0884A37190C0}"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39FDD7-A137-437B-8748-0884A37190C0}"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Developed website</a:t>
            </a:r>
            <a:r>
              <a:rPr lang="en-US" baseline="0" dirty="0" smtClean="0"/>
              <a:t> with links to best FRM resources for PA</a:t>
            </a:r>
          </a:p>
          <a:p>
            <a:endParaRPr lang="en-US" baseline="0" dirty="0" smtClean="0"/>
          </a:p>
          <a:p>
            <a:r>
              <a:rPr lang="en-US" baseline="0" dirty="0" smtClean="0"/>
              <a:t>Before, during and after event </a:t>
            </a:r>
            <a:endParaRPr lang="en-US" dirty="0"/>
          </a:p>
        </p:txBody>
      </p:sp>
      <p:sp>
        <p:nvSpPr>
          <p:cNvPr id="4" name="Slide Number Placeholder 3"/>
          <p:cNvSpPr>
            <a:spLocks noGrp="1"/>
          </p:cNvSpPr>
          <p:nvPr>
            <p:ph type="sldNum" sz="quarter" idx="10"/>
          </p:nvPr>
        </p:nvSpPr>
        <p:spPr/>
        <p:txBody>
          <a:bodyPr/>
          <a:lstStyle/>
          <a:p>
            <a:fld id="{8B39FDD7-A137-437B-8748-0884A37190C0}"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has been shared</a:t>
            </a:r>
            <a:r>
              <a:rPr lang="en-US" baseline="0" dirty="0" smtClean="0"/>
              <a:t> extensively with PA counties and municipalities and many other State teams for use.  Recently Philly representatives briefed the SJ team and said how useful the product was.</a:t>
            </a:r>
            <a:endParaRPr lang="en-US" dirty="0"/>
          </a:p>
        </p:txBody>
      </p:sp>
      <p:sp>
        <p:nvSpPr>
          <p:cNvPr id="4" name="Slide Number Placeholder 3"/>
          <p:cNvSpPr>
            <a:spLocks noGrp="1"/>
          </p:cNvSpPr>
          <p:nvPr>
            <p:ph type="sldNum" sz="quarter" idx="10"/>
          </p:nvPr>
        </p:nvSpPr>
        <p:spPr/>
        <p:txBody>
          <a:bodyPr/>
          <a:lstStyle/>
          <a:p>
            <a:fld id="{8B39FDD7-A137-437B-8748-0884A37190C0}"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also help lead MD SJ team – two interagency</a:t>
            </a:r>
            <a:r>
              <a:rPr lang="en-US" baseline="0" dirty="0" smtClean="0"/>
              <a:t> projects</a:t>
            </a:r>
          </a:p>
          <a:p>
            <a:endParaRPr lang="en-US" baseline="0" dirty="0" smtClean="0"/>
          </a:p>
          <a:p>
            <a:r>
              <a:rPr lang="en-US" baseline="0" dirty="0" smtClean="0"/>
              <a:t>Levee brochure – know your risk, insure your risk, reduce your risk.  City, MD, FEMA, USACE, others all worked together to develop unified flood risk message</a:t>
            </a:r>
          </a:p>
          <a:p>
            <a:endParaRPr lang="en-US" baseline="0" dirty="0" smtClean="0"/>
          </a:p>
          <a:p>
            <a:r>
              <a:rPr lang="en-US" baseline="0" dirty="0" smtClean="0"/>
              <a:t>Successful MD Coast Flood workshop held in May</a:t>
            </a:r>
            <a:endParaRPr lang="en-US" dirty="0"/>
          </a:p>
        </p:txBody>
      </p:sp>
      <p:sp>
        <p:nvSpPr>
          <p:cNvPr id="4" name="Slide Number Placeholder 3"/>
          <p:cNvSpPr>
            <a:spLocks noGrp="1"/>
          </p:cNvSpPr>
          <p:nvPr>
            <p:ph type="sldNum" sz="quarter" idx="10"/>
          </p:nvPr>
        </p:nvSpPr>
        <p:spPr/>
        <p:txBody>
          <a:bodyPr/>
          <a:lstStyle/>
          <a:p>
            <a:fld id="{8B39FDD7-A137-437B-8748-0884A37190C0}"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DC Team  - 3 efforts</a:t>
            </a:r>
          </a:p>
          <a:p>
            <a:endParaRPr lang="en-US" dirty="0" smtClean="0"/>
          </a:p>
          <a:p>
            <a:r>
              <a:rPr lang="en-US" dirty="0" smtClean="0"/>
              <a:t>FIM</a:t>
            </a:r>
            <a:r>
              <a:rPr lang="en-US" baseline="0" dirty="0" smtClean="0"/>
              <a:t> underway</a:t>
            </a:r>
          </a:p>
          <a:p>
            <a:r>
              <a:rPr lang="en-US" baseline="0" dirty="0" smtClean="0"/>
              <a:t>Flood Exercise planned for fall</a:t>
            </a:r>
          </a:p>
          <a:p>
            <a:r>
              <a:rPr lang="en-US" baseline="0" dirty="0" smtClean="0"/>
              <a:t>Communication Plan – USACE has FRM project in DC and new closure across 17</a:t>
            </a:r>
            <a:r>
              <a:rPr lang="en-US" baseline="30000" dirty="0" smtClean="0"/>
              <a:t>th</a:t>
            </a:r>
            <a:r>
              <a:rPr lang="en-US" baseline="0" dirty="0" smtClean="0"/>
              <a:t> street just constructed fall, 2014</a:t>
            </a:r>
          </a:p>
          <a:p>
            <a:endParaRPr lang="en-US" baseline="0" dirty="0" smtClean="0"/>
          </a:p>
          <a:p>
            <a:r>
              <a:rPr lang="en-US" baseline="0" dirty="0" smtClean="0"/>
              <a:t>USACE constructed it, NPS operates it, FEMA maps it – so needed good unified communication plan</a:t>
            </a:r>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8B39FDD7-A137-437B-8748-0884A37190C0}"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39FDD7-A137-437B-8748-0884A37190C0}"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39FDD7-A137-437B-8748-0884A37190C0}"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xfrm>
            <a:off x="404813" y="0"/>
            <a:ext cx="6202362" cy="4651375"/>
          </a:xfrm>
        </p:spPr>
      </p:sp>
      <p:sp>
        <p:nvSpPr>
          <p:cNvPr id="19459" name="Rectangle 3"/>
          <p:cNvSpPr>
            <a:spLocks noGrp="1" noChangeArrowheads="1"/>
          </p:cNvSpPr>
          <p:nvPr>
            <p:ph type="body" idx="1"/>
          </p:nvPr>
        </p:nvSpPr>
        <p:spPr>
          <a:xfrm>
            <a:off x="0" y="4649003"/>
            <a:ext cx="7010400" cy="2526113"/>
          </a:xfrm>
          <a:noFill/>
          <a:ln w="9525">
            <a:noFill/>
            <a:miter lim="800000"/>
            <a:headEnd/>
            <a:tailEnd/>
          </a:ln>
          <a:effectLst/>
        </p:spPr>
        <p:txBody>
          <a:bodyPr vert="horz" wrap="square" lIns="459109" tIns="227145" rIns="459109" bIns="0" numCol="1" anchor="t" anchorCtr="0" compatLnSpc="1">
            <a:prstTxWarp prst="textNoShape">
              <a:avLst/>
            </a:prstTxWarp>
            <a:noAutofit/>
          </a:bodyPr>
          <a:lstStyle/>
          <a:p>
            <a:r>
              <a:rPr lang="en-US" dirty="0" smtClean="0"/>
              <a:t>SJ is a relatively new USACE program that establishes</a:t>
            </a:r>
            <a:r>
              <a:rPr lang="en-US" baseline="0" dirty="0" smtClean="0"/>
              <a:t> </a:t>
            </a:r>
            <a:r>
              <a:rPr lang="en-US" dirty="0" smtClean="0"/>
              <a:t>state-led interagency</a:t>
            </a:r>
            <a:r>
              <a:rPr lang="en-US" baseline="0" dirty="0" smtClean="0"/>
              <a:t> teams that work together to reduce flood risk</a:t>
            </a:r>
          </a:p>
          <a:p>
            <a:endParaRPr lang="en-US" baseline="0" dirty="0" smtClean="0"/>
          </a:p>
          <a:p>
            <a:r>
              <a:rPr lang="en-US" baseline="0" dirty="0" smtClean="0"/>
              <a:t>Currently 44 active teams, and 7 have ongoing effort to develop a team</a:t>
            </a:r>
          </a:p>
          <a:p>
            <a:endParaRPr lang="en-US" dirty="0" smtClean="0"/>
          </a:p>
          <a:p>
            <a:pPr>
              <a:lnSpc>
                <a:spcPct val="80000"/>
              </a:lnSpc>
            </a:pPr>
            <a:r>
              <a:rPr lang="en-US" sz="1200" b="1" i="1" dirty="0" smtClean="0"/>
              <a:t>Why the name </a:t>
            </a:r>
            <a:r>
              <a:rPr lang="en-US" sz="1200" b="1" i="1" u="sng" dirty="0" smtClean="0"/>
              <a:t>Silver Jackets?</a:t>
            </a:r>
          </a:p>
          <a:p>
            <a:pPr>
              <a:lnSpc>
                <a:spcPct val="80000"/>
              </a:lnSpc>
              <a:buFont typeface="Wingdings" pitchFamily="2" charset="2"/>
              <a:buNone/>
            </a:pPr>
            <a:r>
              <a:rPr lang="en-US" sz="1200" dirty="0" smtClean="0"/>
              <a:t>	Traditionally, different agencies wear different colored jackets when responding to emergencies. For example, FEMA personnel wear blue and Corps personnel wear red. The name Silver Jackets is used to underscore the common flood risk mgmt mission of the diverse agencies involved. Term</a:t>
            </a:r>
            <a:r>
              <a:rPr lang="en-US" sz="1200" baseline="0" dirty="0" smtClean="0"/>
              <a:t> “</a:t>
            </a:r>
            <a:r>
              <a:rPr lang="en-US" sz="1200" dirty="0" smtClean="0"/>
              <a:t>silver jackets” used to emphasize this unity of purpose.</a:t>
            </a:r>
          </a:p>
          <a:p>
            <a:pPr>
              <a:lnSpc>
                <a:spcPct val="80000"/>
              </a:lnSpc>
              <a:buFont typeface="Wingdings" pitchFamily="2" charset="2"/>
              <a:buNone/>
            </a:pPr>
            <a:endParaRPr lang="en-US" sz="1200" dirty="0" smtClean="0"/>
          </a:p>
          <a:p>
            <a:pPr>
              <a:lnSpc>
                <a:spcPct val="80000"/>
              </a:lnSpc>
              <a:buFont typeface="Wingdings" pitchFamily="2" charset="2"/>
              <a:buNone/>
            </a:pPr>
            <a:r>
              <a:rPr lang="en-US" sz="1200" dirty="0" smtClean="0"/>
              <a:t>Team is truly</a:t>
            </a:r>
            <a:r>
              <a:rPr lang="en-US" sz="1200" baseline="0" dirty="0" smtClean="0"/>
              <a:t> interagency – bring together many federal, regional, state and local officials to coordinate and collaborate</a:t>
            </a:r>
          </a:p>
          <a:p>
            <a:pPr>
              <a:lnSpc>
                <a:spcPct val="80000"/>
              </a:lnSpc>
              <a:buFont typeface="Wingdings" pitchFamily="2" charset="2"/>
              <a:buNone/>
            </a:pPr>
            <a:endParaRPr lang="en-US" sz="1200" baseline="0" dirty="0" smtClean="0"/>
          </a:p>
          <a:p>
            <a:pPr>
              <a:lnSpc>
                <a:spcPct val="80000"/>
              </a:lnSpc>
              <a:buFont typeface="Wingdings" pitchFamily="2" charset="2"/>
              <a:buNone/>
            </a:pPr>
            <a:r>
              <a:rPr lang="en-US" sz="1200" baseline="0" dirty="0" smtClean="0"/>
              <a:t>In the past, agencies would just meet to discuss a project – this is a continuously meeting team to talk about more than just individual projects</a:t>
            </a:r>
          </a:p>
          <a:p>
            <a:pPr>
              <a:lnSpc>
                <a:spcPct val="80000"/>
              </a:lnSpc>
              <a:buFont typeface="Wingdings" pitchFamily="2" charset="2"/>
              <a:buNone/>
            </a:pPr>
            <a:endParaRPr lang="en-US" sz="1200" baseline="0" dirty="0" smtClean="0"/>
          </a:p>
          <a:p>
            <a:pPr>
              <a:lnSpc>
                <a:spcPct val="80000"/>
              </a:lnSpc>
              <a:buFont typeface="Wingdings" pitchFamily="2" charset="2"/>
              <a:buNone/>
            </a:pPr>
            <a:r>
              <a:rPr lang="en-US" sz="1200" baseline="0" dirty="0" smtClean="0"/>
              <a:t>And we discuss all parts of FRM life cycle – mitigation, preparedness, response and recovery</a:t>
            </a:r>
            <a:endParaRPr lang="en-US" sz="1200" dirty="0" smtClean="0"/>
          </a:p>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Agencies work together</a:t>
            </a:r>
            <a:r>
              <a:rPr lang="en-US" sz="1200" kern="1200" baseline="0" dirty="0" smtClean="0">
                <a:solidFill>
                  <a:schemeClr val="tx1"/>
                </a:solidFill>
                <a:latin typeface="+mn-lt"/>
                <a:ea typeface="+mn-ea"/>
                <a:cs typeface="+mn-cs"/>
              </a:rPr>
              <a:t> to collaborate on solutions</a:t>
            </a:r>
          </a:p>
          <a:p>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Leverage our programs and resources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Silver Jacket teams allows USACE and others to share and have input</a:t>
            </a:r>
            <a:r>
              <a:rPr lang="en-US" sz="1200" kern="1200" baseline="0" dirty="0" smtClean="0">
                <a:solidFill>
                  <a:schemeClr val="tx1"/>
                </a:solidFill>
                <a:latin typeface="+mn-lt"/>
                <a:ea typeface="+mn-ea"/>
                <a:cs typeface="+mn-cs"/>
              </a:rPr>
              <a:t> to </a:t>
            </a:r>
            <a:r>
              <a:rPr lang="en-US" sz="1200" kern="1200" dirty="0" smtClean="0">
                <a:solidFill>
                  <a:schemeClr val="tx1"/>
                </a:solidFill>
                <a:latin typeface="+mn-lt"/>
                <a:ea typeface="+mn-ea"/>
                <a:cs typeface="+mn-cs"/>
              </a:rPr>
              <a:t>their on-going and completed projects.</a:t>
            </a:r>
            <a:r>
              <a:rPr lang="en-US" sz="1200" kern="1200" baseline="0" dirty="0" smtClean="0">
                <a:solidFill>
                  <a:schemeClr val="tx1"/>
                </a:solidFill>
                <a:latin typeface="+mn-lt"/>
                <a:ea typeface="+mn-ea"/>
                <a:cs typeface="+mn-cs"/>
              </a:rPr>
              <a:t> F</a:t>
            </a:r>
            <a:r>
              <a:rPr lang="en-US" sz="1200" kern="1200" dirty="0" smtClean="0">
                <a:solidFill>
                  <a:schemeClr val="tx1"/>
                </a:solidFill>
                <a:latin typeface="+mn-lt"/>
                <a:ea typeface="+mn-ea"/>
                <a:cs typeface="+mn-cs"/>
              </a:rPr>
              <a:t>or example, we coordinated</a:t>
            </a:r>
            <a:r>
              <a:rPr lang="en-US" sz="1200" kern="1200" baseline="0" dirty="0" smtClean="0">
                <a:solidFill>
                  <a:schemeClr val="tx1"/>
                </a:solidFill>
                <a:latin typeface="+mn-lt"/>
                <a:ea typeface="+mn-ea"/>
                <a:cs typeface="+mn-cs"/>
              </a:rPr>
              <a:t> extensively with the SJ teams during the </a:t>
            </a:r>
            <a:r>
              <a:rPr lang="en-US" sz="1200" kern="1200" dirty="0" smtClean="0">
                <a:solidFill>
                  <a:schemeClr val="tx1"/>
                </a:solidFill>
                <a:latin typeface="+mn-lt"/>
                <a:ea typeface="+mn-ea"/>
                <a:cs typeface="+mn-cs"/>
              </a:rPr>
              <a:t>North Atlantic Coast Comprehensive Study</a:t>
            </a:r>
            <a:r>
              <a:rPr lang="en-US" sz="1200" kern="1200" baseline="0" dirty="0" smtClean="0">
                <a:solidFill>
                  <a:schemeClr val="tx1"/>
                </a:solidFill>
                <a:latin typeface="+mn-lt"/>
                <a:ea typeface="+mn-ea"/>
                <a:cs typeface="+mn-cs"/>
              </a:rPr>
              <a:t> and will continue </a:t>
            </a:r>
            <a:r>
              <a:rPr lang="en-US" sz="1200" kern="1200" dirty="0" smtClean="0">
                <a:solidFill>
                  <a:schemeClr val="tx1"/>
                </a:solidFill>
                <a:latin typeface="+mn-lt"/>
                <a:ea typeface="+mn-ea"/>
                <a:cs typeface="+mn-cs"/>
              </a:rPr>
              <a:t>to use the SJ teams to demonstrate the results of the Study to</a:t>
            </a:r>
            <a:r>
              <a:rPr lang="en-US" sz="1200" kern="1200" baseline="0" dirty="0" smtClean="0">
                <a:solidFill>
                  <a:schemeClr val="tx1"/>
                </a:solidFill>
                <a:latin typeface="+mn-lt"/>
                <a:ea typeface="+mn-ea"/>
                <a:cs typeface="+mn-cs"/>
              </a:rPr>
              <a:t> make communities more resilient from both coastal and </a:t>
            </a:r>
            <a:r>
              <a:rPr lang="en-US" sz="1200" kern="1200" baseline="0" dirty="0" err="1" smtClean="0">
                <a:solidFill>
                  <a:schemeClr val="tx1"/>
                </a:solidFill>
                <a:latin typeface="+mn-lt"/>
                <a:ea typeface="+mn-ea"/>
                <a:cs typeface="+mn-cs"/>
              </a:rPr>
              <a:t>riverine</a:t>
            </a:r>
            <a:r>
              <a:rPr lang="en-US" sz="1200" kern="1200" baseline="0" dirty="0" smtClean="0">
                <a:solidFill>
                  <a:schemeClr val="tx1"/>
                </a:solidFill>
                <a:latin typeface="+mn-lt"/>
                <a:ea typeface="+mn-ea"/>
                <a:cs typeface="+mn-cs"/>
              </a:rPr>
              <a:t> flooding.</a:t>
            </a:r>
            <a:endParaRPr lang="en-US" dirty="0" smtClean="0"/>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 lot of focus on flood risk communication and making sure we have a unified message when speaking with public</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Working together strengthens our relationships which helps during emergency</a:t>
            </a:r>
          </a:p>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B39FDD7-A137-437B-8748-0884A37190C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p:sp>
      <p:sp>
        <p:nvSpPr>
          <p:cNvPr id="36867" name="Rectangle 3"/>
          <p:cNvSpPr>
            <a:spLocks noGrp="1" noChangeArrowheads="1"/>
          </p:cNvSpPr>
          <p:nvPr>
            <p:ph type="body" idx="1"/>
          </p:nvPr>
        </p:nvSpPr>
        <p:spPr>
          <a:xfrm>
            <a:off x="0" y="4649003"/>
            <a:ext cx="7010400" cy="4457525"/>
          </a:xfrm>
          <a:noFill/>
          <a:ln w="9525">
            <a:noFill/>
            <a:miter lim="800000"/>
            <a:headEnd/>
            <a:tailEnd/>
          </a:ln>
          <a:effectLst/>
        </p:spPr>
        <p:txBody>
          <a:bodyPr vert="horz" wrap="square" lIns="464180" tIns="229654" rIns="464180" bIns="0" numCol="1" anchor="t" anchorCtr="0" compatLnSpc="1">
            <a:prstTxWarp prst="textNoShape">
              <a:avLst/>
            </a:prstTxWarp>
            <a:noAutofit/>
          </a:bodyPr>
          <a:lstStyle/>
          <a:p>
            <a:r>
              <a:rPr lang="en-US" dirty="0" smtClean="0"/>
              <a:t>Flood risk management</a:t>
            </a:r>
            <a:r>
              <a:rPr lang="en-US" baseline="0" dirty="0" smtClean="0"/>
              <a:t> is a shared responsibility between various Federal agencies, state and local governments, and many other partners including NGOs, academia, the private section, and private citizens. </a:t>
            </a:r>
          </a:p>
          <a:p>
            <a:endParaRPr lang="en-US" baseline="0" dirty="0" smtClean="0"/>
          </a:p>
          <a:p>
            <a:r>
              <a:rPr lang="en-US" baseline="0" dirty="0" smtClean="0"/>
              <a:t>Each of these partners can contribute different actions and strategies shown on this slide for managing and reducing flood risk. Bringing together multiple strategies and approaches in a collaborative and coordinated manner will result in development of more comprehensive solutions and increased resilience of affected communities. </a:t>
            </a:r>
          </a:p>
          <a:p>
            <a:endParaRPr lang="en-US" baseline="0" dirty="0" smtClean="0"/>
          </a:p>
          <a:p>
            <a:r>
              <a:rPr lang="en-US" baseline="0" dirty="0" smtClean="0"/>
              <a:t>Combining these strategies, especially pairing structural solutions with a variety of nonstructural approaches, will drive down risk to the Nation. It must be understood, though, that there is no way to completely eliminate flood risk, there will always be some level of residual risk that must be communicated and understood.  </a:t>
            </a:r>
          </a:p>
          <a:p>
            <a:endParaRPr lang="en-US" baseline="0" dirty="0" smtClean="0"/>
          </a:p>
          <a:p>
            <a:r>
              <a:rPr lang="en-US" baseline="0" dirty="0" smtClean="0"/>
              <a:t>Silver Jackets Teams were established to help coordinate this shared risk mgmt approach</a:t>
            </a:r>
            <a:endParaRPr lang="en-US" dirty="0" smtClean="0"/>
          </a:p>
          <a:p>
            <a:endParaRPr lang="en-US" dirty="0" smtClean="0"/>
          </a:p>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Typically USACE and FEMA offer team to state, then others are invited</a:t>
            </a:r>
          </a:p>
          <a:p>
            <a:endParaRPr lang="en-US" baseline="0" dirty="0" smtClean="0"/>
          </a:p>
        </p:txBody>
      </p:sp>
      <p:sp>
        <p:nvSpPr>
          <p:cNvPr id="4" name="Slide Number Placeholder 3"/>
          <p:cNvSpPr>
            <a:spLocks noGrp="1"/>
          </p:cNvSpPr>
          <p:nvPr>
            <p:ph type="sldNum" sz="quarter" idx="10"/>
          </p:nvPr>
        </p:nvSpPr>
        <p:spPr/>
        <p:txBody>
          <a:bodyPr/>
          <a:lstStyle/>
          <a:p>
            <a:fld id="{8B39FDD7-A137-437B-8748-0884A37190C0}"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Although</a:t>
            </a:r>
            <a:r>
              <a:rPr lang="en-US" baseline="0" dirty="0" smtClean="0"/>
              <a:t> pulling together state teams often to coordinate and collaborate is key, another significant part of the program are the interagency projects we execute together</a:t>
            </a:r>
          </a:p>
          <a:p>
            <a:endParaRPr lang="en-US" baseline="0" dirty="0" smtClean="0"/>
          </a:p>
          <a:p>
            <a:r>
              <a:rPr lang="en-US" baseline="0" dirty="0" smtClean="0"/>
              <a:t>Since 2011 – 134 interagency FRM projects…</a:t>
            </a:r>
          </a:p>
          <a:p>
            <a:endParaRPr lang="en-US" baseline="0" dirty="0" smtClean="0"/>
          </a:p>
          <a:p>
            <a:r>
              <a:rPr lang="en-US" baseline="0" dirty="0" smtClean="0"/>
              <a:t>Explain FRM, nonstructural (flood proofing, flood inundation mapping, flood warning plans, etc.), levee safety</a:t>
            </a:r>
            <a:endParaRPr lang="en-US" dirty="0"/>
          </a:p>
        </p:txBody>
      </p:sp>
      <p:sp>
        <p:nvSpPr>
          <p:cNvPr id="4" name="Slide Number Placeholder 3"/>
          <p:cNvSpPr>
            <a:spLocks noGrp="1"/>
          </p:cNvSpPr>
          <p:nvPr>
            <p:ph type="sldNum" sz="quarter" idx="10"/>
          </p:nvPr>
        </p:nvSpPr>
        <p:spPr/>
        <p:txBody>
          <a:bodyPr/>
          <a:lstStyle/>
          <a:p>
            <a:fld id="{8B39FDD7-A137-437B-8748-0884A37190C0}"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Baltimore District,</a:t>
            </a:r>
            <a:r>
              <a:rPr lang="en-US" baseline="0" dirty="0" smtClean="0"/>
              <a:t> we are the lead USACE rep for 3 teams…</a:t>
            </a:r>
          </a:p>
          <a:p>
            <a:endParaRPr lang="en-US" baseline="0" dirty="0" smtClean="0"/>
          </a:p>
          <a:p>
            <a:r>
              <a:rPr lang="en-US" baseline="0" dirty="0" smtClean="0"/>
              <a:t>We also support another lead District for 3 teams</a:t>
            </a:r>
            <a:endParaRPr lang="en-US" dirty="0"/>
          </a:p>
        </p:txBody>
      </p:sp>
      <p:sp>
        <p:nvSpPr>
          <p:cNvPr id="4" name="Slide Number Placeholder 3"/>
          <p:cNvSpPr>
            <a:spLocks noGrp="1"/>
          </p:cNvSpPr>
          <p:nvPr>
            <p:ph type="sldNum" sz="quarter" idx="10"/>
          </p:nvPr>
        </p:nvSpPr>
        <p:spPr/>
        <p:txBody>
          <a:bodyPr/>
          <a:lstStyle/>
          <a:p>
            <a:fld id="{8B39FDD7-A137-437B-8748-0884A37190C0}"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 will</a:t>
            </a:r>
            <a:r>
              <a:rPr lang="en-US" sz="1200" kern="1200" baseline="0" dirty="0" smtClean="0">
                <a:solidFill>
                  <a:schemeClr val="tx1"/>
                </a:solidFill>
                <a:latin typeface="+mn-lt"/>
                <a:ea typeface="+mn-ea"/>
                <a:cs typeface="+mn-cs"/>
              </a:rPr>
              <a:t> focus the next few slides on PA SJ team since that is the team I have been involved with the longest and has been a very active and successful team</a:t>
            </a:r>
          </a:p>
          <a:p>
            <a:endParaRPr lang="en-US" sz="1200" kern="1200" baseline="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team received an</a:t>
            </a:r>
            <a:r>
              <a:rPr lang="en-US" sz="1200" kern="1200" baseline="0" dirty="0" smtClean="0">
                <a:solidFill>
                  <a:schemeClr val="tx1"/>
                </a:solidFill>
                <a:latin typeface="+mn-lt"/>
                <a:ea typeface="+mn-ea"/>
                <a:cs typeface="+mn-cs"/>
              </a:rPr>
              <a:t> award </a:t>
            </a:r>
            <a:r>
              <a:rPr lang="en-US" sz="1200" kern="1200" dirty="0" smtClean="0">
                <a:solidFill>
                  <a:schemeClr val="tx1"/>
                </a:solidFill>
                <a:latin typeface="+mn-lt"/>
                <a:ea typeface="+mn-ea"/>
                <a:cs typeface="+mn-cs"/>
              </a:rPr>
              <a:t>from the Keystone Emergency Management Association in February 2013 for its outstanding work in furthering flood risk management principles and improving the safety of PA residents through interagency projects and outreach.</a:t>
            </a:r>
            <a:endParaRPr lang="en-US" dirty="0"/>
          </a:p>
        </p:txBody>
      </p:sp>
      <p:sp>
        <p:nvSpPr>
          <p:cNvPr id="4" name="Slide Number Placeholder 3"/>
          <p:cNvSpPr>
            <a:spLocks noGrp="1"/>
          </p:cNvSpPr>
          <p:nvPr>
            <p:ph type="sldNum" sz="quarter" idx="10"/>
          </p:nvPr>
        </p:nvSpPr>
        <p:spPr/>
        <p:txBody>
          <a:bodyPr/>
          <a:lstStyle/>
          <a:p>
            <a:fld id="{8B39FDD7-A137-437B-8748-0884A37190C0}"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are very proud of the Harrisburg FIM Tool we developed as our interagency project</a:t>
            </a:r>
            <a:endParaRPr lang="en-US" dirty="0"/>
          </a:p>
        </p:txBody>
      </p:sp>
      <p:sp>
        <p:nvSpPr>
          <p:cNvPr id="4" name="Slide Number Placeholder 3"/>
          <p:cNvSpPr>
            <a:spLocks noGrp="1"/>
          </p:cNvSpPr>
          <p:nvPr>
            <p:ph type="sldNum" sz="quarter" idx="10"/>
          </p:nvPr>
        </p:nvSpPr>
        <p:spPr/>
        <p:txBody>
          <a:bodyPr/>
          <a:lstStyle/>
          <a:p>
            <a:fld id="{8B39FDD7-A137-437B-8748-0884A37190C0}"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1"/>
            <a:ext cx="7772400" cy="1219200"/>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85800" y="1524000"/>
            <a:ext cx="5029200" cy="11430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transition xmlns:p14="http://schemas.microsoft.com/office/powerpoint/2010/mai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1A204AE-3101-4F79-9319-09569861B432}" type="slidenum">
              <a:rPr lang="en-US"/>
              <a:pPr>
                <a:defRPr/>
              </a:pPr>
              <a:t>‹#›</a:t>
            </a:fld>
            <a:endParaRPr lang="en-US"/>
          </a:p>
        </p:txBody>
      </p:sp>
    </p:spTree>
  </p:cSld>
  <p:clrMapOvr>
    <a:masterClrMapping/>
  </p:clrMapOvr>
  <p:transition xmlns:p14="http://schemas.microsoft.com/office/powerpoint/2010/mai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FF40C9A7-7533-44F9-898E-7E73872B5A14}" type="slidenum">
              <a:rPr lang="en-US"/>
              <a:pPr>
                <a:defRPr/>
              </a:pPr>
              <a:t>‹#›</a:t>
            </a:fld>
            <a:endParaRPr lang="en-US"/>
          </a:p>
        </p:txBody>
      </p:sp>
    </p:spTree>
  </p:cSld>
  <p:clrMapOvr>
    <a:masterClrMapping/>
  </p:clrMapOvr>
  <p:transition xmlns:p14="http://schemas.microsoft.com/office/powerpoint/2010/mai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459E5566-9A0E-4F56-BB38-DAD282AF8066}" type="slidenum">
              <a:rPr lang="en-US"/>
              <a:pPr>
                <a:defRPr/>
              </a:pPr>
              <a:t>‹#›</a:t>
            </a:fld>
            <a:endParaRPr lang="en-US"/>
          </a:p>
        </p:txBody>
      </p:sp>
    </p:spTree>
  </p:cSld>
  <p:clrMapOvr>
    <a:masterClrMapping/>
  </p:clrMapOvr>
  <p:transition xmlns:p14="http://schemas.microsoft.com/office/powerpoint/2010/main" spd="med">
    <p:fade/>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4" Type="http://schemas.openxmlformats.org/officeDocument/2006/relationships/theme" Target="../theme/theme2.xml"/><Relationship Id="rId5" Type="http://schemas.openxmlformats.org/officeDocument/2006/relationships/image" Target="../media/image7.jpeg"/><Relationship Id="rId6" Type="http://schemas.openxmlformats.org/officeDocument/2006/relationships/image" Target="../media/image8.png"/><Relationship Id="rId7"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3" descr="FloodFighter1"/>
          <p:cNvPicPr>
            <a:picLocks noChangeAspect="1" noChangeArrowheads="1"/>
          </p:cNvPicPr>
          <p:nvPr userDrawn="1"/>
        </p:nvPicPr>
        <p:blipFill>
          <a:blip r:embed="rId3" cstate="print"/>
          <a:stretch>
            <a:fillRect/>
          </a:stretch>
        </p:blipFill>
        <p:spPr bwMode="auto">
          <a:xfrm>
            <a:off x="5334000" y="1946528"/>
            <a:ext cx="3810000" cy="1961643"/>
          </a:xfrm>
          <a:prstGeom prst="rect">
            <a:avLst/>
          </a:prstGeom>
          <a:noFill/>
          <a:ln w="9525">
            <a:noFill/>
            <a:miter lim="800000"/>
            <a:headEnd/>
            <a:tailEnd/>
          </a:ln>
        </p:spPr>
      </p:pic>
      <p:pic>
        <p:nvPicPr>
          <p:cNvPr id="1027" name="Picture 29" descr="FloodFighter4"/>
          <p:cNvPicPr>
            <a:picLocks noChangeAspect="1" noChangeArrowheads="1"/>
          </p:cNvPicPr>
          <p:nvPr userDrawn="1"/>
        </p:nvPicPr>
        <p:blipFill>
          <a:blip r:embed="rId4" cstate="print"/>
          <a:stretch>
            <a:fillRect/>
          </a:stretch>
        </p:blipFill>
        <p:spPr bwMode="auto">
          <a:xfrm>
            <a:off x="3921675" y="3381375"/>
            <a:ext cx="5205899" cy="3476625"/>
          </a:xfrm>
          <a:prstGeom prst="rect">
            <a:avLst/>
          </a:prstGeom>
          <a:noFill/>
          <a:ln w="9525">
            <a:noFill/>
            <a:miter lim="800000"/>
            <a:headEnd/>
            <a:tailEnd/>
          </a:ln>
        </p:spPr>
      </p:pic>
      <p:grpSp>
        <p:nvGrpSpPr>
          <p:cNvPr id="1028" name="Group 28"/>
          <p:cNvGrpSpPr>
            <a:grpSpLocks/>
          </p:cNvGrpSpPr>
          <p:nvPr userDrawn="1"/>
        </p:nvGrpSpPr>
        <p:grpSpPr bwMode="auto">
          <a:xfrm>
            <a:off x="0" y="-3175"/>
            <a:ext cx="9144000" cy="6861175"/>
            <a:chOff x="0" y="0"/>
            <a:chExt cx="5760" cy="4322"/>
          </a:xfrm>
        </p:grpSpPr>
        <p:grpSp>
          <p:nvGrpSpPr>
            <p:cNvPr id="2" name="Group 27"/>
            <p:cNvGrpSpPr>
              <a:grpSpLocks/>
            </p:cNvGrpSpPr>
            <p:nvPr userDrawn="1"/>
          </p:nvGrpSpPr>
          <p:grpSpPr bwMode="auto">
            <a:xfrm>
              <a:off x="0" y="0"/>
              <a:ext cx="5760" cy="4322"/>
              <a:chOff x="0" y="0"/>
              <a:chExt cx="5760" cy="4322"/>
            </a:xfrm>
          </p:grpSpPr>
          <p:pic>
            <p:nvPicPr>
              <p:cNvPr id="1035" name="Picture 23" descr="ppt_camo_bkgrnd-03"/>
              <p:cNvPicPr>
                <a:picLocks noChangeAspect="1" noChangeArrowheads="1"/>
              </p:cNvPicPr>
              <p:nvPr userDrawn="1"/>
            </p:nvPicPr>
            <p:blipFill>
              <a:blip r:embed="rId5" cstate="print"/>
              <a:srcRect/>
              <a:stretch>
                <a:fillRect/>
              </a:stretch>
            </p:blipFill>
            <p:spPr bwMode="auto">
              <a:xfrm>
                <a:off x="0" y="0"/>
                <a:ext cx="5760" cy="4322"/>
              </a:xfrm>
              <a:prstGeom prst="rect">
                <a:avLst/>
              </a:prstGeom>
              <a:noFill/>
              <a:ln w="9525">
                <a:noFill/>
                <a:miter lim="800000"/>
                <a:headEnd/>
                <a:tailEnd/>
              </a:ln>
            </p:spPr>
          </p:pic>
          <p:pic>
            <p:nvPicPr>
              <p:cNvPr id="1036" name="Picture 21" descr="white_curve"/>
              <p:cNvPicPr>
                <a:picLocks noChangeAspect="1" noChangeArrowheads="1"/>
              </p:cNvPicPr>
              <p:nvPr userDrawn="1"/>
            </p:nvPicPr>
            <p:blipFill>
              <a:blip r:embed="rId6" cstate="print"/>
              <a:srcRect/>
              <a:stretch>
                <a:fillRect/>
              </a:stretch>
            </p:blipFill>
            <p:spPr bwMode="auto">
              <a:xfrm>
                <a:off x="2502" y="990"/>
                <a:ext cx="3258" cy="3330"/>
              </a:xfrm>
              <a:prstGeom prst="rect">
                <a:avLst/>
              </a:prstGeom>
              <a:noFill/>
              <a:ln w="9525">
                <a:noFill/>
                <a:miter lim="800000"/>
                <a:headEnd/>
                <a:tailEnd/>
              </a:ln>
            </p:spPr>
          </p:pic>
        </p:grpSp>
        <p:pic>
          <p:nvPicPr>
            <p:cNvPr id="1034" name="Picture 8" descr="USACE_logo"/>
            <p:cNvPicPr>
              <a:picLocks noChangeAspect="1" noChangeArrowheads="1"/>
            </p:cNvPicPr>
            <p:nvPr userDrawn="1"/>
          </p:nvPicPr>
          <p:blipFill>
            <a:blip r:embed="rId7" cstate="print"/>
            <a:srcRect/>
            <a:stretch>
              <a:fillRect/>
            </a:stretch>
          </p:blipFill>
          <p:spPr bwMode="auto">
            <a:xfrm>
              <a:off x="1008" y="3282"/>
              <a:ext cx="816" cy="558"/>
            </a:xfrm>
            <a:prstGeom prst="rect">
              <a:avLst/>
            </a:prstGeom>
            <a:noFill/>
            <a:ln w="9525">
              <a:noFill/>
              <a:miter lim="800000"/>
              <a:headEnd/>
              <a:tailEnd/>
            </a:ln>
          </p:spPr>
        </p:pic>
      </p:grpSp>
      <p:sp>
        <p:nvSpPr>
          <p:cNvPr id="1043" name="Line 19"/>
          <p:cNvSpPr>
            <a:spLocks noChangeShapeType="1"/>
          </p:cNvSpPr>
          <p:nvPr userDrawn="1"/>
        </p:nvSpPr>
        <p:spPr bwMode="auto">
          <a:xfrm>
            <a:off x="5334000" y="3352800"/>
            <a:ext cx="3810000" cy="0"/>
          </a:xfrm>
          <a:prstGeom prst="line">
            <a:avLst/>
          </a:prstGeom>
          <a:noFill/>
          <a:ln w="63500">
            <a:solidFill>
              <a:schemeClr val="bg1"/>
            </a:solidFill>
            <a:round/>
            <a:headEnd/>
            <a:tailEnd/>
          </a:ln>
          <a:effectLst/>
        </p:spPr>
        <p:txBody>
          <a:bodyPr/>
          <a:lstStyle/>
          <a:p>
            <a:pPr>
              <a:defRPr/>
            </a:pPr>
            <a:endParaRPr lang="en-US"/>
          </a:p>
        </p:txBody>
      </p:sp>
      <p:sp>
        <p:nvSpPr>
          <p:cNvPr id="1030" name="Rectangle 2"/>
          <p:cNvSpPr>
            <a:spLocks noGrp="1" noChangeArrowheads="1"/>
          </p:cNvSpPr>
          <p:nvPr>
            <p:ph type="title"/>
          </p:nvPr>
        </p:nvSpPr>
        <p:spPr bwMode="auto">
          <a:xfrm>
            <a:off x="76200" y="152400"/>
            <a:ext cx="6324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Interagency Projects Workshop Logistics</a:t>
            </a:r>
          </a:p>
        </p:txBody>
      </p:sp>
      <p:sp>
        <p:nvSpPr>
          <p:cNvPr id="1033" name="Text Box 9"/>
          <p:cNvSpPr txBox="1">
            <a:spLocks noChangeArrowheads="1"/>
          </p:cNvSpPr>
          <p:nvPr userDrawn="1"/>
        </p:nvSpPr>
        <p:spPr bwMode="auto">
          <a:xfrm>
            <a:off x="1508125" y="6121400"/>
            <a:ext cx="3597275" cy="508000"/>
          </a:xfrm>
          <a:prstGeom prst="rect">
            <a:avLst/>
          </a:prstGeom>
          <a:noFill/>
          <a:ln w="9525">
            <a:noFill/>
            <a:miter lim="800000"/>
            <a:headEnd/>
            <a:tailEnd/>
          </a:ln>
          <a:effectLst/>
        </p:spPr>
        <p:txBody>
          <a:bodyPr>
            <a:spAutoFit/>
          </a:bodyPr>
          <a:lstStyle/>
          <a:p>
            <a:pPr>
              <a:defRPr/>
            </a:pPr>
            <a:r>
              <a:rPr lang="en-US" sz="1100" b="1" dirty="0"/>
              <a:t>US Army Corps of Engineers</a:t>
            </a:r>
          </a:p>
          <a:p>
            <a:pPr>
              <a:defRPr/>
            </a:pPr>
            <a:r>
              <a:rPr lang="en-US" sz="1600" b="1" dirty="0"/>
              <a:t>BUILDING STRONG</a:t>
            </a:r>
            <a:r>
              <a:rPr lang="en-US" sz="1400" b="1" baseline="-25000" dirty="0"/>
              <a:t>®</a:t>
            </a:r>
          </a:p>
        </p:txBody>
      </p:sp>
      <p:pic>
        <p:nvPicPr>
          <p:cNvPr id="1032" name="Picture 2" descr="X:\IM\VI\Logos\Branding\USARMY_3D_RGB_MD_PS.png"/>
          <p:cNvPicPr>
            <a:picLocks noChangeAspect="1" noChangeArrowheads="1"/>
          </p:cNvPicPr>
          <p:nvPr userDrawn="1"/>
        </p:nvPicPr>
        <p:blipFill>
          <a:blip r:embed="rId8" cstate="print"/>
          <a:srcRect/>
          <a:stretch>
            <a:fillRect/>
          </a:stretch>
        </p:blipFill>
        <p:spPr bwMode="auto">
          <a:xfrm>
            <a:off x="304800" y="5181600"/>
            <a:ext cx="1066800" cy="13779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0" r:id="rId1"/>
  </p:sldLayoutIdLst>
  <p:transition xmlns:p14="http://schemas.microsoft.com/office/powerpoint/2010/main" spd="med">
    <p:fade/>
  </p:transition>
  <p:hf hdr="0" ftr="0" dt="0"/>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charset="0"/>
        </a:defRPr>
      </a:lvl2pPr>
      <a:lvl3pPr algn="l" rtl="0" eaLnBrk="0" fontAlgn="base" hangingPunct="0">
        <a:spcBef>
          <a:spcPct val="0"/>
        </a:spcBef>
        <a:spcAft>
          <a:spcPct val="0"/>
        </a:spcAft>
        <a:defRPr sz="3600" b="1">
          <a:solidFill>
            <a:schemeClr val="tx2"/>
          </a:solidFill>
          <a:latin typeface="Arial" charset="0"/>
        </a:defRPr>
      </a:lvl3pPr>
      <a:lvl4pPr algn="l" rtl="0" eaLnBrk="0" fontAlgn="base" hangingPunct="0">
        <a:spcBef>
          <a:spcPct val="0"/>
        </a:spcBef>
        <a:spcAft>
          <a:spcPct val="0"/>
        </a:spcAft>
        <a:defRPr sz="3600" b="1">
          <a:solidFill>
            <a:schemeClr val="tx2"/>
          </a:solidFill>
          <a:latin typeface="Arial" charset="0"/>
        </a:defRPr>
      </a:lvl4pPr>
      <a:lvl5pPr algn="l" rtl="0" eaLnBrk="0" fontAlgn="base" hangingPunct="0">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sldNum" sz="quarter" idx="4"/>
          </p:nvPr>
        </p:nvSpPr>
        <p:spPr bwMode="auto">
          <a:xfrm>
            <a:off x="36576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15FA64D5-C5AF-4661-806F-F032CCE62A04}" type="slidenum">
              <a:rPr lang="en-US"/>
              <a:pPr>
                <a:defRPr/>
              </a:pPr>
              <a:t>‹#›</a:t>
            </a:fld>
            <a:endParaRPr lang="en-US"/>
          </a:p>
        </p:txBody>
      </p:sp>
      <p:pic>
        <p:nvPicPr>
          <p:cNvPr id="2053" name="Picture 8" descr="USACE_logo"/>
          <p:cNvPicPr>
            <a:picLocks noChangeAspect="1" noChangeArrowheads="1"/>
          </p:cNvPicPr>
          <p:nvPr userDrawn="1"/>
        </p:nvPicPr>
        <p:blipFill>
          <a:blip r:embed="rId6" cstate="print"/>
          <a:srcRect/>
          <a:stretch>
            <a:fillRect/>
          </a:stretch>
        </p:blipFill>
        <p:spPr bwMode="auto">
          <a:xfrm>
            <a:off x="8004175" y="5715000"/>
            <a:ext cx="758825" cy="519113"/>
          </a:xfrm>
          <a:prstGeom prst="rect">
            <a:avLst/>
          </a:prstGeom>
          <a:noFill/>
          <a:ln w="9525">
            <a:noFill/>
            <a:miter lim="800000"/>
            <a:headEnd/>
            <a:tailEnd/>
          </a:ln>
        </p:spPr>
      </p:pic>
      <p:sp>
        <p:nvSpPr>
          <p:cNvPr id="3081" name="Text Box 9"/>
          <p:cNvSpPr txBox="1">
            <a:spLocks noChangeArrowheads="1"/>
          </p:cNvSpPr>
          <p:nvPr userDrawn="1"/>
        </p:nvSpPr>
        <p:spPr bwMode="auto">
          <a:xfrm>
            <a:off x="6223000" y="6416675"/>
            <a:ext cx="2606675" cy="212725"/>
          </a:xfrm>
          <a:prstGeom prst="rect">
            <a:avLst/>
          </a:prstGeom>
          <a:noFill/>
          <a:ln w="9525">
            <a:noFill/>
            <a:miter lim="800000"/>
            <a:headEnd/>
            <a:tailEnd/>
          </a:ln>
          <a:effectLst/>
        </p:spPr>
        <p:txBody>
          <a:bodyPr lIns="0" tIns="0" rIns="0" bIns="0">
            <a:spAutoFit/>
          </a:bodyPr>
          <a:lstStyle/>
          <a:p>
            <a:pPr algn="r">
              <a:defRPr/>
            </a:pPr>
            <a:r>
              <a:rPr lang="en-US" sz="1400" b="1"/>
              <a:t>BUILDING STRONG</a:t>
            </a:r>
            <a:r>
              <a:rPr lang="en-US" sz="1400" b="1" baseline="-25000"/>
              <a:t>®</a:t>
            </a:r>
          </a:p>
        </p:txBody>
      </p:sp>
      <p:sp>
        <p:nvSpPr>
          <p:cNvPr id="3082" name="Line 10"/>
          <p:cNvSpPr>
            <a:spLocks noChangeShapeType="1"/>
          </p:cNvSpPr>
          <p:nvPr userDrawn="1"/>
        </p:nvSpPr>
        <p:spPr bwMode="auto">
          <a:xfrm flipH="1">
            <a:off x="1219200" y="6324600"/>
            <a:ext cx="7467600" cy="0"/>
          </a:xfrm>
          <a:prstGeom prst="line">
            <a:avLst/>
          </a:prstGeom>
          <a:noFill/>
          <a:ln w="9525">
            <a:solidFill>
              <a:schemeClr val="tx1"/>
            </a:solidFill>
            <a:round/>
            <a:headEnd/>
            <a:tailEnd/>
          </a:ln>
          <a:effectLst/>
        </p:spPr>
        <p:txBody>
          <a:bodyPr/>
          <a:lstStyle/>
          <a:p>
            <a:pPr>
              <a:defRPr/>
            </a:pPr>
            <a:endParaRPr lang="en-US"/>
          </a:p>
        </p:txBody>
      </p:sp>
      <p:pic>
        <p:nvPicPr>
          <p:cNvPr id="2056" name="Picture 2" descr="X:\IM\VI\Logos\Branding\USARMY_3D_RGB_MD_PS.png"/>
          <p:cNvPicPr>
            <a:picLocks noChangeAspect="1" noChangeArrowheads="1"/>
          </p:cNvPicPr>
          <p:nvPr userDrawn="1"/>
        </p:nvPicPr>
        <p:blipFill>
          <a:blip r:embed="rId7" cstate="print"/>
          <a:srcRect/>
          <a:stretch>
            <a:fillRect/>
          </a:stretch>
        </p:blipFill>
        <p:spPr bwMode="auto">
          <a:xfrm>
            <a:off x="457200" y="5715000"/>
            <a:ext cx="685800" cy="885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4" r:id="rId3"/>
  </p:sldLayoutIdLst>
  <p:transition xmlns:p14="http://schemas.microsoft.com/office/powerpoint/2010/main" spd="med">
    <p:fade/>
  </p:transition>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jpeg"/><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mailto:sbekanich@pa.gov"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1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1"/>
            <a:ext cx="9144000" cy="1219200"/>
          </a:xfrm>
        </p:spPr>
        <p:txBody>
          <a:bodyPr/>
          <a:lstStyle/>
          <a:p>
            <a:pPr eaLnBrk="1" hangingPunct="1"/>
            <a:r>
              <a:rPr lang="en-US" dirty="0" smtClean="0"/>
              <a:t>Silver Jackets Program – Interagency Teams Working to Reduce Flood Risk</a:t>
            </a:r>
          </a:p>
        </p:txBody>
      </p:sp>
      <p:sp>
        <p:nvSpPr>
          <p:cNvPr id="3075" name="Text Box 4"/>
          <p:cNvSpPr txBox="1">
            <a:spLocks noChangeArrowheads="1"/>
          </p:cNvSpPr>
          <p:nvPr/>
        </p:nvSpPr>
        <p:spPr bwMode="auto">
          <a:xfrm>
            <a:off x="0" y="1600201"/>
            <a:ext cx="6934200" cy="2739211"/>
          </a:xfrm>
          <a:prstGeom prst="rect">
            <a:avLst/>
          </a:prstGeom>
          <a:noFill/>
          <a:ln w="9525">
            <a:noFill/>
            <a:miter lim="800000"/>
            <a:headEnd/>
            <a:tailEnd/>
          </a:ln>
        </p:spPr>
        <p:txBody>
          <a:bodyPr wrap="square">
            <a:spAutoFit/>
          </a:bodyPr>
          <a:lstStyle/>
          <a:p>
            <a:pPr>
              <a:spcBef>
                <a:spcPct val="50000"/>
              </a:spcBef>
            </a:pPr>
            <a:r>
              <a:rPr lang="en-US" sz="1600" b="1" dirty="0" smtClean="0"/>
              <a:t>Presenters: Stacey Underwood, </a:t>
            </a:r>
            <a:r>
              <a:rPr lang="en-US" sz="1600" dirty="0" smtClean="0"/>
              <a:t>U.S. Army Corps of Engineers, Baltimore District, Silver Jackets Coordinator</a:t>
            </a:r>
          </a:p>
          <a:p>
            <a:pPr>
              <a:spcBef>
                <a:spcPct val="50000"/>
              </a:spcBef>
            </a:pPr>
            <a:endParaRPr lang="en-US" sz="1200" b="1" dirty="0" smtClean="0"/>
          </a:p>
          <a:p>
            <a:pPr>
              <a:spcBef>
                <a:spcPts val="0"/>
              </a:spcBef>
            </a:pPr>
            <a:r>
              <a:rPr lang="en-US" sz="1600" b="1" dirty="0" smtClean="0"/>
              <a:t>Stephen Bekanich, </a:t>
            </a:r>
            <a:r>
              <a:rPr lang="en-US" sz="1600" dirty="0" smtClean="0"/>
              <a:t>Director, </a:t>
            </a:r>
          </a:p>
          <a:p>
            <a:pPr>
              <a:spcBef>
                <a:spcPts val="0"/>
              </a:spcBef>
            </a:pPr>
            <a:r>
              <a:rPr lang="en-US" sz="1600" dirty="0" smtClean="0"/>
              <a:t>PA Bureau of Recovery and Mitigation</a:t>
            </a:r>
          </a:p>
          <a:p>
            <a:pPr>
              <a:spcBef>
                <a:spcPts val="0"/>
              </a:spcBef>
            </a:pPr>
            <a:endParaRPr lang="en-US" sz="1600" dirty="0" smtClean="0"/>
          </a:p>
          <a:p>
            <a:pPr>
              <a:spcBef>
                <a:spcPts val="0"/>
              </a:spcBef>
            </a:pPr>
            <a:r>
              <a:rPr lang="en-US" sz="1600" b="1" dirty="0" smtClean="0"/>
              <a:t>AMS Capitol Hill Briefing on Inland </a:t>
            </a:r>
            <a:r>
              <a:rPr lang="en-US" sz="1600" b="1" dirty="0" err="1" smtClean="0"/>
              <a:t>Riverine</a:t>
            </a:r>
            <a:r>
              <a:rPr lang="en-US" sz="1600" b="1" dirty="0" smtClean="0"/>
              <a:t> Flooding</a:t>
            </a:r>
          </a:p>
          <a:p>
            <a:pPr>
              <a:spcBef>
                <a:spcPts val="0"/>
              </a:spcBef>
            </a:pPr>
            <a:r>
              <a:rPr lang="en-US" sz="1600" dirty="0" smtClean="0"/>
              <a:t>6 May 2015</a:t>
            </a:r>
            <a:endParaRPr lang="en-US" sz="1600" dirty="0"/>
          </a:p>
          <a:p>
            <a:pPr>
              <a:spcBef>
                <a:spcPts val="0"/>
              </a:spcBef>
            </a:pPr>
            <a:endParaRPr lang="en-US" b="1" dirty="0" smtClean="0"/>
          </a:p>
          <a:p>
            <a:pPr>
              <a:spcBef>
                <a:spcPts val="0"/>
              </a:spcBef>
            </a:pPr>
            <a:endParaRPr lang="en-US" b="1" dirty="0" smtClean="0"/>
          </a:p>
        </p:txBody>
      </p:sp>
      <p:pic>
        <p:nvPicPr>
          <p:cNvPr id="4" name="Picture 27"/>
          <p:cNvPicPr>
            <a:picLocks noChangeAspect="1" noChangeArrowheads="1"/>
          </p:cNvPicPr>
          <p:nvPr/>
        </p:nvPicPr>
        <p:blipFill>
          <a:blip r:embed="rId3" cstate="email">
            <a:clrChange>
              <a:clrFrom>
                <a:srgbClr val="FDFDFD"/>
              </a:clrFrom>
              <a:clrTo>
                <a:srgbClr val="FDFDFD">
                  <a:alpha val="0"/>
                </a:srgbClr>
              </a:clrTo>
            </a:clrChange>
          </a:blip>
          <a:srcRect/>
          <a:stretch>
            <a:fillRect/>
          </a:stretch>
        </p:blipFill>
        <p:spPr bwMode="auto">
          <a:xfrm>
            <a:off x="990600" y="3810000"/>
            <a:ext cx="1228725" cy="1228725"/>
          </a:xfrm>
          <a:prstGeom prst="rect">
            <a:avLst/>
          </a:prstGeom>
          <a:noFill/>
          <a:ln w="9525" algn="ctr">
            <a:noFill/>
            <a:miter lim="800000"/>
            <a:headEnd/>
            <a:tailEnd/>
          </a:ln>
        </p:spPr>
      </p:pic>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b="1" dirty="0" smtClean="0"/>
              <a:t>Harrisburg Flood Inundation Mapping Tool</a:t>
            </a:r>
            <a:endParaRPr lang="en-US" sz="3600" b="1" dirty="0"/>
          </a:p>
        </p:txBody>
      </p:sp>
      <p:sp>
        <p:nvSpPr>
          <p:cNvPr id="3" name="Content Placeholder 2"/>
          <p:cNvSpPr>
            <a:spLocks noGrp="1"/>
          </p:cNvSpPr>
          <p:nvPr>
            <p:ph idx="1"/>
          </p:nvPr>
        </p:nvSpPr>
        <p:spPr>
          <a:xfrm>
            <a:off x="228600" y="1219200"/>
            <a:ext cx="8763000" cy="6172200"/>
          </a:xfrm>
        </p:spPr>
        <p:txBody>
          <a:bodyPr/>
          <a:lstStyle/>
          <a:p>
            <a:endParaRPr lang="en-US" sz="2800" dirty="0" smtClean="0"/>
          </a:p>
          <a:p>
            <a:endParaRPr lang="en-US" sz="2000" dirty="0" smtClean="0"/>
          </a:p>
        </p:txBody>
      </p:sp>
      <p:pic>
        <p:nvPicPr>
          <p:cNvPr id="6" name="Picture 5"/>
          <p:cNvPicPr/>
          <p:nvPr/>
        </p:nvPicPr>
        <p:blipFill>
          <a:blip r:embed="rId3" cstate="print"/>
          <a:srcRect l="63280" t="6579" r="3278" b="3460"/>
          <a:stretch>
            <a:fillRect/>
          </a:stretch>
        </p:blipFill>
        <p:spPr bwMode="auto">
          <a:xfrm>
            <a:off x="1524000" y="1295400"/>
            <a:ext cx="6248400" cy="4648200"/>
          </a:xfrm>
          <a:prstGeom prst="rect">
            <a:avLst/>
          </a:prstGeom>
          <a:noFill/>
          <a:ln w="9525">
            <a:solidFill>
              <a:schemeClr val="tx1"/>
            </a:solidFill>
            <a:miter lim="800000"/>
            <a:headEnd/>
            <a:tailEnd/>
          </a:ln>
        </p:spPr>
      </p:pic>
      <p:sp>
        <p:nvSpPr>
          <p:cNvPr id="5" name="Slide Number Placeholder 4"/>
          <p:cNvSpPr>
            <a:spLocks noGrp="1"/>
          </p:cNvSpPr>
          <p:nvPr>
            <p:ph type="sldNum" sz="quarter" idx="10"/>
          </p:nvPr>
        </p:nvSpPr>
        <p:spPr/>
        <p:txBody>
          <a:bodyPr/>
          <a:lstStyle/>
          <a:p>
            <a:pPr>
              <a:defRPr/>
            </a:pPr>
            <a:fld id="{FF40C9A7-7533-44F9-898E-7E73872B5A14}" type="slidenum">
              <a:rPr lang="en-US" smtClean="0"/>
              <a:pPr>
                <a:defRPr/>
              </a:pPr>
              <a:t>10</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371600"/>
          </a:xfrm>
        </p:spPr>
        <p:txBody>
          <a:bodyPr/>
          <a:lstStyle/>
          <a:p>
            <a:r>
              <a:rPr lang="en-US" sz="3600" b="1" dirty="0" smtClean="0"/>
              <a:t>Harrisburg Flood Inundation Mapping Tool </a:t>
            </a:r>
            <a:r>
              <a:rPr lang="en-US" sz="1400" b="1" dirty="0" smtClean="0"/>
              <a:t/>
            </a:r>
            <a:br>
              <a:rPr lang="en-US" sz="1400" b="1" dirty="0" smtClean="0"/>
            </a:br>
            <a:r>
              <a:rPr lang="en-US" sz="1400" b="1" dirty="0" smtClean="0"/>
              <a:t/>
            </a:r>
            <a:br>
              <a:rPr lang="en-US" sz="1400" b="1" dirty="0" smtClean="0"/>
            </a:br>
            <a:r>
              <a:rPr lang="en-US" sz="2400" b="1" dirty="0" smtClean="0">
                <a:solidFill>
                  <a:srgbClr val="FF0000"/>
                </a:solidFill>
              </a:rPr>
              <a:t>Great Interagency Effort</a:t>
            </a:r>
            <a:endParaRPr lang="en-US" sz="2400" b="1" dirty="0">
              <a:solidFill>
                <a:srgbClr val="FF0000"/>
              </a:solidFill>
            </a:endParaRPr>
          </a:p>
        </p:txBody>
      </p:sp>
      <p:sp>
        <p:nvSpPr>
          <p:cNvPr id="3" name="Content Placeholder 2"/>
          <p:cNvSpPr>
            <a:spLocks noGrp="1"/>
          </p:cNvSpPr>
          <p:nvPr>
            <p:ph idx="1"/>
          </p:nvPr>
        </p:nvSpPr>
        <p:spPr>
          <a:xfrm>
            <a:off x="228600" y="2057400"/>
            <a:ext cx="8763000" cy="3505200"/>
          </a:xfrm>
        </p:spPr>
        <p:txBody>
          <a:bodyPr/>
          <a:lstStyle/>
          <a:p>
            <a:r>
              <a:rPr lang="en-US" sz="2400" dirty="0" smtClean="0"/>
              <a:t>Expertise/experience from multiple agencies </a:t>
            </a:r>
          </a:p>
          <a:p>
            <a:r>
              <a:rPr lang="en-US" sz="2400" dirty="0" smtClean="0"/>
              <a:t>Data Collection: USGS</a:t>
            </a:r>
          </a:p>
          <a:p>
            <a:r>
              <a:rPr lang="en-US" sz="2400" dirty="0" smtClean="0"/>
              <a:t>Hydraulic Modeling/Mapping: USACE</a:t>
            </a:r>
          </a:p>
          <a:p>
            <a:r>
              <a:rPr lang="en-US" sz="2400" dirty="0" smtClean="0"/>
              <a:t>On-line Map Viewers: NWS, USGS, SRBC</a:t>
            </a:r>
          </a:p>
          <a:p>
            <a:r>
              <a:rPr lang="en-US" sz="2400" dirty="0" smtClean="0"/>
              <a:t>Outreach: NWS, SRBC</a:t>
            </a:r>
          </a:p>
          <a:p>
            <a:r>
              <a:rPr lang="en-US" sz="2400" dirty="0" smtClean="0"/>
              <a:t>Project Team: The Harrisburg Authority, PEMA, FEMA, NWS, USGS, SRBC, USACE</a:t>
            </a:r>
          </a:p>
          <a:p>
            <a:endParaRPr lang="en-US" sz="2800" dirty="0" smtClean="0"/>
          </a:p>
          <a:p>
            <a:endParaRPr lang="en-US" sz="2000" dirty="0" smtClean="0"/>
          </a:p>
        </p:txBody>
      </p:sp>
      <p:sp>
        <p:nvSpPr>
          <p:cNvPr id="4" name="Slide Number Placeholder 3"/>
          <p:cNvSpPr>
            <a:spLocks noGrp="1"/>
          </p:cNvSpPr>
          <p:nvPr>
            <p:ph type="sldNum" sz="quarter" idx="10"/>
          </p:nvPr>
        </p:nvSpPr>
        <p:spPr/>
        <p:txBody>
          <a:bodyPr/>
          <a:lstStyle/>
          <a:p>
            <a:pPr>
              <a:defRPr/>
            </a:pPr>
            <a:fld id="{FF40C9A7-7533-44F9-898E-7E73872B5A14}" type="slidenum">
              <a:rPr lang="en-US" smtClean="0"/>
              <a:pPr>
                <a:defRPr/>
              </a:pPr>
              <a:t>11</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b="1" dirty="0" smtClean="0"/>
              <a:t>Non-Structural Flood Proofing Workshops</a:t>
            </a:r>
            <a:endParaRPr lang="en-US" sz="3600" b="1" dirty="0"/>
          </a:p>
        </p:txBody>
      </p:sp>
      <p:sp>
        <p:nvSpPr>
          <p:cNvPr id="3" name="Content Placeholder 2"/>
          <p:cNvSpPr>
            <a:spLocks noGrp="1"/>
          </p:cNvSpPr>
          <p:nvPr>
            <p:ph idx="1"/>
          </p:nvPr>
        </p:nvSpPr>
        <p:spPr>
          <a:xfrm>
            <a:off x="228600" y="1219200"/>
            <a:ext cx="8686800" cy="4648200"/>
          </a:xfrm>
        </p:spPr>
        <p:txBody>
          <a:bodyPr/>
          <a:lstStyle/>
          <a:p>
            <a:r>
              <a:rPr lang="en-US" sz="2000" dirty="0" smtClean="0"/>
              <a:t>May 2013, PA SJ members hosted 3 days of workshops in 3 different counties</a:t>
            </a:r>
          </a:p>
          <a:p>
            <a:r>
              <a:rPr lang="en-US" sz="2000" dirty="0" smtClean="0"/>
              <a:t>Met with local officials during the day, held public meetings in the evening</a:t>
            </a:r>
          </a:p>
          <a:p>
            <a:r>
              <a:rPr lang="en-US" sz="2000" dirty="0" smtClean="0"/>
              <a:t>Purpose was to provide information</a:t>
            </a:r>
          </a:p>
          <a:p>
            <a:pPr>
              <a:buNone/>
            </a:pPr>
            <a:r>
              <a:rPr lang="en-US" sz="2000" dirty="0" smtClean="0"/>
              <a:t>	 on flood proofing methodologies </a:t>
            </a:r>
          </a:p>
          <a:p>
            <a:pPr>
              <a:buNone/>
            </a:pPr>
            <a:r>
              <a:rPr lang="en-US" sz="2000" dirty="0" smtClean="0"/>
              <a:t>	and programs available to assist</a:t>
            </a:r>
          </a:p>
          <a:p>
            <a:pPr>
              <a:buNone/>
            </a:pPr>
            <a:r>
              <a:rPr lang="en-US" sz="2000" dirty="0" smtClean="0"/>
              <a:t>	them</a:t>
            </a:r>
          </a:p>
          <a:p>
            <a:r>
              <a:rPr lang="en-US" sz="2000" dirty="0" smtClean="0"/>
              <a:t>Key partners: USACE, FEMA, </a:t>
            </a:r>
          </a:p>
          <a:p>
            <a:pPr>
              <a:buNone/>
            </a:pPr>
            <a:r>
              <a:rPr lang="en-US" sz="2000" dirty="0" smtClean="0"/>
              <a:t>	PEMA, PADEP, PA DCED, </a:t>
            </a:r>
          </a:p>
          <a:p>
            <a:pPr>
              <a:buNone/>
            </a:pPr>
            <a:r>
              <a:rPr lang="en-US" sz="2000" dirty="0" smtClean="0"/>
              <a:t>	PA DCNR, PAFPM, SRBC</a:t>
            </a:r>
          </a:p>
          <a:p>
            <a:endParaRPr lang="en-US" sz="2400" dirty="0" smtClean="0"/>
          </a:p>
          <a:p>
            <a:endParaRPr lang="en-US" sz="2800" dirty="0" smtClean="0"/>
          </a:p>
          <a:p>
            <a:endParaRPr lang="en-US" sz="2000" dirty="0" smtClean="0"/>
          </a:p>
          <a:p>
            <a:pPr>
              <a:buNone/>
            </a:pPr>
            <a:endParaRPr lang="en-US" sz="2000" dirty="0" smtClean="0"/>
          </a:p>
        </p:txBody>
      </p:sp>
      <p:pic>
        <p:nvPicPr>
          <p:cNvPr id="1026" name="Picture 2" descr="S:\Technicalservices\Natl Flood Risk Mgmt Prog\Silver Jackets\PA\Floodproofing Workshops\Post workshops\Photos\workshop2.JPG"/>
          <p:cNvPicPr>
            <a:picLocks noChangeAspect="1" noChangeArrowheads="1"/>
          </p:cNvPicPr>
          <p:nvPr/>
        </p:nvPicPr>
        <p:blipFill>
          <a:blip r:embed="rId3" cstate="print"/>
          <a:srcRect/>
          <a:stretch>
            <a:fillRect/>
          </a:stretch>
        </p:blipFill>
        <p:spPr bwMode="auto">
          <a:xfrm>
            <a:off x="4826000" y="2438400"/>
            <a:ext cx="4038600" cy="3028950"/>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p:cNvSpPr>
            <a:spLocks noGrp="1"/>
          </p:cNvSpPr>
          <p:nvPr>
            <p:ph type="sldNum" sz="quarter" idx="10"/>
          </p:nvPr>
        </p:nvSpPr>
        <p:spPr/>
        <p:txBody>
          <a:bodyPr/>
          <a:lstStyle/>
          <a:p>
            <a:pPr>
              <a:defRPr/>
            </a:pPr>
            <a:fld id="{FF40C9A7-7533-44F9-898E-7E73872B5A14}" type="slidenum">
              <a:rPr lang="en-US" smtClean="0"/>
              <a:pPr>
                <a:defRPr/>
              </a:pPr>
              <a:t>12</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b="1" dirty="0" smtClean="0"/>
              <a:t>Lycoming County, PA, Flood Proofing Economic Assessment</a:t>
            </a:r>
            <a:endParaRPr lang="en-US" sz="3600" b="1" dirty="0"/>
          </a:p>
        </p:txBody>
      </p:sp>
      <p:sp>
        <p:nvSpPr>
          <p:cNvPr id="3" name="Content Placeholder 2"/>
          <p:cNvSpPr>
            <a:spLocks noGrp="1"/>
          </p:cNvSpPr>
          <p:nvPr>
            <p:ph idx="1"/>
          </p:nvPr>
        </p:nvSpPr>
        <p:spPr>
          <a:xfrm>
            <a:off x="381000" y="1143000"/>
            <a:ext cx="8534400" cy="4800600"/>
          </a:xfrm>
        </p:spPr>
        <p:txBody>
          <a:bodyPr/>
          <a:lstStyle/>
          <a:p>
            <a:r>
              <a:rPr lang="en-US" sz="2200" dirty="0" smtClean="0"/>
              <a:t>Study recently initiated</a:t>
            </a:r>
          </a:p>
          <a:p>
            <a:r>
              <a:rPr lang="en-US" sz="2200" dirty="0" smtClean="0"/>
              <a:t>Flood proofing measures for 20 prototypical residential and commercial structures will be evaluated</a:t>
            </a:r>
          </a:p>
          <a:p>
            <a:r>
              <a:rPr lang="en-US" sz="2200" dirty="0" smtClean="0"/>
              <a:t>Benefit-cost analysis will be conducted to compare cost of measures against reduction in future flood insurance costs and future potential damages</a:t>
            </a:r>
          </a:p>
          <a:p>
            <a:r>
              <a:rPr lang="en-US" sz="2200" dirty="0" smtClean="0"/>
              <a:t>Study will assist County in </a:t>
            </a:r>
          </a:p>
          <a:p>
            <a:pPr>
              <a:buNone/>
            </a:pPr>
            <a:r>
              <a:rPr lang="en-US" sz="2200" dirty="0" smtClean="0"/>
              <a:t>	prioritizing structures for </a:t>
            </a:r>
          </a:p>
          <a:p>
            <a:pPr>
              <a:buNone/>
            </a:pPr>
            <a:r>
              <a:rPr lang="en-US" sz="2200" dirty="0" smtClean="0"/>
              <a:t>	mitigation</a:t>
            </a:r>
          </a:p>
          <a:p>
            <a:r>
              <a:rPr lang="en-US" sz="2200" dirty="0" smtClean="0"/>
              <a:t>Analysis may be pilot for others</a:t>
            </a:r>
          </a:p>
          <a:p>
            <a:r>
              <a:rPr lang="en-US" sz="2200" dirty="0" smtClean="0"/>
              <a:t>Key Partners: USACE, FEMA,</a:t>
            </a:r>
          </a:p>
          <a:p>
            <a:pPr>
              <a:buNone/>
            </a:pPr>
            <a:r>
              <a:rPr lang="en-US" sz="2200" dirty="0" smtClean="0"/>
              <a:t>	Lycoming County, PEMA, SRBC</a:t>
            </a:r>
            <a:endParaRPr lang="en-US" sz="1800" dirty="0" smtClean="0"/>
          </a:p>
          <a:p>
            <a:pPr>
              <a:buNone/>
            </a:pPr>
            <a:r>
              <a:rPr lang="en-US" sz="2200" dirty="0" smtClean="0"/>
              <a:t>	</a:t>
            </a:r>
          </a:p>
          <a:p>
            <a:endParaRPr lang="en-US" sz="2400" dirty="0" smtClean="0"/>
          </a:p>
          <a:p>
            <a:endParaRPr lang="en-US" sz="2400" dirty="0" smtClean="0"/>
          </a:p>
          <a:p>
            <a:endParaRPr lang="en-US" sz="2800" dirty="0" smtClean="0"/>
          </a:p>
          <a:p>
            <a:endParaRPr lang="en-US" sz="2000" dirty="0" smtClean="0"/>
          </a:p>
        </p:txBody>
      </p:sp>
      <p:pic>
        <p:nvPicPr>
          <p:cNvPr id="4" name="Picture 3"/>
          <p:cNvPicPr>
            <a:picLocks noChangeAspect="1" noChangeArrowheads="1"/>
          </p:cNvPicPr>
          <p:nvPr/>
        </p:nvPicPr>
        <p:blipFill>
          <a:blip r:embed="rId3" cstate="print"/>
          <a:srcRect/>
          <a:stretch>
            <a:fillRect/>
          </a:stretch>
        </p:blipFill>
        <p:spPr bwMode="auto">
          <a:xfrm>
            <a:off x="4953000" y="3276600"/>
            <a:ext cx="3149600" cy="2362200"/>
          </a:xfrm>
          <a:prstGeom prst="rect">
            <a:avLst/>
          </a:prstGeom>
          <a:noFill/>
          <a:ln w="38100" cmpd="thinThick">
            <a:solidFill>
              <a:schemeClr val="tx1"/>
            </a:solidFill>
            <a:miter lim="800000"/>
            <a:headEnd/>
            <a:tailEnd/>
          </a:ln>
        </p:spPr>
      </p:pic>
      <p:sp>
        <p:nvSpPr>
          <p:cNvPr id="5" name="Slide Number Placeholder 4"/>
          <p:cNvSpPr>
            <a:spLocks noGrp="1"/>
          </p:cNvSpPr>
          <p:nvPr>
            <p:ph type="sldNum" sz="quarter" idx="10"/>
          </p:nvPr>
        </p:nvSpPr>
        <p:spPr/>
        <p:txBody>
          <a:bodyPr/>
          <a:lstStyle/>
          <a:p>
            <a:pPr>
              <a:defRPr/>
            </a:pPr>
            <a:fld id="{FF40C9A7-7533-44F9-898E-7E73872B5A14}" type="slidenum">
              <a:rPr lang="en-US" smtClean="0"/>
              <a:pPr>
                <a:defRPr/>
              </a:pPr>
              <a:t>13</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b="1" dirty="0" smtClean="0"/>
              <a:t>PA SJ Flood Risk Management </a:t>
            </a:r>
            <a:br>
              <a:rPr lang="en-US" sz="3600" b="1" dirty="0" smtClean="0"/>
            </a:br>
            <a:r>
              <a:rPr lang="en-US" sz="3600" b="1" dirty="0" smtClean="0"/>
              <a:t>Resources Website</a:t>
            </a:r>
            <a:endParaRPr lang="en-US" sz="3600" b="1" dirty="0"/>
          </a:p>
        </p:txBody>
      </p:sp>
      <p:sp>
        <p:nvSpPr>
          <p:cNvPr id="3" name="Content Placeholder 2"/>
          <p:cNvSpPr>
            <a:spLocks noGrp="1"/>
          </p:cNvSpPr>
          <p:nvPr>
            <p:ph idx="1"/>
          </p:nvPr>
        </p:nvSpPr>
        <p:spPr>
          <a:xfrm>
            <a:off x="228600" y="1219200"/>
            <a:ext cx="8763000" cy="6172200"/>
          </a:xfrm>
        </p:spPr>
        <p:txBody>
          <a:bodyPr/>
          <a:lstStyle/>
          <a:p>
            <a:r>
              <a:rPr lang="en-US" sz="2400" dirty="0" smtClean="0"/>
              <a:t>PA SJ Team developed a website to provide the best resources for flood information for PA</a:t>
            </a:r>
          </a:p>
          <a:p>
            <a:pPr>
              <a:buNone/>
            </a:pPr>
            <a:r>
              <a:rPr lang="en-US" sz="1600" dirty="0" smtClean="0"/>
              <a:t>		http://www.nab.usace.army.mil/Home/SilverJackets.aspx</a:t>
            </a:r>
          </a:p>
          <a:p>
            <a:pPr>
              <a:buNone/>
            </a:pPr>
            <a:endParaRPr lang="en-US" sz="2400" dirty="0" smtClean="0"/>
          </a:p>
          <a:p>
            <a:endParaRPr lang="en-US" sz="2800" dirty="0" smtClean="0"/>
          </a:p>
          <a:p>
            <a:endParaRPr lang="en-US" sz="2000" dirty="0" smtClean="0"/>
          </a:p>
        </p:txBody>
      </p:sp>
      <p:pic>
        <p:nvPicPr>
          <p:cNvPr id="4" name="Picture 3"/>
          <p:cNvPicPr/>
          <p:nvPr/>
        </p:nvPicPr>
        <p:blipFill>
          <a:blip r:embed="rId3" cstate="print"/>
          <a:srcRect l="63722" t="16667" r="3777" b="5702"/>
          <a:stretch>
            <a:fillRect/>
          </a:stretch>
        </p:blipFill>
        <p:spPr bwMode="auto">
          <a:xfrm>
            <a:off x="609600" y="2362200"/>
            <a:ext cx="3862754" cy="3292719"/>
          </a:xfrm>
          <a:prstGeom prst="rect">
            <a:avLst/>
          </a:prstGeom>
          <a:noFill/>
          <a:ln w="9525">
            <a:solidFill>
              <a:schemeClr val="tx1"/>
            </a:solidFill>
            <a:miter lim="800000"/>
            <a:headEnd/>
            <a:tailEnd/>
          </a:ln>
        </p:spPr>
      </p:pic>
      <p:pic>
        <p:nvPicPr>
          <p:cNvPr id="5" name="Picture 4"/>
          <p:cNvPicPr/>
          <p:nvPr/>
        </p:nvPicPr>
        <p:blipFill>
          <a:blip r:embed="rId4" cstate="print"/>
          <a:srcRect l="63748" t="22368" r="3850" b="4825"/>
          <a:stretch>
            <a:fillRect/>
          </a:stretch>
        </p:blipFill>
        <p:spPr bwMode="auto">
          <a:xfrm>
            <a:off x="4876800" y="2362200"/>
            <a:ext cx="3733800" cy="3276600"/>
          </a:xfrm>
          <a:prstGeom prst="rect">
            <a:avLst/>
          </a:prstGeom>
          <a:noFill/>
          <a:ln w="9525">
            <a:solidFill>
              <a:schemeClr val="tx1"/>
            </a:solidFill>
            <a:miter lim="800000"/>
            <a:headEnd/>
            <a:tailEnd/>
          </a:ln>
        </p:spPr>
      </p:pic>
      <p:sp>
        <p:nvSpPr>
          <p:cNvPr id="6" name="Slide Number Placeholder 5"/>
          <p:cNvSpPr>
            <a:spLocks noGrp="1"/>
          </p:cNvSpPr>
          <p:nvPr>
            <p:ph type="sldNum" sz="quarter" idx="10"/>
          </p:nvPr>
        </p:nvSpPr>
        <p:spPr/>
        <p:txBody>
          <a:bodyPr/>
          <a:lstStyle/>
          <a:p>
            <a:pPr>
              <a:defRPr/>
            </a:pPr>
            <a:fld id="{FF40C9A7-7533-44F9-898E-7E73872B5A14}" type="slidenum">
              <a:rPr lang="en-US" smtClean="0"/>
              <a:pPr>
                <a:defRPr/>
              </a:pPr>
              <a:t>14</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b="1" dirty="0" smtClean="0"/>
              <a:t>PA SJ Interagency </a:t>
            </a:r>
            <a:br>
              <a:rPr lang="en-US" sz="3600" b="1" dirty="0" smtClean="0"/>
            </a:br>
            <a:r>
              <a:rPr lang="en-US" sz="3600" b="1" dirty="0" smtClean="0"/>
              <a:t>Flood Mitigation Program Guide</a:t>
            </a:r>
            <a:endParaRPr lang="en-US" sz="3600" b="1" dirty="0"/>
          </a:p>
        </p:txBody>
      </p:sp>
      <p:sp>
        <p:nvSpPr>
          <p:cNvPr id="3" name="Content Placeholder 2"/>
          <p:cNvSpPr>
            <a:spLocks noGrp="1"/>
          </p:cNvSpPr>
          <p:nvPr>
            <p:ph idx="1"/>
          </p:nvPr>
        </p:nvSpPr>
        <p:spPr>
          <a:xfrm>
            <a:off x="228600" y="1219200"/>
            <a:ext cx="8763000" cy="6172200"/>
          </a:xfrm>
        </p:spPr>
        <p:txBody>
          <a:bodyPr/>
          <a:lstStyle/>
          <a:p>
            <a:r>
              <a:rPr lang="en-US" sz="2400" dirty="0" smtClean="0"/>
              <a:t>PA SJ Team developed a document that lists and describes many of the federal, state, and local flood related assistance programs available in PA</a:t>
            </a:r>
          </a:p>
          <a:p>
            <a:r>
              <a:rPr lang="en-US" sz="2400" dirty="0" smtClean="0"/>
              <a:t>Currently being updated</a:t>
            </a:r>
          </a:p>
          <a:p>
            <a:endParaRPr lang="en-US" sz="2800" dirty="0" smtClean="0"/>
          </a:p>
          <a:p>
            <a:endParaRPr lang="en-US" sz="2000" dirty="0" smtClean="0"/>
          </a:p>
        </p:txBody>
      </p:sp>
      <p:pic>
        <p:nvPicPr>
          <p:cNvPr id="4" name="Picture 3"/>
          <p:cNvPicPr/>
          <p:nvPr/>
        </p:nvPicPr>
        <p:blipFill>
          <a:blip r:embed="rId3" cstate="print"/>
          <a:srcRect l="69667" t="17544" r="9699" b="5082"/>
          <a:stretch>
            <a:fillRect/>
          </a:stretch>
        </p:blipFill>
        <p:spPr bwMode="auto">
          <a:xfrm>
            <a:off x="2362200" y="3048000"/>
            <a:ext cx="2590800" cy="3124200"/>
          </a:xfrm>
          <a:prstGeom prst="rect">
            <a:avLst/>
          </a:prstGeom>
          <a:noFill/>
          <a:ln w="9525">
            <a:solidFill>
              <a:schemeClr val="tx1"/>
            </a:solidFill>
            <a:miter lim="800000"/>
            <a:headEnd/>
            <a:tailEnd/>
          </a:ln>
        </p:spPr>
      </p:pic>
      <p:pic>
        <p:nvPicPr>
          <p:cNvPr id="5" name="Picture 4"/>
          <p:cNvPicPr/>
          <p:nvPr/>
        </p:nvPicPr>
        <p:blipFill>
          <a:blip r:embed="rId4" cstate="print"/>
          <a:srcRect l="69667" t="18421" r="9197" b="8270"/>
          <a:stretch>
            <a:fillRect/>
          </a:stretch>
        </p:blipFill>
        <p:spPr bwMode="auto">
          <a:xfrm>
            <a:off x="4800600" y="2286000"/>
            <a:ext cx="3048000" cy="3352800"/>
          </a:xfrm>
          <a:prstGeom prst="rect">
            <a:avLst/>
          </a:prstGeom>
          <a:noFill/>
          <a:ln w="9525">
            <a:solidFill>
              <a:schemeClr val="tx1"/>
            </a:solidFill>
            <a:miter lim="800000"/>
            <a:headEnd/>
            <a:tailEnd/>
          </a:ln>
        </p:spPr>
      </p:pic>
      <p:sp>
        <p:nvSpPr>
          <p:cNvPr id="6" name="Slide Number Placeholder 5"/>
          <p:cNvSpPr>
            <a:spLocks noGrp="1"/>
          </p:cNvSpPr>
          <p:nvPr>
            <p:ph type="sldNum" sz="quarter" idx="10"/>
          </p:nvPr>
        </p:nvSpPr>
        <p:spPr/>
        <p:txBody>
          <a:bodyPr/>
          <a:lstStyle/>
          <a:p>
            <a:pPr>
              <a:defRPr/>
            </a:pPr>
            <a:fld id="{FF40C9A7-7533-44F9-898E-7E73872B5A14}" type="slidenum">
              <a:rPr lang="en-US" smtClean="0"/>
              <a:pPr>
                <a:defRPr/>
              </a:pPr>
              <a:t>15</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lstStyle/>
          <a:p>
            <a:r>
              <a:rPr lang="en-US" sz="4000" b="1" dirty="0" smtClean="0"/>
              <a:t>Other SJ Team </a:t>
            </a:r>
            <a:br>
              <a:rPr lang="en-US" sz="4000" b="1" dirty="0" smtClean="0"/>
            </a:br>
            <a:r>
              <a:rPr lang="en-US" sz="4000" b="1" dirty="0" smtClean="0"/>
              <a:t>Interagency Projects</a:t>
            </a:r>
            <a:endParaRPr lang="en-US" sz="4000" b="1" dirty="0"/>
          </a:p>
        </p:txBody>
      </p:sp>
      <p:sp>
        <p:nvSpPr>
          <p:cNvPr id="3" name="Content Placeholder 2"/>
          <p:cNvSpPr>
            <a:spLocks noGrp="1"/>
          </p:cNvSpPr>
          <p:nvPr>
            <p:ph idx="1"/>
          </p:nvPr>
        </p:nvSpPr>
        <p:spPr>
          <a:xfrm>
            <a:off x="228600" y="1371600"/>
            <a:ext cx="8686800" cy="4267200"/>
          </a:xfrm>
        </p:spPr>
        <p:txBody>
          <a:bodyPr/>
          <a:lstStyle/>
          <a:p>
            <a:r>
              <a:rPr lang="en-US" sz="2800" dirty="0" smtClean="0"/>
              <a:t>MD SJ Team</a:t>
            </a:r>
          </a:p>
          <a:p>
            <a:pPr lvl="1"/>
            <a:r>
              <a:rPr lang="en-US" sz="2000" dirty="0" smtClean="0"/>
              <a:t>Cumberland/</a:t>
            </a:r>
            <a:r>
              <a:rPr lang="en-US" sz="2000" dirty="0" err="1" smtClean="0"/>
              <a:t>Ridgely</a:t>
            </a:r>
            <a:r>
              <a:rPr lang="en-US" sz="2000" dirty="0" smtClean="0"/>
              <a:t> Levee </a:t>
            </a:r>
          </a:p>
          <a:p>
            <a:pPr lvl="1">
              <a:buNone/>
            </a:pPr>
            <a:r>
              <a:rPr lang="en-US" sz="2000" dirty="0" smtClean="0"/>
              <a:t>	Outreach Brochure</a:t>
            </a:r>
          </a:p>
          <a:p>
            <a:pPr lvl="1">
              <a:buNone/>
            </a:pPr>
            <a:endParaRPr lang="en-US" sz="2000" dirty="0" smtClean="0"/>
          </a:p>
          <a:p>
            <a:pPr lvl="1">
              <a:buNone/>
            </a:pPr>
            <a:endParaRPr lang="en-US" sz="2000" dirty="0" smtClean="0"/>
          </a:p>
          <a:p>
            <a:pPr lvl="1">
              <a:buNone/>
            </a:pPr>
            <a:endParaRPr lang="en-US" sz="2000" dirty="0" smtClean="0"/>
          </a:p>
          <a:p>
            <a:pPr lvl="1">
              <a:buNone/>
            </a:pPr>
            <a:endParaRPr lang="en-US" sz="2000" dirty="0" smtClean="0"/>
          </a:p>
          <a:p>
            <a:pPr lvl="1"/>
            <a:r>
              <a:rPr lang="en-US" sz="2000" dirty="0" smtClean="0"/>
              <a:t>MD Coastal Flood Workshop</a:t>
            </a:r>
          </a:p>
        </p:txBody>
      </p:sp>
      <p:pic>
        <p:nvPicPr>
          <p:cNvPr id="4" name="Picture 3"/>
          <p:cNvPicPr/>
          <p:nvPr/>
        </p:nvPicPr>
        <p:blipFill>
          <a:blip r:embed="rId3" cstate="print"/>
          <a:srcRect l="63896" t="17544" r="1214" b="9650"/>
          <a:stretch>
            <a:fillRect/>
          </a:stretch>
        </p:blipFill>
        <p:spPr bwMode="auto">
          <a:xfrm>
            <a:off x="4724400" y="1447800"/>
            <a:ext cx="3170506" cy="2177562"/>
          </a:xfrm>
          <a:prstGeom prst="rect">
            <a:avLst/>
          </a:prstGeom>
          <a:noFill/>
          <a:ln w="9525">
            <a:solidFill>
              <a:schemeClr val="tx1"/>
            </a:solidFill>
            <a:miter lim="800000"/>
            <a:headEnd/>
            <a:tailEnd/>
          </a:ln>
        </p:spPr>
      </p:pic>
      <p:pic>
        <p:nvPicPr>
          <p:cNvPr id="2050" name="Picture 2" descr="S:\Technicalservices\Natl Flood Risk Mgmt Prog\Silver Jackets\MD\Proposal 2014\Coastal Flood Training\Photos\DSC_0475.jpg"/>
          <p:cNvPicPr>
            <a:picLocks noChangeAspect="1" noChangeArrowheads="1"/>
          </p:cNvPicPr>
          <p:nvPr/>
        </p:nvPicPr>
        <p:blipFill>
          <a:blip r:embed="rId4" cstate="print"/>
          <a:srcRect/>
          <a:stretch>
            <a:fillRect/>
          </a:stretch>
        </p:blipFill>
        <p:spPr bwMode="auto">
          <a:xfrm>
            <a:off x="4724400" y="3810000"/>
            <a:ext cx="3200400" cy="2400300"/>
          </a:xfrm>
          <a:prstGeom prst="rect">
            <a:avLst/>
          </a:prstGeom>
          <a:noFill/>
          <a:ln>
            <a:solidFill>
              <a:schemeClr val="tx1"/>
            </a:solidFill>
          </a:ln>
        </p:spPr>
      </p:pic>
      <p:sp>
        <p:nvSpPr>
          <p:cNvPr id="6" name="Slide Number Placeholder 5"/>
          <p:cNvSpPr>
            <a:spLocks noGrp="1"/>
          </p:cNvSpPr>
          <p:nvPr>
            <p:ph type="sldNum" sz="quarter" idx="10"/>
          </p:nvPr>
        </p:nvSpPr>
        <p:spPr/>
        <p:txBody>
          <a:bodyPr/>
          <a:lstStyle/>
          <a:p>
            <a:pPr>
              <a:defRPr/>
            </a:pPr>
            <a:fld id="{FF40C9A7-7533-44F9-898E-7E73872B5A14}" type="slidenum">
              <a:rPr lang="en-US" smtClean="0"/>
              <a:pPr>
                <a:defRPr/>
              </a:pPr>
              <a:t>16</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b="1" dirty="0" smtClean="0"/>
              <a:t>Other SJ Team </a:t>
            </a:r>
            <a:br>
              <a:rPr lang="en-US" b="1" dirty="0" smtClean="0"/>
            </a:br>
            <a:r>
              <a:rPr lang="en-US" b="1" dirty="0" smtClean="0"/>
              <a:t>Interagency Projects</a:t>
            </a:r>
            <a:endParaRPr lang="en-US" b="1" dirty="0"/>
          </a:p>
        </p:txBody>
      </p:sp>
      <p:sp>
        <p:nvSpPr>
          <p:cNvPr id="3" name="Content Placeholder 2"/>
          <p:cNvSpPr>
            <a:spLocks noGrp="1"/>
          </p:cNvSpPr>
          <p:nvPr>
            <p:ph idx="1"/>
          </p:nvPr>
        </p:nvSpPr>
        <p:spPr>
          <a:xfrm>
            <a:off x="228600" y="1447800"/>
            <a:ext cx="8610600" cy="4648200"/>
          </a:xfrm>
        </p:spPr>
        <p:txBody>
          <a:bodyPr/>
          <a:lstStyle/>
          <a:p>
            <a:r>
              <a:rPr lang="en-US" sz="2800" dirty="0" smtClean="0"/>
              <a:t>DC SJ Team</a:t>
            </a:r>
          </a:p>
          <a:p>
            <a:pPr lvl="1"/>
            <a:r>
              <a:rPr lang="en-US" sz="2000" dirty="0" smtClean="0"/>
              <a:t>DC Flood Inundation Mapping Tool</a:t>
            </a:r>
          </a:p>
          <a:p>
            <a:pPr lvl="2"/>
            <a:r>
              <a:rPr lang="en-US" sz="1600" dirty="0" err="1" smtClean="0"/>
              <a:t>Riverine</a:t>
            </a:r>
            <a:r>
              <a:rPr lang="en-US" sz="1600" dirty="0" smtClean="0"/>
              <a:t> and tidal flood inundation mapping for Potomac River</a:t>
            </a:r>
          </a:p>
          <a:p>
            <a:pPr lvl="1"/>
            <a:r>
              <a:rPr lang="en-US" sz="2000" dirty="0" smtClean="0"/>
              <a:t>DC Flood Exercise</a:t>
            </a:r>
          </a:p>
          <a:p>
            <a:pPr lvl="2"/>
            <a:r>
              <a:rPr lang="en-US" sz="1600" dirty="0" smtClean="0"/>
              <a:t>Planned for Fall, 2015</a:t>
            </a:r>
          </a:p>
          <a:p>
            <a:pPr lvl="2"/>
            <a:r>
              <a:rPr lang="en-US" sz="1600" dirty="0" smtClean="0"/>
              <a:t>Will “test” the effectiveness of the DC Flood Emergency Manual</a:t>
            </a:r>
          </a:p>
          <a:p>
            <a:pPr lvl="1"/>
            <a:r>
              <a:rPr lang="en-US" sz="2000" dirty="0" smtClean="0"/>
              <a:t>Communication Plan for 17</a:t>
            </a:r>
            <a:r>
              <a:rPr lang="en-US" sz="2000" baseline="30000" dirty="0" smtClean="0"/>
              <a:t>th</a:t>
            </a:r>
            <a:r>
              <a:rPr lang="en-US" sz="2000" dirty="0" smtClean="0"/>
              <a:t> Street Closure</a:t>
            </a:r>
          </a:p>
          <a:p>
            <a:pPr lvl="2"/>
            <a:r>
              <a:rPr lang="en-US" sz="1600" dirty="0" smtClean="0"/>
              <a:t>Closure was constructed in Fall 2014</a:t>
            </a:r>
          </a:p>
          <a:p>
            <a:pPr lvl="2"/>
            <a:r>
              <a:rPr lang="en-US" sz="1600" dirty="0" smtClean="0"/>
              <a:t>Multiple agencies developed a communication</a:t>
            </a:r>
          </a:p>
          <a:p>
            <a:pPr lvl="2">
              <a:buNone/>
            </a:pPr>
            <a:r>
              <a:rPr lang="en-US" sz="1600" dirty="0" smtClean="0"/>
              <a:t>	plan so public receives same message from</a:t>
            </a:r>
          </a:p>
          <a:p>
            <a:pPr lvl="2">
              <a:buNone/>
            </a:pPr>
            <a:r>
              <a:rPr lang="en-US" sz="1600" dirty="0" smtClean="0"/>
              <a:t>	various agencies</a:t>
            </a:r>
          </a:p>
          <a:p>
            <a:pPr lvl="2"/>
            <a:r>
              <a:rPr lang="en-US" sz="1600" dirty="0" smtClean="0"/>
              <a:t>Continue to develop communication materials</a:t>
            </a:r>
          </a:p>
          <a:p>
            <a:pPr lvl="2">
              <a:buNone/>
            </a:pPr>
            <a:r>
              <a:rPr lang="en-US" sz="1600" dirty="0" smtClean="0"/>
              <a:t>	through FEMA’s flood mapping process</a:t>
            </a:r>
          </a:p>
        </p:txBody>
      </p:sp>
      <p:pic>
        <p:nvPicPr>
          <p:cNvPr id="1026" name="Picture 2" descr="C:\Users\e1plxsux\AppData\Local\Microsoft\Windows\Temporary Internet Files\Content.Outlook\BBEGHFB3\IMG_2064 (2).JPG"/>
          <p:cNvPicPr>
            <a:picLocks noChangeAspect="1" noChangeArrowheads="1"/>
          </p:cNvPicPr>
          <p:nvPr/>
        </p:nvPicPr>
        <p:blipFill>
          <a:blip r:embed="rId3" cstate="print"/>
          <a:srcRect/>
          <a:stretch>
            <a:fillRect/>
          </a:stretch>
        </p:blipFill>
        <p:spPr bwMode="auto">
          <a:xfrm>
            <a:off x="6019800" y="3657600"/>
            <a:ext cx="2743200" cy="2057400"/>
          </a:xfrm>
          <a:prstGeom prst="rect">
            <a:avLst/>
          </a:prstGeom>
          <a:noFill/>
          <a:ln>
            <a:solidFill>
              <a:schemeClr val="tx1"/>
            </a:solidFill>
          </a:ln>
        </p:spPr>
      </p:pic>
      <p:sp>
        <p:nvSpPr>
          <p:cNvPr id="5" name="Slide Number Placeholder 4"/>
          <p:cNvSpPr>
            <a:spLocks noGrp="1"/>
          </p:cNvSpPr>
          <p:nvPr>
            <p:ph type="sldNum" sz="quarter" idx="10"/>
          </p:nvPr>
        </p:nvSpPr>
        <p:spPr/>
        <p:txBody>
          <a:bodyPr/>
          <a:lstStyle/>
          <a:p>
            <a:pPr>
              <a:defRPr/>
            </a:pPr>
            <a:fld id="{FF40C9A7-7533-44F9-898E-7E73872B5A14}" type="slidenum">
              <a:rPr lang="en-US" smtClean="0"/>
              <a:pPr>
                <a:defRPr/>
              </a:pPr>
              <a:t>17</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endParaRPr lang="en-US" b="1" dirty="0"/>
          </a:p>
        </p:txBody>
      </p:sp>
      <p:sp>
        <p:nvSpPr>
          <p:cNvPr id="3" name="Content Placeholder 2"/>
          <p:cNvSpPr>
            <a:spLocks noGrp="1"/>
          </p:cNvSpPr>
          <p:nvPr>
            <p:ph idx="1"/>
          </p:nvPr>
        </p:nvSpPr>
        <p:spPr>
          <a:xfrm>
            <a:off x="228600" y="1371600"/>
            <a:ext cx="8915400" cy="6019800"/>
          </a:xfrm>
        </p:spPr>
        <p:txBody>
          <a:bodyPr/>
          <a:lstStyle/>
          <a:p>
            <a:pPr algn="ctr">
              <a:buNone/>
            </a:pPr>
            <a:r>
              <a:rPr lang="en-US" sz="3600" dirty="0" smtClean="0"/>
              <a:t>Commonwealth of Pennsylvania’s </a:t>
            </a:r>
          </a:p>
          <a:p>
            <a:pPr algn="ctr">
              <a:buNone/>
            </a:pPr>
            <a:r>
              <a:rPr lang="en-US" sz="3600" dirty="0" smtClean="0"/>
              <a:t>Perspective of Silver Jackets Program</a:t>
            </a:r>
          </a:p>
          <a:p>
            <a:pPr algn="ctr">
              <a:buNone/>
            </a:pPr>
            <a:endParaRPr lang="en-US" sz="3600" dirty="0" smtClean="0"/>
          </a:p>
          <a:p>
            <a:pPr algn="ctr">
              <a:buNone/>
            </a:pPr>
            <a:r>
              <a:rPr lang="en-US" sz="2400" dirty="0" smtClean="0"/>
              <a:t>Stephen Bekanich</a:t>
            </a:r>
          </a:p>
          <a:p>
            <a:pPr algn="ctr">
              <a:buNone/>
            </a:pPr>
            <a:r>
              <a:rPr lang="en-US" sz="2400" dirty="0" smtClean="0"/>
              <a:t>Director,</a:t>
            </a:r>
          </a:p>
          <a:p>
            <a:pPr algn="ctr">
              <a:buNone/>
            </a:pPr>
            <a:r>
              <a:rPr lang="en-US" sz="2400" dirty="0" smtClean="0"/>
              <a:t>PA Bureau of Recovery and Mitigation</a:t>
            </a:r>
          </a:p>
        </p:txBody>
      </p:sp>
      <p:sp>
        <p:nvSpPr>
          <p:cNvPr id="4" name="Slide Number Placeholder 3"/>
          <p:cNvSpPr>
            <a:spLocks noGrp="1"/>
          </p:cNvSpPr>
          <p:nvPr>
            <p:ph type="sldNum" sz="quarter" idx="10"/>
          </p:nvPr>
        </p:nvSpPr>
        <p:spPr/>
        <p:txBody>
          <a:bodyPr/>
          <a:lstStyle/>
          <a:p>
            <a:pPr>
              <a:defRPr/>
            </a:pPr>
            <a:fld id="{FF40C9A7-7533-44F9-898E-7E73872B5A14}" type="slidenum">
              <a:rPr lang="en-US" smtClean="0"/>
              <a:pPr>
                <a:defRPr/>
              </a:pPr>
              <a:t>18</a:t>
            </a:fld>
            <a:endParaRPr lang="en-US"/>
          </a:p>
        </p:txBody>
      </p:sp>
      <p:pic>
        <p:nvPicPr>
          <p:cNvPr id="5" name="Picture 27"/>
          <p:cNvPicPr>
            <a:picLocks noChangeAspect="1" noChangeArrowheads="1"/>
          </p:cNvPicPr>
          <p:nvPr/>
        </p:nvPicPr>
        <p:blipFill>
          <a:blip r:embed="rId3" cstate="email">
            <a:clrChange>
              <a:clrFrom>
                <a:srgbClr val="FDFDFD"/>
              </a:clrFrom>
              <a:clrTo>
                <a:srgbClr val="FDFDFD">
                  <a:alpha val="0"/>
                </a:srgbClr>
              </a:clrTo>
            </a:clrChange>
          </a:blip>
          <a:srcRect/>
          <a:stretch>
            <a:fillRect/>
          </a:stretch>
        </p:blipFill>
        <p:spPr bwMode="auto">
          <a:xfrm>
            <a:off x="3886200" y="4800600"/>
            <a:ext cx="1371600" cy="1371600"/>
          </a:xfrm>
          <a:prstGeom prst="rect">
            <a:avLst/>
          </a:prstGeom>
          <a:noFill/>
          <a:ln w="9525" algn="ctr">
            <a:noFill/>
            <a:miter lim="800000"/>
            <a:headEnd/>
            <a:tailEnd/>
          </a:ln>
        </p:spPr>
      </p:pic>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Points of Contact</a:t>
            </a:r>
            <a:endParaRPr lang="en-US" b="1" dirty="0"/>
          </a:p>
        </p:txBody>
      </p:sp>
      <p:sp>
        <p:nvSpPr>
          <p:cNvPr id="3" name="Content Placeholder 2"/>
          <p:cNvSpPr>
            <a:spLocks noGrp="1"/>
          </p:cNvSpPr>
          <p:nvPr>
            <p:ph idx="1"/>
          </p:nvPr>
        </p:nvSpPr>
        <p:spPr>
          <a:xfrm>
            <a:off x="228600" y="1371600"/>
            <a:ext cx="8610600" cy="6019800"/>
          </a:xfrm>
        </p:spPr>
        <p:txBody>
          <a:bodyPr/>
          <a:lstStyle/>
          <a:p>
            <a:pPr>
              <a:buNone/>
            </a:pPr>
            <a:endParaRPr lang="en-US" sz="2000" b="1" dirty="0" smtClean="0"/>
          </a:p>
          <a:p>
            <a:pPr>
              <a:buNone/>
            </a:pPr>
            <a:r>
              <a:rPr lang="en-US" sz="2000" b="1" dirty="0" smtClean="0"/>
              <a:t>Stacey Underwood</a:t>
            </a:r>
            <a:r>
              <a:rPr lang="en-US" sz="2000" dirty="0" smtClean="0"/>
              <a:t>, USACE Baltimore District, Silver Jackets Coordinator</a:t>
            </a:r>
          </a:p>
          <a:p>
            <a:pPr>
              <a:buNone/>
            </a:pPr>
            <a:r>
              <a:rPr lang="en-US" sz="2000" dirty="0" smtClean="0"/>
              <a:t> stacey.m.underwood@usace.army.mil</a:t>
            </a:r>
          </a:p>
          <a:p>
            <a:pPr algn="ctr">
              <a:buNone/>
            </a:pPr>
            <a:endParaRPr lang="en-US" sz="2400" dirty="0" smtClean="0"/>
          </a:p>
          <a:p>
            <a:pPr>
              <a:buNone/>
            </a:pPr>
            <a:r>
              <a:rPr lang="en-US" sz="2000" b="1" dirty="0" smtClean="0"/>
              <a:t>Stephen Bekanich, </a:t>
            </a:r>
            <a:r>
              <a:rPr lang="en-US" sz="2000" dirty="0" smtClean="0"/>
              <a:t>Director, PA Bureau of Recovery and Mitigation</a:t>
            </a:r>
          </a:p>
          <a:p>
            <a:pPr>
              <a:buNone/>
            </a:pPr>
            <a:r>
              <a:rPr lang="en-US" sz="2000" dirty="0" smtClean="0">
                <a:hlinkClick r:id="rId3"/>
              </a:rPr>
              <a:t>sbekanich@pa.gov</a:t>
            </a:r>
            <a:endParaRPr lang="en-US" sz="2000" dirty="0" smtClean="0"/>
          </a:p>
          <a:p>
            <a:pPr>
              <a:buNone/>
            </a:pPr>
            <a:endParaRPr lang="en-US" sz="2400" dirty="0" smtClean="0"/>
          </a:p>
          <a:p>
            <a:pPr>
              <a:buNone/>
            </a:pPr>
            <a:r>
              <a:rPr lang="en-US" sz="2000" b="1" dirty="0" smtClean="0"/>
              <a:t>Silver Jackets Website</a:t>
            </a:r>
            <a:r>
              <a:rPr lang="en-US" sz="2000" dirty="0" smtClean="0"/>
              <a:t>:</a:t>
            </a:r>
          </a:p>
          <a:p>
            <a:pPr>
              <a:buNone/>
            </a:pPr>
            <a:r>
              <a:rPr lang="en-US" sz="2000" dirty="0" smtClean="0"/>
              <a:t>http://www.nfrmp.us/state/</a:t>
            </a:r>
          </a:p>
          <a:p>
            <a:pPr>
              <a:buNone/>
            </a:pPr>
            <a:endParaRPr lang="en-US" sz="2000" dirty="0" smtClean="0"/>
          </a:p>
        </p:txBody>
      </p:sp>
      <p:sp>
        <p:nvSpPr>
          <p:cNvPr id="4" name="Slide Number Placeholder 3"/>
          <p:cNvSpPr>
            <a:spLocks noGrp="1"/>
          </p:cNvSpPr>
          <p:nvPr>
            <p:ph type="sldNum" sz="quarter" idx="10"/>
          </p:nvPr>
        </p:nvSpPr>
        <p:spPr/>
        <p:txBody>
          <a:bodyPr/>
          <a:lstStyle/>
          <a:p>
            <a:pPr>
              <a:defRPr/>
            </a:pPr>
            <a:fld id="{FF40C9A7-7533-44F9-898E-7E73872B5A14}" type="slidenum">
              <a:rPr lang="en-US" smtClean="0"/>
              <a:pPr>
                <a:defRPr/>
              </a:pPr>
              <a:t>19</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7"/>
          <p:cNvPicPr>
            <a:picLocks noChangeAspect="1" noChangeArrowheads="1"/>
          </p:cNvPicPr>
          <p:nvPr/>
        </p:nvPicPr>
        <p:blipFill>
          <a:blip r:embed="rId3" cstate="email">
            <a:clrChange>
              <a:clrFrom>
                <a:srgbClr val="FDFDFD"/>
              </a:clrFrom>
              <a:clrTo>
                <a:srgbClr val="FDFDFD">
                  <a:alpha val="0"/>
                </a:srgbClr>
              </a:clrTo>
            </a:clrChange>
          </a:blip>
          <a:srcRect/>
          <a:stretch>
            <a:fillRect/>
          </a:stretch>
        </p:blipFill>
        <p:spPr bwMode="auto">
          <a:xfrm>
            <a:off x="7175931" y="1204746"/>
            <a:ext cx="1533525" cy="1533525"/>
          </a:xfrm>
          <a:prstGeom prst="rect">
            <a:avLst/>
          </a:prstGeom>
          <a:noFill/>
          <a:ln w="9525" algn="ctr">
            <a:noFill/>
            <a:miter lim="800000"/>
            <a:headEnd/>
            <a:tailEnd/>
          </a:ln>
        </p:spPr>
      </p:pic>
      <p:sp>
        <p:nvSpPr>
          <p:cNvPr id="915825" name="Text Box 369"/>
          <p:cNvSpPr txBox="1">
            <a:spLocks noChangeArrowheads="1"/>
          </p:cNvSpPr>
          <p:nvPr/>
        </p:nvSpPr>
        <p:spPr bwMode="auto">
          <a:xfrm>
            <a:off x="0" y="685800"/>
            <a:ext cx="9144000" cy="276225"/>
          </a:xfrm>
          <a:prstGeom prst="rect">
            <a:avLst/>
          </a:prstGeom>
          <a:noFill/>
          <a:ln w="9525" algn="ctr">
            <a:noFill/>
            <a:miter lim="800000"/>
            <a:headEnd/>
            <a:tailEnd/>
          </a:ln>
          <a:effectLst/>
        </p:spPr>
        <p:txBody>
          <a:bodyPr lIns="0" tIns="0" rIns="0" bIns="0">
            <a:spAutoFit/>
          </a:bodyPr>
          <a:lstStyle/>
          <a:p>
            <a:pPr marL="227013" indent="-227013" algn="ctr">
              <a:spcBef>
                <a:spcPct val="20000"/>
              </a:spcBef>
              <a:buFont typeface="Wingdings" pitchFamily="2" charset="2"/>
              <a:buNone/>
              <a:defRPr/>
            </a:pPr>
            <a:r>
              <a:rPr lang="en-US" sz="1800" b="1" dirty="0" smtClean="0">
                <a:solidFill>
                  <a:srgbClr val="C00000"/>
                </a:solidFill>
                <a:latin typeface="+mn-lt"/>
              </a:rPr>
              <a:t>Interagency  </a:t>
            </a:r>
            <a:r>
              <a:rPr lang="en-US" sz="1800" b="1" dirty="0">
                <a:solidFill>
                  <a:srgbClr val="C00000"/>
                </a:solidFill>
                <a:latin typeface="+mn-lt"/>
              </a:rPr>
              <a:t>Flood  Risk  </a:t>
            </a:r>
            <a:r>
              <a:rPr lang="en-US" sz="1800" b="1" dirty="0" smtClean="0">
                <a:solidFill>
                  <a:srgbClr val="C00000"/>
                </a:solidFill>
                <a:latin typeface="+mn-lt"/>
              </a:rPr>
              <a:t>Management Teams</a:t>
            </a:r>
            <a:endParaRPr lang="en-US" sz="1800" b="1" dirty="0">
              <a:solidFill>
                <a:srgbClr val="C00000"/>
              </a:solidFill>
              <a:latin typeface="+mn-lt"/>
            </a:endParaRPr>
          </a:p>
        </p:txBody>
      </p:sp>
      <p:sp>
        <p:nvSpPr>
          <p:cNvPr id="8196" name="Rectangle 343"/>
          <p:cNvSpPr>
            <a:spLocks noGrp="1" noChangeArrowheads="1"/>
          </p:cNvSpPr>
          <p:nvPr>
            <p:ph type="title"/>
          </p:nvPr>
        </p:nvSpPr>
        <p:spPr>
          <a:xfrm>
            <a:off x="0" y="45972"/>
            <a:ext cx="9144000" cy="610520"/>
          </a:xfrm>
        </p:spPr>
        <p:txBody>
          <a:bodyPr>
            <a:noAutofit/>
          </a:bodyPr>
          <a:lstStyle/>
          <a:p>
            <a:r>
              <a:rPr lang="en-US" sz="3600" b="1" dirty="0" smtClean="0">
                <a:solidFill>
                  <a:schemeClr val="tx1"/>
                </a:solidFill>
              </a:rPr>
              <a:t>Silver  Jackets (SJ)</a:t>
            </a:r>
          </a:p>
        </p:txBody>
      </p:sp>
      <p:sp>
        <p:nvSpPr>
          <p:cNvPr id="176" name="Content Placeholder 2"/>
          <p:cNvSpPr txBox="1">
            <a:spLocks/>
          </p:cNvSpPr>
          <p:nvPr/>
        </p:nvSpPr>
        <p:spPr>
          <a:xfrm>
            <a:off x="228600" y="1219200"/>
            <a:ext cx="8001000" cy="3094693"/>
          </a:xfrm>
          <a:prstGeom prst="rect">
            <a:avLst/>
          </a:prstGeom>
        </p:spPr>
        <p:txBody>
          <a:bodyPr wrap="square">
            <a:spAutoFit/>
          </a:bodyPr>
          <a:lstStyle/>
          <a:p>
            <a:pPr marL="228600" indent="-228600" eaLnBrk="0" hangingPunct="0">
              <a:spcBef>
                <a:spcPct val="75000"/>
              </a:spcBef>
              <a:buFont typeface="Wingdings" pitchFamily="2" charset="2"/>
              <a:buChar char="§"/>
              <a:defRPr/>
            </a:pPr>
            <a:r>
              <a:rPr lang="en-US" sz="2200" kern="0" dirty="0" smtClean="0">
                <a:latin typeface="+mn-lt"/>
              </a:rPr>
              <a:t>State-Led</a:t>
            </a:r>
            <a:endParaRPr lang="en-US" sz="2200" kern="0" dirty="0">
              <a:latin typeface="+mn-lt"/>
            </a:endParaRPr>
          </a:p>
          <a:p>
            <a:pPr lvl="1" indent="-228600" eaLnBrk="0" hangingPunct="0">
              <a:spcBef>
                <a:spcPct val="20000"/>
              </a:spcBef>
              <a:buSzPct val="75000"/>
              <a:buFont typeface="Wingdings" pitchFamily="2" charset="2"/>
              <a:buChar char="§"/>
              <a:defRPr/>
            </a:pPr>
            <a:r>
              <a:rPr lang="en-US" sz="1600" kern="0" dirty="0" smtClean="0">
                <a:latin typeface="+mn-lt"/>
              </a:rPr>
              <a:t>States set priorities for coordinated interagency support</a:t>
            </a:r>
            <a:endParaRPr lang="en-US" sz="1600" kern="0" dirty="0">
              <a:latin typeface="+mn-lt"/>
            </a:endParaRPr>
          </a:p>
          <a:p>
            <a:pPr marL="228600" lvl="1" indent="-228600" eaLnBrk="0" hangingPunct="0">
              <a:spcBef>
                <a:spcPct val="75000"/>
              </a:spcBef>
              <a:buFont typeface="Wingdings" pitchFamily="2" charset="2"/>
              <a:buChar char="§"/>
              <a:defRPr/>
            </a:pPr>
            <a:r>
              <a:rPr lang="en-US" sz="2200" kern="0" dirty="0" smtClean="0">
                <a:latin typeface="+mn-lt"/>
              </a:rPr>
              <a:t>Interagency</a:t>
            </a:r>
          </a:p>
          <a:p>
            <a:pPr lvl="1" indent="-228600" eaLnBrk="0" hangingPunct="0">
              <a:spcBef>
                <a:spcPct val="20000"/>
              </a:spcBef>
              <a:buSzPct val="75000"/>
              <a:buFont typeface="Wingdings" pitchFamily="2" charset="2"/>
              <a:buChar char="§"/>
              <a:defRPr/>
            </a:pPr>
            <a:r>
              <a:rPr lang="en-US" sz="1600" kern="0" dirty="0" smtClean="0">
                <a:latin typeface="+mn-lt"/>
              </a:rPr>
              <a:t>Collaboration  across  agencies  /  levels  of  government</a:t>
            </a:r>
            <a:endParaRPr lang="en-US" sz="1600" kern="0" dirty="0">
              <a:latin typeface="+mn-lt"/>
            </a:endParaRPr>
          </a:p>
          <a:p>
            <a:pPr lvl="1" indent="-228600" eaLnBrk="0" hangingPunct="0">
              <a:spcBef>
                <a:spcPct val="20000"/>
              </a:spcBef>
              <a:buSzPct val="75000"/>
              <a:buFont typeface="Wingdings" pitchFamily="2" charset="2"/>
              <a:buChar char="§"/>
              <a:defRPr/>
            </a:pPr>
            <a:r>
              <a:rPr lang="en-US" sz="1600" kern="0" dirty="0" smtClean="0">
                <a:latin typeface="+mn-lt"/>
              </a:rPr>
              <a:t>Leverage  </a:t>
            </a:r>
            <a:r>
              <a:rPr lang="en-US" sz="1600" kern="0" dirty="0">
                <a:latin typeface="+mn-lt"/>
              </a:rPr>
              <a:t>resources:  talent,  data,  </a:t>
            </a:r>
            <a:r>
              <a:rPr lang="en-US" sz="1600" kern="0" dirty="0" smtClean="0">
                <a:latin typeface="+mn-lt"/>
              </a:rPr>
              <a:t>funding</a:t>
            </a:r>
          </a:p>
          <a:p>
            <a:pPr marL="228600" indent="-228600" eaLnBrk="0" hangingPunct="0">
              <a:spcBef>
                <a:spcPct val="75000"/>
              </a:spcBef>
              <a:buFont typeface="Wingdings" pitchFamily="2" charset="2"/>
              <a:buChar char="§"/>
              <a:defRPr/>
            </a:pPr>
            <a:r>
              <a:rPr lang="en-US" sz="2200" kern="0" dirty="0" smtClean="0">
                <a:latin typeface="+mn-lt"/>
              </a:rPr>
              <a:t>Continuous</a:t>
            </a:r>
            <a:r>
              <a:rPr lang="en-US" sz="2200" kern="0" dirty="0">
                <a:latin typeface="+mn-lt"/>
              </a:rPr>
              <a:t>,  not  project-specific</a:t>
            </a:r>
          </a:p>
          <a:p>
            <a:pPr marL="228600" indent="-228600" eaLnBrk="0" hangingPunct="0">
              <a:spcBef>
                <a:spcPct val="75000"/>
              </a:spcBef>
              <a:buFont typeface="Wingdings" pitchFamily="2" charset="2"/>
              <a:buChar char="§"/>
              <a:defRPr/>
            </a:pPr>
            <a:r>
              <a:rPr lang="en-US" sz="2200" kern="0" dirty="0">
                <a:latin typeface="+mn-lt"/>
              </a:rPr>
              <a:t>Life-Cycle  Risk  </a:t>
            </a:r>
            <a:r>
              <a:rPr lang="en-US" sz="2200" kern="0" dirty="0" smtClean="0">
                <a:latin typeface="+mn-lt"/>
              </a:rPr>
              <a:t>Management</a:t>
            </a:r>
            <a:endParaRPr lang="en-US" sz="2200" kern="0" dirty="0">
              <a:latin typeface="+mn-lt"/>
            </a:endParaRPr>
          </a:p>
        </p:txBody>
      </p:sp>
      <p:grpSp>
        <p:nvGrpSpPr>
          <p:cNvPr id="2" name="Group 184"/>
          <p:cNvGrpSpPr/>
          <p:nvPr/>
        </p:nvGrpSpPr>
        <p:grpSpPr>
          <a:xfrm>
            <a:off x="4267200" y="2819400"/>
            <a:ext cx="4648200" cy="3143959"/>
            <a:chOff x="5000625" y="3583550"/>
            <a:chExt cx="3795713" cy="2779150"/>
          </a:xfrm>
        </p:grpSpPr>
        <p:grpSp>
          <p:nvGrpSpPr>
            <p:cNvPr id="3" name="Group 181"/>
            <p:cNvGrpSpPr/>
            <p:nvPr/>
          </p:nvGrpSpPr>
          <p:grpSpPr>
            <a:xfrm>
              <a:off x="6369571" y="3583550"/>
              <a:ext cx="1935913" cy="244858"/>
              <a:chOff x="6369571" y="3650124"/>
              <a:chExt cx="1935913" cy="244858"/>
            </a:xfrm>
          </p:grpSpPr>
          <p:sp>
            <p:nvSpPr>
              <p:cNvPr id="348" name="Rectangle 347"/>
              <p:cNvSpPr/>
              <p:nvPr/>
            </p:nvSpPr>
            <p:spPr bwMode="auto">
              <a:xfrm flipH="1">
                <a:off x="6369571" y="3650124"/>
                <a:ext cx="216248" cy="213974"/>
              </a:xfrm>
              <a:prstGeom prst="rect">
                <a:avLst/>
              </a:prstGeom>
              <a:solidFill>
                <a:srgbClr val="195D30"/>
              </a:solidFill>
              <a:ln w="3175" cap="flat" cmpd="sng" algn="ctr">
                <a:solidFill>
                  <a:schemeClr val="bg2">
                    <a:lumMod val="40000"/>
                    <a:lumOff val="60000"/>
                  </a:schemeClr>
                </a:solidFill>
                <a:prstDash val="sysDot"/>
                <a:round/>
                <a:headEnd type="none" w="med" len="med"/>
                <a:tailEnd type="none" w="med" len="med"/>
              </a:ln>
              <a:effectLst/>
            </p:spPr>
            <p:txBody>
              <a:bodyPr lIns="0" tIns="0" rIns="0" bIns="0" anchor="ctr" anchorCtr="1"/>
              <a:lstStyle/>
              <a:p>
                <a:pPr marL="227013" indent="-227013">
                  <a:spcBef>
                    <a:spcPct val="20000"/>
                  </a:spcBef>
                  <a:defRPr/>
                </a:pPr>
                <a:r>
                  <a:rPr lang="en-US" sz="1200" dirty="0" smtClean="0">
                    <a:solidFill>
                      <a:schemeClr val="bg1"/>
                    </a:solidFill>
                    <a:latin typeface="Arial" charset="0"/>
                  </a:rPr>
                  <a:t>44</a:t>
                </a:r>
                <a:endParaRPr lang="en-US" sz="1200" dirty="0">
                  <a:solidFill>
                    <a:schemeClr val="bg1"/>
                  </a:solidFill>
                  <a:latin typeface="Arial" charset="0"/>
                </a:endParaRPr>
              </a:p>
            </p:txBody>
          </p:sp>
          <p:sp>
            <p:nvSpPr>
              <p:cNvPr id="349" name="TextBox 184"/>
              <p:cNvSpPr txBox="1">
                <a:spLocks noChangeArrowheads="1"/>
              </p:cNvSpPr>
              <p:nvPr/>
            </p:nvSpPr>
            <p:spPr bwMode="auto">
              <a:xfrm>
                <a:off x="6556245" y="3650124"/>
                <a:ext cx="1749239" cy="244858"/>
              </a:xfrm>
              <a:prstGeom prst="rect">
                <a:avLst/>
              </a:prstGeom>
              <a:noFill/>
              <a:ln w="9525">
                <a:noFill/>
                <a:miter lim="800000"/>
                <a:headEnd/>
                <a:tailEnd/>
              </a:ln>
            </p:spPr>
            <p:txBody>
              <a:bodyPr wrap="none">
                <a:spAutoFit/>
              </a:bodyPr>
              <a:lstStyle/>
              <a:p>
                <a:pPr>
                  <a:spcBef>
                    <a:spcPct val="20000"/>
                  </a:spcBef>
                  <a:buFont typeface="Wingdings" pitchFamily="2" charset="2"/>
                  <a:buNone/>
                </a:pPr>
                <a:r>
                  <a:rPr lang="en-US" sz="1200" b="0" dirty="0" smtClean="0">
                    <a:latin typeface="Arial Narrow" pitchFamily="34" charset="0"/>
                  </a:rPr>
                  <a:t>Active  Interagency  FRM Team (SJ)</a:t>
                </a:r>
                <a:endParaRPr lang="en-US" sz="1200" b="0" dirty="0">
                  <a:latin typeface="Arial Narrow" pitchFamily="34" charset="0"/>
                </a:endParaRPr>
              </a:p>
            </p:txBody>
          </p:sp>
        </p:grpSp>
        <p:grpSp>
          <p:nvGrpSpPr>
            <p:cNvPr id="4" name="Group 182"/>
            <p:cNvGrpSpPr/>
            <p:nvPr/>
          </p:nvGrpSpPr>
          <p:grpSpPr>
            <a:xfrm>
              <a:off x="6369571" y="3852983"/>
              <a:ext cx="1864479" cy="244857"/>
              <a:chOff x="6369571" y="3852983"/>
              <a:chExt cx="1864479" cy="244857"/>
            </a:xfrm>
          </p:grpSpPr>
          <p:sp>
            <p:nvSpPr>
              <p:cNvPr id="346" name="Rectangle 345"/>
              <p:cNvSpPr/>
              <p:nvPr/>
            </p:nvSpPr>
            <p:spPr bwMode="auto">
              <a:xfrm flipH="1">
                <a:off x="6369571" y="3852983"/>
                <a:ext cx="216250" cy="216252"/>
              </a:xfrm>
              <a:prstGeom prst="rect">
                <a:avLst/>
              </a:prstGeom>
              <a:solidFill>
                <a:srgbClr val="FFCC00"/>
              </a:solidFill>
              <a:ln w="3175" cap="flat" cmpd="sng" algn="ctr">
                <a:solidFill>
                  <a:schemeClr val="bg2">
                    <a:lumMod val="40000"/>
                    <a:lumOff val="60000"/>
                  </a:schemeClr>
                </a:solidFill>
                <a:prstDash val="sysDot"/>
                <a:round/>
                <a:headEnd type="none" w="med" len="med"/>
                <a:tailEnd type="none" w="med" len="med"/>
              </a:ln>
              <a:effectLst/>
            </p:spPr>
            <p:txBody>
              <a:bodyPr lIns="0" tIns="0" rIns="0" bIns="0" anchor="ctr" anchorCtr="1"/>
              <a:lstStyle/>
              <a:p>
                <a:pPr marL="227013" indent="-227013">
                  <a:spcBef>
                    <a:spcPct val="20000"/>
                  </a:spcBef>
                  <a:defRPr/>
                </a:pPr>
                <a:r>
                  <a:rPr lang="en-US" sz="1200" dirty="0" smtClean="0">
                    <a:latin typeface="Arial" charset="0"/>
                  </a:rPr>
                  <a:t>7</a:t>
                </a:r>
                <a:endParaRPr lang="en-US" sz="1200" dirty="0">
                  <a:latin typeface="Arial" charset="0"/>
                </a:endParaRPr>
              </a:p>
            </p:txBody>
          </p:sp>
          <p:sp>
            <p:nvSpPr>
              <p:cNvPr id="347" name="TextBox 187"/>
              <p:cNvSpPr txBox="1">
                <a:spLocks noChangeArrowheads="1"/>
              </p:cNvSpPr>
              <p:nvPr/>
            </p:nvSpPr>
            <p:spPr bwMode="auto">
              <a:xfrm>
                <a:off x="6556245" y="3852983"/>
                <a:ext cx="1677805" cy="244857"/>
              </a:xfrm>
              <a:prstGeom prst="rect">
                <a:avLst/>
              </a:prstGeom>
              <a:noFill/>
              <a:ln w="9525">
                <a:noFill/>
                <a:miter lim="800000"/>
                <a:headEnd/>
                <a:tailEnd/>
              </a:ln>
            </p:spPr>
            <p:txBody>
              <a:bodyPr wrap="none">
                <a:spAutoFit/>
              </a:bodyPr>
              <a:lstStyle/>
              <a:p>
                <a:pPr>
                  <a:spcBef>
                    <a:spcPct val="20000"/>
                  </a:spcBef>
                  <a:buFont typeface="Wingdings" pitchFamily="2" charset="2"/>
                  <a:buNone/>
                </a:pPr>
                <a:r>
                  <a:rPr lang="en-US" sz="1200" b="0" dirty="0">
                    <a:latin typeface="Arial Narrow" pitchFamily="34" charset="0"/>
                  </a:rPr>
                  <a:t>Ongoing  Effort  to  Develop  Team</a:t>
                </a:r>
              </a:p>
            </p:txBody>
          </p:sp>
        </p:grpSp>
        <p:grpSp>
          <p:nvGrpSpPr>
            <p:cNvPr id="5" name="Group 349"/>
            <p:cNvGrpSpPr>
              <a:grpSpLocks/>
            </p:cNvGrpSpPr>
            <p:nvPr/>
          </p:nvGrpSpPr>
          <p:grpSpPr bwMode="auto">
            <a:xfrm>
              <a:off x="7246664" y="5523325"/>
              <a:ext cx="379438" cy="332465"/>
              <a:chOff x="3264" y="2743"/>
              <a:chExt cx="580" cy="509"/>
            </a:xfrm>
            <a:solidFill>
              <a:srgbClr val="FFCC00"/>
            </a:solidFill>
          </p:grpSpPr>
          <p:sp>
            <p:nvSpPr>
              <p:cNvPr id="342" name="Freeform 137"/>
              <p:cNvSpPr>
                <a:spLocks/>
              </p:cNvSpPr>
              <p:nvPr/>
            </p:nvSpPr>
            <p:spPr bwMode="auto">
              <a:xfrm>
                <a:off x="3264" y="2743"/>
                <a:ext cx="580" cy="509"/>
              </a:xfrm>
              <a:custGeom>
                <a:avLst/>
                <a:gdLst/>
                <a:ahLst/>
                <a:cxnLst>
                  <a:cxn ang="0">
                    <a:pos x="37" y="310"/>
                  </a:cxn>
                  <a:cxn ang="0">
                    <a:pos x="40" y="296"/>
                  </a:cxn>
                  <a:cxn ang="0">
                    <a:pos x="42" y="283"/>
                  </a:cxn>
                  <a:cxn ang="0">
                    <a:pos x="52" y="265"/>
                  </a:cxn>
                  <a:cxn ang="0">
                    <a:pos x="55" y="251"/>
                  </a:cxn>
                  <a:cxn ang="0">
                    <a:pos x="52" y="241"/>
                  </a:cxn>
                  <a:cxn ang="0">
                    <a:pos x="55" y="230"/>
                  </a:cxn>
                  <a:cxn ang="0">
                    <a:pos x="55" y="221"/>
                  </a:cxn>
                  <a:cxn ang="0">
                    <a:pos x="47" y="214"/>
                  </a:cxn>
                  <a:cxn ang="0">
                    <a:pos x="42" y="198"/>
                  </a:cxn>
                  <a:cxn ang="0">
                    <a:pos x="35" y="189"/>
                  </a:cxn>
                  <a:cxn ang="0">
                    <a:pos x="30" y="181"/>
                  </a:cxn>
                  <a:cxn ang="0">
                    <a:pos x="25" y="164"/>
                  </a:cxn>
                  <a:cxn ang="0">
                    <a:pos x="18" y="144"/>
                  </a:cxn>
                  <a:cxn ang="0">
                    <a:pos x="10" y="132"/>
                  </a:cxn>
                  <a:cxn ang="0">
                    <a:pos x="0" y="10"/>
                  </a:cxn>
                  <a:cxn ang="0">
                    <a:pos x="249" y="2"/>
                  </a:cxn>
                  <a:cxn ang="0">
                    <a:pos x="281" y="12"/>
                  </a:cxn>
                  <a:cxn ang="0">
                    <a:pos x="279" y="29"/>
                  </a:cxn>
                  <a:cxn ang="0">
                    <a:pos x="291" y="45"/>
                  </a:cxn>
                  <a:cxn ang="0">
                    <a:pos x="291" y="54"/>
                  </a:cxn>
                  <a:cxn ang="0">
                    <a:pos x="291" y="66"/>
                  </a:cxn>
                  <a:cxn ang="0">
                    <a:pos x="306" y="76"/>
                  </a:cxn>
                  <a:cxn ang="0">
                    <a:pos x="301" y="84"/>
                  </a:cxn>
                  <a:cxn ang="0">
                    <a:pos x="283" y="97"/>
                  </a:cxn>
                  <a:cxn ang="0">
                    <a:pos x="299" y="96"/>
                  </a:cxn>
                  <a:cxn ang="0">
                    <a:pos x="286" y="109"/>
                  </a:cxn>
                  <a:cxn ang="0">
                    <a:pos x="279" y="136"/>
                  </a:cxn>
                  <a:cxn ang="0">
                    <a:pos x="269" y="144"/>
                  </a:cxn>
                  <a:cxn ang="0">
                    <a:pos x="264" y="158"/>
                  </a:cxn>
                  <a:cxn ang="0">
                    <a:pos x="264" y="164"/>
                  </a:cxn>
                  <a:cxn ang="0">
                    <a:pos x="256" y="189"/>
                  </a:cxn>
                  <a:cxn ang="0">
                    <a:pos x="251" y="191"/>
                  </a:cxn>
                  <a:cxn ang="0">
                    <a:pos x="242" y="206"/>
                  </a:cxn>
                  <a:cxn ang="0">
                    <a:pos x="244" y="235"/>
                  </a:cxn>
                  <a:cxn ang="0">
                    <a:pos x="423" y="223"/>
                  </a:cxn>
                  <a:cxn ang="0">
                    <a:pos x="430" y="231"/>
                  </a:cxn>
                  <a:cxn ang="0">
                    <a:pos x="428" y="245"/>
                  </a:cxn>
                  <a:cxn ang="0">
                    <a:pos x="425" y="258"/>
                  </a:cxn>
                  <a:cxn ang="0">
                    <a:pos x="431" y="275"/>
                  </a:cxn>
                  <a:cxn ang="0">
                    <a:pos x="443" y="290"/>
                  </a:cxn>
                  <a:cxn ang="0">
                    <a:pos x="450" y="303"/>
                  </a:cxn>
                  <a:cxn ang="0">
                    <a:pos x="405" y="298"/>
                  </a:cxn>
                  <a:cxn ang="0">
                    <a:pos x="425" y="322"/>
                  </a:cxn>
                  <a:cxn ang="0">
                    <a:pos x="433" y="343"/>
                  </a:cxn>
                  <a:cxn ang="0">
                    <a:pos x="477" y="342"/>
                  </a:cxn>
                  <a:cxn ang="0">
                    <a:pos x="450" y="365"/>
                  </a:cxn>
                  <a:cxn ang="0">
                    <a:pos x="453" y="380"/>
                  </a:cxn>
                  <a:cxn ang="0">
                    <a:pos x="487" y="410"/>
                  </a:cxn>
                  <a:cxn ang="0">
                    <a:pos x="520" y="430"/>
                  </a:cxn>
                  <a:cxn ang="0">
                    <a:pos x="483" y="457"/>
                  </a:cxn>
                  <a:cxn ang="0">
                    <a:pos x="472" y="424"/>
                  </a:cxn>
                  <a:cxn ang="0">
                    <a:pos x="421" y="397"/>
                  </a:cxn>
                  <a:cxn ang="0">
                    <a:pos x="413" y="407"/>
                  </a:cxn>
                  <a:cxn ang="0">
                    <a:pos x="398" y="445"/>
                  </a:cxn>
                  <a:cxn ang="0">
                    <a:pos x="375" y="419"/>
                  </a:cxn>
                  <a:cxn ang="0">
                    <a:pos x="353" y="444"/>
                  </a:cxn>
                  <a:cxn ang="0">
                    <a:pos x="329" y="429"/>
                  </a:cxn>
                  <a:cxn ang="0">
                    <a:pos x="261" y="390"/>
                  </a:cxn>
                  <a:cxn ang="0">
                    <a:pos x="217" y="368"/>
                  </a:cxn>
                  <a:cxn ang="0">
                    <a:pos x="89" y="380"/>
                  </a:cxn>
                  <a:cxn ang="0">
                    <a:pos x="42" y="343"/>
                  </a:cxn>
                </a:cxnLst>
                <a:rect l="0" t="0" r="r" b="b"/>
                <a:pathLst>
                  <a:path w="520" h="457">
                    <a:moveTo>
                      <a:pt x="40" y="330"/>
                    </a:moveTo>
                    <a:lnTo>
                      <a:pt x="42" y="323"/>
                    </a:lnTo>
                    <a:lnTo>
                      <a:pt x="38" y="323"/>
                    </a:lnTo>
                    <a:lnTo>
                      <a:pt x="35" y="318"/>
                    </a:lnTo>
                    <a:lnTo>
                      <a:pt x="35" y="317"/>
                    </a:lnTo>
                    <a:lnTo>
                      <a:pt x="35" y="315"/>
                    </a:lnTo>
                    <a:lnTo>
                      <a:pt x="35" y="313"/>
                    </a:lnTo>
                    <a:lnTo>
                      <a:pt x="37" y="310"/>
                    </a:lnTo>
                    <a:lnTo>
                      <a:pt x="38" y="307"/>
                    </a:lnTo>
                    <a:lnTo>
                      <a:pt x="42" y="307"/>
                    </a:lnTo>
                    <a:lnTo>
                      <a:pt x="40" y="303"/>
                    </a:lnTo>
                    <a:lnTo>
                      <a:pt x="42" y="301"/>
                    </a:lnTo>
                    <a:lnTo>
                      <a:pt x="38" y="301"/>
                    </a:lnTo>
                    <a:lnTo>
                      <a:pt x="40" y="300"/>
                    </a:lnTo>
                    <a:lnTo>
                      <a:pt x="38" y="300"/>
                    </a:lnTo>
                    <a:lnTo>
                      <a:pt x="40" y="296"/>
                    </a:lnTo>
                    <a:lnTo>
                      <a:pt x="37" y="293"/>
                    </a:lnTo>
                    <a:lnTo>
                      <a:pt x="38" y="291"/>
                    </a:lnTo>
                    <a:lnTo>
                      <a:pt x="38" y="290"/>
                    </a:lnTo>
                    <a:lnTo>
                      <a:pt x="42" y="288"/>
                    </a:lnTo>
                    <a:lnTo>
                      <a:pt x="43" y="288"/>
                    </a:lnTo>
                    <a:lnTo>
                      <a:pt x="42" y="286"/>
                    </a:lnTo>
                    <a:lnTo>
                      <a:pt x="42" y="285"/>
                    </a:lnTo>
                    <a:lnTo>
                      <a:pt x="42" y="283"/>
                    </a:lnTo>
                    <a:lnTo>
                      <a:pt x="43" y="283"/>
                    </a:lnTo>
                    <a:lnTo>
                      <a:pt x="45" y="280"/>
                    </a:lnTo>
                    <a:lnTo>
                      <a:pt x="48" y="278"/>
                    </a:lnTo>
                    <a:lnTo>
                      <a:pt x="48" y="275"/>
                    </a:lnTo>
                    <a:lnTo>
                      <a:pt x="48" y="271"/>
                    </a:lnTo>
                    <a:lnTo>
                      <a:pt x="47" y="270"/>
                    </a:lnTo>
                    <a:lnTo>
                      <a:pt x="52" y="268"/>
                    </a:lnTo>
                    <a:lnTo>
                      <a:pt x="52" y="265"/>
                    </a:lnTo>
                    <a:lnTo>
                      <a:pt x="55" y="261"/>
                    </a:lnTo>
                    <a:lnTo>
                      <a:pt x="55" y="258"/>
                    </a:lnTo>
                    <a:lnTo>
                      <a:pt x="53" y="258"/>
                    </a:lnTo>
                    <a:lnTo>
                      <a:pt x="55" y="258"/>
                    </a:lnTo>
                    <a:lnTo>
                      <a:pt x="53" y="256"/>
                    </a:lnTo>
                    <a:lnTo>
                      <a:pt x="53" y="255"/>
                    </a:lnTo>
                    <a:lnTo>
                      <a:pt x="53" y="253"/>
                    </a:lnTo>
                    <a:lnTo>
                      <a:pt x="55" y="251"/>
                    </a:lnTo>
                    <a:lnTo>
                      <a:pt x="55" y="250"/>
                    </a:lnTo>
                    <a:lnTo>
                      <a:pt x="57" y="250"/>
                    </a:lnTo>
                    <a:lnTo>
                      <a:pt x="57" y="248"/>
                    </a:lnTo>
                    <a:lnTo>
                      <a:pt x="57" y="246"/>
                    </a:lnTo>
                    <a:lnTo>
                      <a:pt x="55" y="245"/>
                    </a:lnTo>
                    <a:lnTo>
                      <a:pt x="52" y="245"/>
                    </a:lnTo>
                    <a:lnTo>
                      <a:pt x="53" y="243"/>
                    </a:lnTo>
                    <a:lnTo>
                      <a:pt x="52" y="241"/>
                    </a:lnTo>
                    <a:lnTo>
                      <a:pt x="52" y="240"/>
                    </a:lnTo>
                    <a:lnTo>
                      <a:pt x="53" y="238"/>
                    </a:lnTo>
                    <a:lnTo>
                      <a:pt x="55" y="240"/>
                    </a:lnTo>
                    <a:lnTo>
                      <a:pt x="57" y="238"/>
                    </a:lnTo>
                    <a:lnTo>
                      <a:pt x="57" y="235"/>
                    </a:lnTo>
                    <a:lnTo>
                      <a:pt x="57" y="233"/>
                    </a:lnTo>
                    <a:lnTo>
                      <a:pt x="55" y="231"/>
                    </a:lnTo>
                    <a:lnTo>
                      <a:pt x="55" y="230"/>
                    </a:lnTo>
                    <a:lnTo>
                      <a:pt x="53" y="230"/>
                    </a:lnTo>
                    <a:lnTo>
                      <a:pt x="53" y="228"/>
                    </a:lnTo>
                    <a:lnTo>
                      <a:pt x="55" y="228"/>
                    </a:lnTo>
                    <a:lnTo>
                      <a:pt x="57" y="226"/>
                    </a:lnTo>
                    <a:lnTo>
                      <a:pt x="55" y="226"/>
                    </a:lnTo>
                    <a:lnTo>
                      <a:pt x="55" y="223"/>
                    </a:lnTo>
                    <a:lnTo>
                      <a:pt x="57" y="223"/>
                    </a:lnTo>
                    <a:lnTo>
                      <a:pt x="55" y="221"/>
                    </a:lnTo>
                    <a:lnTo>
                      <a:pt x="57" y="221"/>
                    </a:lnTo>
                    <a:lnTo>
                      <a:pt x="57" y="219"/>
                    </a:lnTo>
                    <a:lnTo>
                      <a:pt x="53" y="219"/>
                    </a:lnTo>
                    <a:lnTo>
                      <a:pt x="50" y="221"/>
                    </a:lnTo>
                    <a:lnTo>
                      <a:pt x="48" y="221"/>
                    </a:lnTo>
                    <a:lnTo>
                      <a:pt x="48" y="218"/>
                    </a:lnTo>
                    <a:lnTo>
                      <a:pt x="48" y="216"/>
                    </a:lnTo>
                    <a:lnTo>
                      <a:pt x="47" y="214"/>
                    </a:lnTo>
                    <a:lnTo>
                      <a:pt x="47" y="209"/>
                    </a:lnTo>
                    <a:lnTo>
                      <a:pt x="47" y="209"/>
                    </a:lnTo>
                    <a:lnTo>
                      <a:pt x="45" y="209"/>
                    </a:lnTo>
                    <a:lnTo>
                      <a:pt x="43" y="208"/>
                    </a:lnTo>
                    <a:lnTo>
                      <a:pt x="40" y="206"/>
                    </a:lnTo>
                    <a:lnTo>
                      <a:pt x="40" y="204"/>
                    </a:lnTo>
                    <a:lnTo>
                      <a:pt x="45" y="198"/>
                    </a:lnTo>
                    <a:lnTo>
                      <a:pt x="42" y="198"/>
                    </a:lnTo>
                    <a:lnTo>
                      <a:pt x="42" y="194"/>
                    </a:lnTo>
                    <a:lnTo>
                      <a:pt x="38" y="194"/>
                    </a:lnTo>
                    <a:lnTo>
                      <a:pt x="38" y="194"/>
                    </a:lnTo>
                    <a:lnTo>
                      <a:pt x="38" y="193"/>
                    </a:lnTo>
                    <a:lnTo>
                      <a:pt x="38" y="191"/>
                    </a:lnTo>
                    <a:lnTo>
                      <a:pt x="37" y="191"/>
                    </a:lnTo>
                    <a:lnTo>
                      <a:pt x="37" y="188"/>
                    </a:lnTo>
                    <a:lnTo>
                      <a:pt x="35" y="189"/>
                    </a:lnTo>
                    <a:lnTo>
                      <a:pt x="33" y="186"/>
                    </a:lnTo>
                    <a:lnTo>
                      <a:pt x="33" y="184"/>
                    </a:lnTo>
                    <a:lnTo>
                      <a:pt x="35" y="184"/>
                    </a:lnTo>
                    <a:lnTo>
                      <a:pt x="37" y="183"/>
                    </a:lnTo>
                    <a:lnTo>
                      <a:pt x="35" y="183"/>
                    </a:lnTo>
                    <a:lnTo>
                      <a:pt x="33" y="179"/>
                    </a:lnTo>
                    <a:lnTo>
                      <a:pt x="32" y="181"/>
                    </a:lnTo>
                    <a:lnTo>
                      <a:pt x="30" y="181"/>
                    </a:lnTo>
                    <a:lnTo>
                      <a:pt x="27" y="178"/>
                    </a:lnTo>
                    <a:lnTo>
                      <a:pt x="25" y="174"/>
                    </a:lnTo>
                    <a:lnTo>
                      <a:pt x="25" y="174"/>
                    </a:lnTo>
                    <a:lnTo>
                      <a:pt x="25" y="171"/>
                    </a:lnTo>
                    <a:lnTo>
                      <a:pt x="25" y="171"/>
                    </a:lnTo>
                    <a:lnTo>
                      <a:pt x="25" y="168"/>
                    </a:lnTo>
                    <a:lnTo>
                      <a:pt x="27" y="166"/>
                    </a:lnTo>
                    <a:lnTo>
                      <a:pt x="25" y="164"/>
                    </a:lnTo>
                    <a:lnTo>
                      <a:pt x="28" y="161"/>
                    </a:lnTo>
                    <a:lnTo>
                      <a:pt x="25" y="161"/>
                    </a:lnTo>
                    <a:lnTo>
                      <a:pt x="25" y="158"/>
                    </a:lnTo>
                    <a:lnTo>
                      <a:pt x="25" y="154"/>
                    </a:lnTo>
                    <a:lnTo>
                      <a:pt x="25" y="153"/>
                    </a:lnTo>
                    <a:lnTo>
                      <a:pt x="25" y="149"/>
                    </a:lnTo>
                    <a:lnTo>
                      <a:pt x="20" y="148"/>
                    </a:lnTo>
                    <a:lnTo>
                      <a:pt x="18" y="144"/>
                    </a:lnTo>
                    <a:lnTo>
                      <a:pt x="18" y="143"/>
                    </a:lnTo>
                    <a:lnTo>
                      <a:pt x="17" y="143"/>
                    </a:lnTo>
                    <a:lnTo>
                      <a:pt x="17" y="139"/>
                    </a:lnTo>
                    <a:lnTo>
                      <a:pt x="15" y="139"/>
                    </a:lnTo>
                    <a:lnTo>
                      <a:pt x="15" y="138"/>
                    </a:lnTo>
                    <a:lnTo>
                      <a:pt x="13" y="138"/>
                    </a:lnTo>
                    <a:lnTo>
                      <a:pt x="10" y="136"/>
                    </a:lnTo>
                    <a:lnTo>
                      <a:pt x="10" y="132"/>
                    </a:lnTo>
                    <a:lnTo>
                      <a:pt x="7" y="131"/>
                    </a:lnTo>
                    <a:lnTo>
                      <a:pt x="5" y="129"/>
                    </a:lnTo>
                    <a:lnTo>
                      <a:pt x="3" y="129"/>
                    </a:lnTo>
                    <a:lnTo>
                      <a:pt x="3" y="104"/>
                    </a:lnTo>
                    <a:lnTo>
                      <a:pt x="3" y="82"/>
                    </a:lnTo>
                    <a:lnTo>
                      <a:pt x="2" y="47"/>
                    </a:lnTo>
                    <a:lnTo>
                      <a:pt x="0" y="25"/>
                    </a:lnTo>
                    <a:lnTo>
                      <a:pt x="0" y="10"/>
                    </a:lnTo>
                    <a:lnTo>
                      <a:pt x="23" y="9"/>
                    </a:lnTo>
                    <a:lnTo>
                      <a:pt x="52" y="9"/>
                    </a:lnTo>
                    <a:lnTo>
                      <a:pt x="55" y="9"/>
                    </a:lnTo>
                    <a:lnTo>
                      <a:pt x="79" y="9"/>
                    </a:lnTo>
                    <a:lnTo>
                      <a:pt x="102" y="7"/>
                    </a:lnTo>
                    <a:lnTo>
                      <a:pt x="129" y="7"/>
                    </a:lnTo>
                    <a:lnTo>
                      <a:pt x="192" y="4"/>
                    </a:lnTo>
                    <a:lnTo>
                      <a:pt x="249" y="2"/>
                    </a:lnTo>
                    <a:lnTo>
                      <a:pt x="252" y="2"/>
                    </a:lnTo>
                    <a:lnTo>
                      <a:pt x="269" y="0"/>
                    </a:lnTo>
                    <a:lnTo>
                      <a:pt x="279" y="0"/>
                    </a:lnTo>
                    <a:lnTo>
                      <a:pt x="279" y="2"/>
                    </a:lnTo>
                    <a:lnTo>
                      <a:pt x="274" y="9"/>
                    </a:lnTo>
                    <a:lnTo>
                      <a:pt x="276" y="12"/>
                    </a:lnTo>
                    <a:lnTo>
                      <a:pt x="279" y="14"/>
                    </a:lnTo>
                    <a:lnTo>
                      <a:pt x="281" y="12"/>
                    </a:lnTo>
                    <a:lnTo>
                      <a:pt x="281" y="9"/>
                    </a:lnTo>
                    <a:lnTo>
                      <a:pt x="281" y="4"/>
                    </a:lnTo>
                    <a:lnTo>
                      <a:pt x="283" y="4"/>
                    </a:lnTo>
                    <a:lnTo>
                      <a:pt x="284" y="4"/>
                    </a:lnTo>
                    <a:lnTo>
                      <a:pt x="288" y="5"/>
                    </a:lnTo>
                    <a:lnTo>
                      <a:pt x="288" y="15"/>
                    </a:lnTo>
                    <a:lnTo>
                      <a:pt x="281" y="20"/>
                    </a:lnTo>
                    <a:lnTo>
                      <a:pt x="279" y="29"/>
                    </a:lnTo>
                    <a:lnTo>
                      <a:pt x="283" y="30"/>
                    </a:lnTo>
                    <a:lnTo>
                      <a:pt x="286" y="30"/>
                    </a:lnTo>
                    <a:lnTo>
                      <a:pt x="291" y="34"/>
                    </a:lnTo>
                    <a:lnTo>
                      <a:pt x="283" y="40"/>
                    </a:lnTo>
                    <a:lnTo>
                      <a:pt x="281" y="42"/>
                    </a:lnTo>
                    <a:lnTo>
                      <a:pt x="286" y="47"/>
                    </a:lnTo>
                    <a:lnTo>
                      <a:pt x="291" y="45"/>
                    </a:lnTo>
                    <a:lnTo>
                      <a:pt x="291" y="45"/>
                    </a:lnTo>
                    <a:lnTo>
                      <a:pt x="293" y="42"/>
                    </a:lnTo>
                    <a:lnTo>
                      <a:pt x="296" y="42"/>
                    </a:lnTo>
                    <a:lnTo>
                      <a:pt x="298" y="44"/>
                    </a:lnTo>
                    <a:lnTo>
                      <a:pt x="296" y="45"/>
                    </a:lnTo>
                    <a:lnTo>
                      <a:pt x="293" y="49"/>
                    </a:lnTo>
                    <a:lnTo>
                      <a:pt x="291" y="49"/>
                    </a:lnTo>
                    <a:lnTo>
                      <a:pt x="291" y="52"/>
                    </a:lnTo>
                    <a:lnTo>
                      <a:pt x="291" y="54"/>
                    </a:lnTo>
                    <a:lnTo>
                      <a:pt x="298" y="57"/>
                    </a:lnTo>
                    <a:lnTo>
                      <a:pt x="298" y="57"/>
                    </a:lnTo>
                    <a:lnTo>
                      <a:pt x="296" y="59"/>
                    </a:lnTo>
                    <a:lnTo>
                      <a:pt x="293" y="59"/>
                    </a:lnTo>
                    <a:lnTo>
                      <a:pt x="289" y="54"/>
                    </a:lnTo>
                    <a:lnTo>
                      <a:pt x="286" y="57"/>
                    </a:lnTo>
                    <a:lnTo>
                      <a:pt x="286" y="59"/>
                    </a:lnTo>
                    <a:lnTo>
                      <a:pt x="291" y="66"/>
                    </a:lnTo>
                    <a:lnTo>
                      <a:pt x="294" y="66"/>
                    </a:lnTo>
                    <a:lnTo>
                      <a:pt x="299" y="64"/>
                    </a:lnTo>
                    <a:lnTo>
                      <a:pt x="301" y="66"/>
                    </a:lnTo>
                    <a:lnTo>
                      <a:pt x="301" y="67"/>
                    </a:lnTo>
                    <a:lnTo>
                      <a:pt x="298" y="69"/>
                    </a:lnTo>
                    <a:lnTo>
                      <a:pt x="299" y="74"/>
                    </a:lnTo>
                    <a:lnTo>
                      <a:pt x="301" y="74"/>
                    </a:lnTo>
                    <a:lnTo>
                      <a:pt x="306" y="76"/>
                    </a:lnTo>
                    <a:lnTo>
                      <a:pt x="309" y="71"/>
                    </a:lnTo>
                    <a:lnTo>
                      <a:pt x="311" y="71"/>
                    </a:lnTo>
                    <a:lnTo>
                      <a:pt x="306" y="79"/>
                    </a:lnTo>
                    <a:lnTo>
                      <a:pt x="306" y="81"/>
                    </a:lnTo>
                    <a:lnTo>
                      <a:pt x="301" y="81"/>
                    </a:lnTo>
                    <a:lnTo>
                      <a:pt x="301" y="81"/>
                    </a:lnTo>
                    <a:lnTo>
                      <a:pt x="301" y="82"/>
                    </a:lnTo>
                    <a:lnTo>
                      <a:pt x="301" y="84"/>
                    </a:lnTo>
                    <a:lnTo>
                      <a:pt x="301" y="89"/>
                    </a:lnTo>
                    <a:lnTo>
                      <a:pt x="294" y="87"/>
                    </a:lnTo>
                    <a:lnTo>
                      <a:pt x="293" y="89"/>
                    </a:lnTo>
                    <a:lnTo>
                      <a:pt x="291" y="89"/>
                    </a:lnTo>
                    <a:lnTo>
                      <a:pt x="289" y="91"/>
                    </a:lnTo>
                    <a:lnTo>
                      <a:pt x="288" y="89"/>
                    </a:lnTo>
                    <a:lnTo>
                      <a:pt x="284" y="92"/>
                    </a:lnTo>
                    <a:lnTo>
                      <a:pt x="283" y="97"/>
                    </a:lnTo>
                    <a:lnTo>
                      <a:pt x="284" y="99"/>
                    </a:lnTo>
                    <a:lnTo>
                      <a:pt x="289" y="101"/>
                    </a:lnTo>
                    <a:lnTo>
                      <a:pt x="291" y="99"/>
                    </a:lnTo>
                    <a:lnTo>
                      <a:pt x="294" y="99"/>
                    </a:lnTo>
                    <a:lnTo>
                      <a:pt x="294" y="97"/>
                    </a:lnTo>
                    <a:lnTo>
                      <a:pt x="294" y="94"/>
                    </a:lnTo>
                    <a:lnTo>
                      <a:pt x="298" y="96"/>
                    </a:lnTo>
                    <a:lnTo>
                      <a:pt x="299" y="96"/>
                    </a:lnTo>
                    <a:lnTo>
                      <a:pt x="299" y="99"/>
                    </a:lnTo>
                    <a:lnTo>
                      <a:pt x="296" y="102"/>
                    </a:lnTo>
                    <a:lnTo>
                      <a:pt x="293" y="106"/>
                    </a:lnTo>
                    <a:lnTo>
                      <a:pt x="294" y="109"/>
                    </a:lnTo>
                    <a:lnTo>
                      <a:pt x="291" y="109"/>
                    </a:lnTo>
                    <a:lnTo>
                      <a:pt x="288" y="106"/>
                    </a:lnTo>
                    <a:lnTo>
                      <a:pt x="286" y="107"/>
                    </a:lnTo>
                    <a:lnTo>
                      <a:pt x="286" y="109"/>
                    </a:lnTo>
                    <a:lnTo>
                      <a:pt x="291" y="111"/>
                    </a:lnTo>
                    <a:lnTo>
                      <a:pt x="293" y="112"/>
                    </a:lnTo>
                    <a:lnTo>
                      <a:pt x="291" y="117"/>
                    </a:lnTo>
                    <a:lnTo>
                      <a:pt x="284" y="117"/>
                    </a:lnTo>
                    <a:lnTo>
                      <a:pt x="281" y="126"/>
                    </a:lnTo>
                    <a:lnTo>
                      <a:pt x="278" y="131"/>
                    </a:lnTo>
                    <a:lnTo>
                      <a:pt x="276" y="132"/>
                    </a:lnTo>
                    <a:lnTo>
                      <a:pt x="279" y="136"/>
                    </a:lnTo>
                    <a:lnTo>
                      <a:pt x="278" y="138"/>
                    </a:lnTo>
                    <a:lnTo>
                      <a:pt x="274" y="138"/>
                    </a:lnTo>
                    <a:lnTo>
                      <a:pt x="273" y="132"/>
                    </a:lnTo>
                    <a:lnTo>
                      <a:pt x="271" y="132"/>
                    </a:lnTo>
                    <a:lnTo>
                      <a:pt x="269" y="136"/>
                    </a:lnTo>
                    <a:lnTo>
                      <a:pt x="269" y="141"/>
                    </a:lnTo>
                    <a:lnTo>
                      <a:pt x="266" y="143"/>
                    </a:lnTo>
                    <a:lnTo>
                      <a:pt x="269" y="144"/>
                    </a:lnTo>
                    <a:lnTo>
                      <a:pt x="276" y="143"/>
                    </a:lnTo>
                    <a:lnTo>
                      <a:pt x="276" y="144"/>
                    </a:lnTo>
                    <a:lnTo>
                      <a:pt x="274" y="146"/>
                    </a:lnTo>
                    <a:lnTo>
                      <a:pt x="269" y="144"/>
                    </a:lnTo>
                    <a:lnTo>
                      <a:pt x="266" y="146"/>
                    </a:lnTo>
                    <a:lnTo>
                      <a:pt x="268" y="146"/>
                    </a:lnTo>
                    <a:lnTo>
                      <a:pt x="264" y="151"/>
                    </a:lnTo>
                    <a:lnTo>
                      <a:pt x="264" y="158"/>
                    </a:lnTo>
                    <a:lnTo>
                      <a:pt x="263" y="161"/>
                    </a:lnTo>
                    <a:lnTo>
                      <a:pt x="259" y="161"/>
                    </a:lnTo>
                    <a:lnTo>
                      <a:pt x="254" y="158"/>
                    </a:lnTo>
                    <a:lnTo>
                      <a:pt x="252" y="159"/>
                    </a:lnTo>
                    <a:lnTo>
                      <a:pt x="252" y="163"/>
                    </a:lnTo>
                    <a:lnTo>
                      <a:pt x="254" y="163"/>
                    </a:lnTo>
                    <a:lnTo>
                      <a:pt x="263" y="163"/>
                    </a:lnTo>
                    <a:lnTo>
                      <a:pt x="264" y="164"/>
                    </a:lnTo>
                    <a:lnTo>
                      <a:pt x="261" y="168"/>
                    </a:lnTo>
                    <a:lnTo>
                      <a:pt x="259" y="171"/>
                    </a:lnTo>
                    <a:lnTo>
                      <a:pt x="254" y="173"/>
                    </a:lnTo>
                    <a:lnTo>
                      <a:pt x="254" y="181"/>
                    </a:lnTo>
                    <a:lnTo>
                      <a:pt x="259" y="184"/>
                    </a:lnTo>
                    <a:lnTo>
                      <a:pt x="259" y="186"/>
                    </a:lnTo>
                    <a:lnTo>
                      <a:pt x="258" y="189"/>
                    </a:lnTo>
                    <a:lnTo>
                      <a:pt x="256" y="189"/>
                    </a:lnTo>
                    <a:lnTo>
                      <a:pt x="252" y="188"/>
                    </a:lnTo>
                    <a:lnTo>
                      <a:pt x="251" y="186"/>
                    </a:lnTo>
                    <a:lnTo>
                      <a:pt x="251" y="184"/>
                    </a:lnTo>
                    <a:lnTo>
                      <a:pt x="249" y="184"/>
                    </a:lnTo>
                    <a:lnTo>
                      <a:pt x="247" y="184"/>
                    </a:lnTo>
                    <a:lnTo>
                      <a:pt x="249" y="189"/>
                    </a:lnTo>
                    <a:lnTo>
                      <a:pt x="251" y="189"/>
                    </a:lnTo>
                    <a:lnTo>
                      <a:pt x="251" y="191"/>
                    </a:lnTo>
                    <a:lnTo>
                      <a:pt x="251" y="194"/>
                    </a:lnTo>
                    <a:lnTo>
                      <a:pt x="256" y="196"/>
                    </a:lnTo>
                    <a:lnTo>
                      <a:pt x="256" y="198"/>
                    </a:lnTo>
                    <a:lnTo>
                      <a:pt x="254" y="201"/>
                    </a:lnTo>
                    <a:lnTo>
                      <a:pt x="249" y="203"/>
                    </a:lnTo>
                    <a:lnTo>
                      <a:pt x="242" y="203"/>
                    </a:lnTo>
                    <a:lnTo>
                      <a:pt x="241" y="203"/>
                    </a:lnTo>
                    <a:lnTo>
                      <a:pt x="242" y="206"/>
                    </a:lnTo>
                    <a:lnTo>
                      <a:pt x="247" y="209"/>
                    </a:lnTo>
                    <a:lnTo>
                      <a:pt x="247" y="213"/>
                    </a:lnTo>
                    <a:lnTo>
                      <a:pt x="246" y="219"/>
                    </a:lnTo>
                    <a:lnTo>
                      <a:pt x="251" y="225"/>
                    </a:lnTo>
                    <a:lnTo>
                      <a:pt x="252" y="226"/>
                    </a:lnTo>
                    <a:lnTo>
                      <a:pt x="249" y="230"/>
                    </a:lnTo>
                    <a:lnTo>
                      <a:pt x="246" y="233"/>
                    </a:lnTo>
                    <a:lnTo>
                      <a:pt x="244" y="235"/>
                    </a:lnTo>
                    <a:lnTo>
                      <a:pt x="289" y="231"/>
                    </a:lnTo>
                    <a:lnTo>
                      <a:pt x="301" y="231"/>
                    </a:lnTo>
                    <a:lnTo>
                      <a:pt x="323" y="230"/>
                    </a:lnTo>
                    <a:lnTo>
                      <a:pt x="351" y="226"/>
                    </a:lnTo>
                    <a:lnTo>
                      <a:pt x="353" y="226"/>
                    </a:lnTo>
                    <a:lnTo>
                      <a:pt x="373" y="226"/>
                    </a:lnTo>
                    <a:lnTo>
                      <a:pt x="381" y="226"/>
                    </a:lnTo>
                    <a:lnTo>
                      <a:pt x="423" y="223"/>
                    </a:lnTo>
                    <a:lnTo>
                      <a:pt x="433" y="221"/>
                    </a:lnTo>
                    <a:lnTo>
                      <a:pt x="433" y="223"/>
                    </a:lnTo>
                    <a:lnTo>
                      <a:pt x="433" y="225"/>
                    </a:lnTo>
                    <a:lnTo>
                      <a:pt x="435" y="226"/>
                    </a:lnTo>
                    <a:lnTo>
                      <a:pt x="431" y="226"/>
                    </a:lnTo>
                    <a:lnTo>
                      <a:pt x="431" y="228"/>
                    </a:lnTo>
                    <a:lnTo>
                      <a:pt x="433" y="231"/>
                    </a:lnTo>
                    <a:lnTo>
                      <a:pt x="430" y="231"/>
                    </a:lnTo>
                    <a:lnTo>
                      <a:pt x="431" y="233"/>
                    </a:lnTo>
                    <a:lnTo>
                      <a:pt x="431" y="235"/>
                    </a:lnTo>
                    <a:lnTo>
                      <a:pt x="430" y="235"/>
                    </a:lnTo>
                    <a:lnTo>
                      <a:pt x="430" y="238"/>
                    </a:lnTo>
                    <a:lnTo>
                      <a:pt x="428" y="238"/>
                    </a:lnTo>
                    <a:lnTo>
                      <a:pt x="430" y="241"/>
                    </a:lnTo>
                    <a:lnTo>
                      <a:pt x="428" y="243"/>
                    </a:lnTo>
                    <a:lnTo>
                      <a:pt x="428" y="245"/>
                    </a:lnTo>
                    <a:lnTo>
                      <a:pt x="426" y="245"/>
                    </a:lnTo>
                    <a:lnTo>
                      <a:pt x="426" y="248"/>
                    </a:lnTo>
                    <a:lnTo>
                      <a:pt x="428" y="251"/>
                    </a:lnTo>
                    <a:lnTo>
                      <a:pt x="426" y="253"/>
                    </a:lnTo>
                    <a:lnTo>
                      <a:pt x="425" y="255"/>
                    </a:lnTo>
                    <a:lnTo>
                      <a:pt x="425" y="256"/>
                    </a:lnTo>
                    <a:lnTo>
                      <a:pt x="426" y="258"/>
                    </a:lnTo>
                    <a:lnTo>
                      <a:pt x="425" y="258"/>
                    </a:lnTo>
                    <a:lnTo>
                      <a:pt x="425" y="260"/>
                    </a:lnTo>
                    <a:lnTo>
                      <a:pt x="425" y="261"/>
                    </a:lnTo>
                    <a:lnTo>
                      <a:pt x="426" y="260"/>
                    </a:lnTo>
                    <a:lnTo>
                      <a:pt x="428" y="263"/>
                    </a:lnTo>
                    <a:lnTo>
                      <a:pt x="428" y="263"/>
                    </a:lnTo>
                    <a:lnTo>
                      <a:pt x="428" y="266"/>
                    </a:lnTo>
                    <a:lnTo>
                      <a:pt x="430" y="275"/>
                    </a:lnTo>
                    <a:lnTo>
                      <a:pt x="431" y="275"/>
                    </a:lnTo>
                    <a:lnTo>
                      <a:pt x="435" y="278"/>
                    </a:lnTo>
                    <a:lnTo>
                      <a:pt x="438" y="280"/>
                    </a:lnTo>
                    <a:lnTo>
                      <a:pt x="440" y="281"/>
                    </a:lnTo>
                    <a:lnTo>
                      <a:pt x="440" y="281"/>
                    </a:lnTo>
                    <a:lnTo>
                      <a:pt x="440" y="283"/>
                    </a:lnTo>
                    <a:lnTo>
                      <a:pt x="442" y="283"/>
                    </a:lnTo>
                    <a:lnTo>
                      <a:pt x="443" y="286"/>
                    </a:lnTo>
                    <a:lnTo>
                      <a:pt x="443" y="290"/>
                    </a:lnTo>
                    <a:lnTo>
                      <a:pt x="447" y="293"/>
                    </a:lnTo>
                    <a:lnTo>
                      <a:pt x="447" y="296"/>
                    </a:lnTo>
                    <a:lnTo>
                      <a:pt x="448" y="296"/>
                    </a:lnTo>
                    <a:lnTo>
                      <a:pt x="450" y="298"/>
                    </a:lnTo>
                    <a:lnTo>
                      <a:pt x="450" y="300"/>
                    </a:lnTo>
                    <a:lnTo>
                      <a:pt x="448" y="301"/>
                    </a:lnTo>
                    <a:lnTo>
                      <a:pt x="448" y="301"/>
                    </a:lnTo>
                    <a:lnTo>
                      <a:pt x="450" y="303"/>
                    </a:lnTo>
                    <a:lnTo>
                      <a:pt x="450" y="307"/>
                    </a:lnTo>
                    <a:lnTo>
                      <a:pt x="452" y="308"/>
                    </a:lnTo>
                    <a:lnTo>
                      <a:pt x="452" y="310"/>
                    </a:lnTo>
                    <a:lnTo>
                      <a:pt x="455" y="313"/>
                    </a:lnTo>
                    <a:lnTo>
                      <a:pt x="440" y="317"/>
                    </a:lnTo>
                    <a:lnTo>
                      <a:pt x="436" y="312"/>
                    </a:lnTo>
                    <a:lnTo>
                      <a:pt x="418" y="308"/>
                    </a:lnTo>
                    <a:lnTo>
                      <a:pt x="405" y="298"/>
                    </a:lnTo>
                    <a:lnTo>
                      <a:pt x="386" y="298"/>
                    </a:lnTo>
                    <a:lnTo>
                      <a:pt x="381" y="307"/>
                    </a:lnTo>
                    <a:lnTo>
                      <a:pt x="370" y="322"/>
                    </a:lnTo>
                    <a:lnTo>
                      <a:pt x="375" y="332"/>
                    </a:lnTo>
                    <a:lnTo>
                      <a:pt x="386" y="333"/>
                    </a:lnTo>
                    <a:lnTo>
                      <a:pt x="403" y="335"/>
                    </a:lnTo>
                    <a:lnTo>
                      <a:pt x="415" y="333"/>
                    </a:lnTo>
                    <a:lnTo>
                      <a:pt x="425" y="322"/>
                    </a:lnTo>
                    <a:lnTo>
                      <a:pt x="433" y="325"/>
                    </a:lnTo>
                    <a:lnTo>
                      <a:pt x="440" y="320"/>
                    </a:lnTo>
                    <a:lnTo>
                      <a:pt x="440" y="323"/>
                    </a:lnTo>
                    <a:lnTo>
                      <a:pt x="447" y="318"/>
                    </a:lnTo>
                    <a:lnTo>
                      <a:pt x="448" y="323"/>
                    </a:lnTo>
                    <a:lnTo>
                      <a:pt x="442" y="332"/>
                    </a:lnTo>
                    <a:lnTo>
                      <a:pt x="428" y="337"/>
                    </a:lnTo>
                    <a:lnTo>
                      <a:pt x="433" y="343"/>
                    </a:lnTo>
                    <a:lnTo>
                      <a:pt x="443" y="342"/>
                    </a:lnTo>
                    <a:lnTo>
                      <a:pt x="443" y="350"/>
                    </a:lnTo>
                    <a:lnTo>
                      <a:pt x="452" y="352"/>
                    </a:lnTo>
                    <a:lnTo>
                      <a:pt x="457" y="348"/>
                    </a:lnTo>
                    <a:lnTo>
                      <a:pt x="457" y="335"/>
                    </a:lnTo>
                    <a:lnTo>
                      <a:pt x="472" y="330"/>
                    </a:lnTo>
                    <a:lnTo>
                      <a:pt x="470" y="337"/>
                    </a:lnTo>
                    <a:lnTo>
                      <a:pt x="477" y="342"/>
                    </a:lnTo>
                    <a:lnTo>
                      <a:pt x="472" y="343"/>
                    </a:lnTo>
                    <a:lnTo>
                      <a:pt x="475" y="353"/>
                    </a:lnTo>
                    <a:lnTo>
                      <a:pt x="473" y="355"/>
                    </a:lnTo>
                    <a:lnTo>
                      <a:pt x="480" y="358"/>
                    </a:lnTo>
                    <a:lnTo>
                      <a:pt x="475" y="360"/>
                    </a:lnTo>
                    <a:lnTo>
                      <a:pt x="468" y="355"/>
                    </a:lnTo>
                    <a:lnTo>
                      <a:pt x="462" y="365"/>
                    </a:lnTo>
                    <a:lnTo>
                      <a:pt x="450" y="365"/>
                    </a:lnTo>
                    <a:lnTo>
                      <a:pt x="458" y="370"/>
                    </a:lnTo>
                    <a:lnTo>
                      <a:pt x="457" y="372"/>
                    </a:lnTo>
                    <a:lnTo>
                      <a:pt x="467" y="375"/>
                    </a:lnTo>
                    <a:lnTo>
                      <a:pt x="470" y="377"/>
                    </a:lnTo>
                    <a:lnTo>
                      <a:pt x="458" y="375"/>
                    </a:lnTo>
                    <a:lnTo>
                      <a:pt x="450" y="372"/>
                    </a:lnTo>
                    <a:lnTo>
                      <a:pt x="448" y="373"/>
                    </a:lnTo>
                    <a:lnTo>
                      <a:pt x="453" y="380"/>
                    </a:lnTo>
                    <a:lnTo>
                      <a:pt x="445" y="378"/>
                    </a:lnTo>
                    <a:lnTo>
                      <a:pt x="442" y="380"/>
                    </a:lnTo>
                    <a:lnTo>
                      <a:pt x="445" y="383"/>
                    </a:lnTo>
                    <a:lnTo>
                      <a:pt x="440" y="383"/>
                    </a:lnTo>
                    <a:lnTo>
                      <a:pt x="465" y="397"/>
                    </a:lnTo>
                    <a:lnTo>
                      <a:pt x="467" y="405"/>
                    </a:lnTo>
                    <a:lnTo>
                      <a:pt x="482" y="405"/>
                    </a:lnTo>
                    <a:lnTo>
                      <a:pt x="487" y="410"/>
                    </a:lnTo>
                    <a:lnTo>
                      <a:pt x="493" y="409"/>
                    </a:lnTo>
                    <a:lnTo>
                      <a:pt x="493" y="415"/>
                    </a:lnTo>
                    <a:lnTo>
                      <a:pt x="502" y="409"/>
                    </a:lnTo>
                    <a:lnTo>
                      <a:pt x="508" y="415"/>
                    </a:lnTo>
                    <a:lnTo>
                      <a:pt x="510" y="424"/>
                    </a:lnTo>
                    <a:lnTo>
                      <a:pt x="518" y="422"/>
                    </a:lnTo>
                    <a:lnTo>
                      <a:pt x="513" y="429"/>
                    </a:lnTo>
                    <a:lnTo>
                      <a:pt x="520" y="430"/>
                    </a:lnTo>
                    <a:lnTo>
                      <a:pt x="517" y="439"/>
                    </a:lnTo>
                    <a:lnTo>
                      <a:pt x="510" y="432"/>
                    </a:lnTo>
                    <a:lnTo>
                      <a:pt x="512" y="439"/>
                    </a:lnTo>
                    <a:lnTo>
                      <a:pt x="508" y="442"/>
                    </a:lnTo>
                    <a:lnTo>
                      <a:pt x="508" y="447"/>
                    </a:lnTo>
                    <a:lnTo>
                      <a:pt x="498" y="435"/>
                    </a:lnTo>
                    <a:lnTo>
                      <a:pt x="497" y="442"/>
                    </a:lnTo>
                    <a:lnTo>
                      <a:pt x="483" y="457"/>
                    </a:lnTo>
                    <a:lnTo>
                      <a:pt x="495" y="432"/>
                    </a:lnTo>
                    <a:lnTo>
                      <a:pt x="490" y="429"/>
                    </a:lnTo>
                    <a:lnTo>
                      <a:pt x="488" y="439"/>
                    </a:lnTo>
                    <a:lnTo>
                      <a:pt x="483" y="439"/>
                    </a:lnTo>
                    <a:lnTo>
                      <a:pt x="482" y="434"/>
                    </a:lnTo>
                    <a:lnTo>
                      <a:pt x="475" y="427"/>
                    </a:lnTo>
                    <a:lnTo>
                      <a:pt x="475" y="422"/>
                    </a:lnTo>
                    <a:lnTo>
                      <a:pt x="472" y="424"/>
                    </a:lnTo>
                    <a:lnTo>
                      <a:pt x="458" y="419"/>
                    </a:lnTo>
                    <a:lnTo>
                      <a:pt x="460" y="414"/>
                    </a:lnTo>
                    <a:lnTo>
                      <a:pt x="440" y="417"/>
                    </a:lnTo>
                    <a:lnTo>
                      <a:pt x="445" y="410"/>
                    </a:lnTo>
                    <a:lnTo>
                      <a:pt x="438" y="405"/>
                    </a:lnTo>
                    <a:lnTo>
                      <a:pt x="436" y="399"/>
                    </a:lnTo>
                    <a:lnTo>
                      <a:pt x="421" y="400"/>
                    </a:lnTo>
                    <a:lnTo>
                      <a:pt x="421" y="397"/>
                    </a:lnTo>
                    <a:lnTo>
                      <a:pt x="418" y="397"/>
                    </a:lnTo>
                    <a:lnTo>
                      <a:pt x="406" y="392"/>
                    </a:lnTo>
                    <a:lnTo>
                      <a:pt x="405" y="395"/>
                    </a:lnTo>
                    <a:lnTo>
                      <a:pt x="401" y="387"/>
                    </a:lnTo>
                    <a:lnTo>
                      <a:pt x="396" y="394"/>
                    </a:lnTo>
                    <a:lnTo>
                      <a:pt x="400" y="399"/>
                    </a:lnTo>
                    <a:lnTo>
                      <a:pt x="415" y="404"/>
                    </a:lnTo>
                    <a:lnTo>
                      <a:pt x="413" y="407"/>
                    </a:lnTo>
                    <a:lnTo>
                      <a:pt x="416" y="412"/>
                    </a:lnTo>
                    <a:lnTo>
                      <a:pt x="413" y="415"/>
                    </a:lnTo>
                    <a:lnTo>
                      <a:pt x="416" y="419"/>
                    </a:lnTo>
                    <a:lnTo>
                      <a:pt x="408" y="419"/>
                    </a:lnTo>
                    <a:lnTo>
                      <a:pt x="413" y="430"/>
                    </a:lnTo>
                    <a:lnTo>
                      <a:pt x="416" y="429"/>
                    </a:lnTo>
                    <a:lnTo>
                      <a:pt x="413" y="435"/>
                    </a:lnTo>
                    <a:lnTo>
                      <a:pt x="398" y="445"/>
                    </a:lnTo>
                    <a:lnTo>
                      <a:pt x="395" y="435"/>
                    </a:lnTo>
                    <a:lnTo>
                      <a:pt x="396" y="427"/>
                    </a:lnTo>
                    <a:lnTo>
                      <a:pt x="391" y="425"/>
                    </a:lnTo>
                    <a:lnTo>
                      <a:pt x="391" y="429"/>
                    </a:lnTo>
                    <a:lnTo>
                      <a:pt x="385" y="420"/>
                    </a:lnTo>
                    <a:lnTo>
                      <a:pt x="380" y="427"/>
                    </a:lnTo>
                    <a:lnTo>
                      <a:pt x="378" y="420"/>
                    </a:lnTo>
                    <a:lnTo>
                      <a:pt x="375" y="419"/>
                    </a:lnTo>
                    <a:lnTo>
                      <a:pt x="371" y="424"/>
                    </a:lnTo>
                    <a:lnTo>
                      <a:pt x="358" y="424"/>
                    </a:lnTo>
                    <a:lnTo>
                      <a:pt x="361" y="429"/>
                    </a:lnTo>
                    <a:lnTo>
                      <a:pt x="356" y="434"/>
                    </a:lnTo>
                    <a:lnTo>
                      <a:pt x="355" y="429"/>
                    </a:lnTo>
                    <a:lnTo>
                      <a:pt x="356" y="440"/>
                    </a:lnTo>
                    <a:lnTo>
                      <a:pt x="351" y="439"/>
                    </a:lnTo>
                    <a:lnTo>
                      <a:pt x="353" y="444"/>
                    </a:lnTo>
                    <a:lnTo>
                      <a:pt x="343" y="445"/>
                    </a:lnTo>
                    <a:lnTo>
                      <a:pt x="343" y="440"/>
                    </a:lnTo>
                    <a:lnTo>
                      <a:pt x="334" y="439"/>
                    </a:lnTo>
                    <a:lnTo>
                      <a:pt x="333" y="445"/>
                    </a:lnTo>
                    <a:lnTo>
                      <a:pt x="328" y="439"/>
                    </a:lnTo>
                    <a:lnTo>
                      <a:pt x="338" y="435"/>
                    </a:lnTo>
                    <a:lnTo>
                      <a:pt x="336" y="430"/>
                    </a:lnTo>
                    <a:lnTo>
                      <a:pt x="329" y="429"/>
                    </a:lnTo>
                    <a:lnTo>
                      <a:pt x="324" y="420"/>
                    </a:lnTo>
                    <a:lnTo>
                      <a:pt x="311" y="420"/>
                    </a:lnTo>
                    <a:lnTo>
                      <a:pt x="308" y="425"/>
                    </a:lnTo>
                    <a:lnTo>
                      <a:pt x="296" y="417"/>
                    </a:lnTo>
                    <a:lnTo>
                      <a:pt x="291" y="407"/>
                    </a:lnTo>
                    <a:lnTo>
                      <a:pt x="273" y="400"/>
                    </a:lnTo>
                    <a:lnTo>
                      <a:pt x="261" y="404"/>
                    </a:lnTo>
                    <a:lnTo>
                      <a:pt x="261" y="390"/>
                    </a:lnTo>
                    <a:lnTo>
                      <a:pt x="251" y="390"/>
                    </a:lnTo>
                    <a:lnTo>
                      <a:pt x="252" y="375"/>
                    </a:lnTo>
                    <a:lnTo>
                      <a:pt x="227" y="382"/>
                    </a:lnTo>
                    <a:lnTo>
                      <a:pt x="227" y="377"/>
                    </a:lnTo>
                    <a:lnTo>
                      <a:pt x="229" y="373"/>
                    </a:lnTo>
                    <a:lnTo>
                      <a:pt x="232" y="375"/>
                    </a:lnTo>
                    <a:lnTo>
                      <a:pt x="231" y="368"/>
                    </a:lnTo>
                    <a:lnTo>
                      <a:pt x="217" y="368"/>
                    </a:lnTo>
                    <a:lnTo>
                      <a:pt x="216" y="373"/>
                    </a:lnTo>
                    <a:lnTo>
                      <a:pt x="201" y="383"/>
                    </a:lnTo>
                    <a:lnTo>
                      <a:pt x="202" y="377"/>
                    </a:lnTo>
                    <a:lnTo>
                      <a:pt x="196" y="378"/>
                    </a:lnTo>
                    <a:lnTo>
                      <a:pt x="209" y="397"/>
                    </a:lnTo>
                    <a:lnTo>
                      <a:pt x="186" y="405"/>
                    </a:lnTo>
                    <a:lnTo>
                      <a:pt x="154" y="400"/>
                    </a:lnTo>
                    <a:lnTo>
                      <a:pt x="89" y="380"/>
                    </a:lnTo>
                    <a:lnTo>
                      <a:pt x="40" y="385"/>
                    </a:lnTo>
                    <a:lnTo>
                      <a:pt x="33" y="388"/>
                    </a:lnTo>
                    <a:lnTo>
                      <a:pt x="23" y="380"/>
                    </a:lnTo>
                    <a:lnTo>
                      <a:pt x="33" y="375"/>
                    </a:lnTo>
                    <a:lnTo>
                      <a:pt x="35" y="357"/>
                    </a:lnTo>
                    <a:lnTo>
                      <a:pt x="40" y="350"/>
                    </a:lnTo>
                    <a:lnTo>
                      <a:pt x="40" y="345"/>
                    </a:lnTo>
                    <a:lnTo>
                      <a:pt x="42" y="343"/>
                    </a:lnTo>
                    <a:lnTo>
                      <a:pt x="42" y="342"/>
                    </a:lnTo>
                    <a:lnTo>
                      <a:pt x="43" y="342"/>
                    </a:lnTo>
                    <a:lnTo>
                      <a:pt x="43" y="340"/>
                    </a:lnTo>
                    <a:lnTo>
                      <a:pt x="42" y="340"/>
                    </a:lnTo>
                    <a:lnTo>
                      <a:pt x="42" y="337"/>
                    </a:lnTo>
                    <a:lnTo>
                      <a:pt x="40" y="332"/>
                    </a:lnTo>
                    <a:lnTo>
                      <a:pt x="40" y="330"/>
                    </a:lnTo>
                  </a:path>
                </a:pathLst>
              </a:custGeom>
              <a:solidFill>
                <a:srgbClr val="00462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43" name="Freeform 330"/>
              <p:cNvSpPr>
                <a:spLocks/>
              </p:cNvSpPr>
              <p:nvPr/>
            </p:nvSpPr>
            <p:spPr bwMode="auto">
              <a:xfrm>
                <a:off x="3504" y="3176"/>
                <a:ext cx="36" cy="22"/>
              </a:xfrm>
              <a:custGeom>
                <a:avLst/>
                <a:gdLst/>
                <a:ahLst/>
                <a:cxnLst>
                  <a:cxn ang="0">
                    <a:pos x="0" y="7"/>
                  </a:cxn>
                  <a:cxn ang="0">
                    <a:pos x="12" y="0"/>
                  </a:cxn>
                  <a:cxn ang="0">
                    <a:pos x="23" y="9"/>
                  </a:cxn>
                  <a:cxn ang="0">
                    <a:pos x="32" y="9"/>
                  </a:cxn>
                  <a:cxn ang="0">
                    <a:pos x="25" y="14"/>
                  </a:cxn>
                  <a:cxn ang="0">
                    <a:pos x="27" y="17"/>
                  </a:cxn>
                  <a:cxn ang="0">
                    <a:pos x="17" y="19"/>
                  </a:cxn>
                  <a:cxn ang="0">
                    <a:pos x="0" y="7"/>
                  </a:cxn>
                </a:cxnLst>
                <a:rect l="0" t="0" r="r" b="b"/>
                <a:pathLst>
                  <a:path w="32" h="19">
                    <a:moveTo>
                      <a:pt x="0" y="7"/>
                    </a:moveTo>
                    <a:lnTo>
                      <a:pt x="12" y="0"/>
                    </a:lnTo>
                    <a:lnTo>
                      <a:pt x="23" y="9"/>
                    </a:lnTo>
                    <a:lnTo>
                      <a:pt x="32" y="9"/>
                    </a:lnTo>
                    <a:lnTo>
                      <a:pt x="25" y="14"/>
                    </a:lnTo>
                    <a:lnTo>
                      <a:pt x="27" y="17"/>
                    </a:lnTo>
                    <a:lnTo>
                      <a:pt x="17" y="19"/>
                    </a:lnTo>
                    <a:lnTo>
                      <a:pt x="0" y="7"/>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44" name="Freeform 331"/>
              <p:cNvSpPr>
                <a:spLocks/>
              </p:cNvSpPr>
              <p:nvPr/>
            </p:nvSpPr>
            <p:spPr bwMode="auto">
              <a:xfrm>
                <a:off x="3582" y="3209"/>
                <a:ext cx="25" cy="20"/>
              </a:xfrm>
              <a:custGeom>
                <a:avLst/>
                <a:gdLst/>
                <a:ahLst/>
                <a:cxnLst>
                  <a:cxn ang="0">
                    <a:pos x="0" y="5"/>
                  </a:cxn>
                  <a:cxn ang="0">
                    <a:pos x="5" y="8"/>
                  </a:cxn>
                  <a:cxn ang="0">
                    <a:pos x="11" y="0"/>
                  </a:cxn>
                  <a:cxn ang="0">
                    <a:pos x="16" y="10"/>
                  </a:cxn>
                  <a:cxn ang="0">
                    <a:pos x="18" y="6"/>
                  </a:cxn>
                  <a:cxn ang="0">
                    <a:pos x="18" y="10"/>
                  </a:cxn>
                  <a:cxn ang="0">
                    <a:pos x="16" y="10"/>
                  </a:cxn>
                  <a:cxn ang="0">
                    <a:pos x="15" y="8"/>
                  </a:cxn>
                  <a:cxn ang="0">
                    <a:pos x="16" y="11"/>
                  </a:cxn>
                  <a:cxn ang="0">
                    <a:pos x="20" y="11"/>
                  </a:cxn>
                  <a:cxn ang="0">
                    <a:pos x="18" y="15"/>
                  </a:cxn>
                  <a:cxn ang="0">
                    <a:pos x="21" y="13"/>
                  </a:cxn>
                  <a:cxn ang="0">
                    <a:pos x="23" y="18"/>
                  </a:cxn>
                  <a:cxn ang="0">
                    <a:pos x="8" y="15"/>
                  </a:cxn>
                  <a:cxn ang="0">
                    <a:pos x="0" y="5"/>
                  </a:cxn>
                </a:cxnLst>
                <a:rect l="0" t="0" r="r" b="b"/>
                <a:pathLst>
                  <a:path w="23" h="18">
                    <a:moveTo>
                      <a:pt x="0" y="5"/>
                    </a:moveTo>
                    <a:lnTo>
                      <a:pt x="5" y="8"/>
                    </a:lnTo>
                    <a:lnTo>
                      <a:pt x="11" y="0"/>
                    </a:lnTo>
                    <a:lnTo>
                      <a:pt x="16" y="10"/>
                    </a:lnTo>
                    <a:lnTo>
                      <a:pt x="18" y="6"/>
                    </a:lnTo>
                    <a:lnTo>
                      <a:pt x="18" y="10"/>
                    </a:lnTo>
                    <a:lnTo>
                      <a:pt x="16" y="10"/>
                    </a:lnTo>
                    <a:lnTo>
                      <a:pt x="15" y="8"/>
                    </a:lnTo>
                    <a:lnTo>
                      <a:pt x="16" y="11"/>
                    </a:lnTo>
                    <a:lnTo>
                      <a:pt x="20" y="11"/>
                    </a:lnTo>
                    <a:lnTo>
                      <a:pt x="18" y="15"/>
                    </a:lnTo>
                    <a:lnTo>
                      <a:pt x="21" y="13"/>
                    </a:lnTo>
                    <a:lnTo>
                      <a:pt x="23" y="18"/>
                    </a:lnTo>
                    <a:lnTo>
                      <a:pt x="8" y="15"/>
                    </a:lnTo>
                    <a:lnTo>
                      <a:pt x="0" y="5"/>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45" name="Freeform 332"/>
              <p:cNvSpPr>
                <a:spLocks/>
              </p:cNvSpPr>
              <p:nvPr/>
            </p:nvSpPr>
            <p:spPr bwMode="auto">
              <a:xfrm>
                <a:off x="3607" y="3214"/>
                <a:ext cx="20" cy="17"/>
              </a:xfrm>
              <a:custGeom>
                <a:avLst/>
                <a:gdLst/>
                <a:ahLst/>
                <a:cxnLst>
                  <a:cxn ang="0">
                    <a:pos x="18" y="6"/>
                  </a:cxn>
                  <a:cxn ang="0">
                    <a:pos x="17" y="10"/>
                  </a:cxn>
                  <a:cxn ang="0">
                    <a:pos x="17" y="5"/>
                  </a:cxn>
                  <a:cxn ang="0">
                    <a:pos x="15" y="5"/>
                  </a:cxn>
                  <a:cxn ang="0">
                    <a:pos x="15" y="11"/>
                  </a:cxn>
                  <a:cxn ang="0">
                    <a:pos x="18" y="11"/>
                  </a:cxn>
                  <a:cxn ang="0">
                    <a:pos x="17" y="15"/>
                  </a:cxn>
                  <a:cxn ang="0">
                    <a:pos x="13" y="15"/>
                  </a:cxn>
                  <a:cxn ang="0">
                    <a:pos x="13" y="11"/>
                  </a:cxn>
                  <a:cxn ang="0">
                    <a:pos x="8" y="13"/>
                  </a:cxn>
                  <a:cxn ang="0">
                    <a:pos x="8" y="5"/>
                  </a:cxn>
                  <a:cxn ang="0">
                    <a:pos x="7" y="8"/>
                  </a:cxn>
                  <a:cxn ang="0">
                    <a:pos x="7" y="15"/>
                  </a:cxn>
                  <a:cxn ang="0">
                    <a:pos x="0" y="11"/>
                  </a:cxn>
                  <a:cxn ang="0">
                    <a:pos x="0" y="5"/>
                  </a:cxn>
                  <a:cxn ang="0">
                    <a:pos x="12" y="3"/>
                  </a:cxn>
                  <a:cxn ang="0">
                    <a:pos x="13" y="0"/>
                  </a:cxn>
                  <a:cxn ang="0">
                    <a:pos x="18" y="6"/>
                  </a:cxn>
                </a:cxnLst>
                <a:rect l="0" t="0" r="r" b="b"/>
                <a:pathLst>
                  <a:path w="18" h="15">
                    <a:moveTo>
                      <a:pt x="18" y="6"/>
                    </a:moveTo>
                    <a:lnTo>
                      <a:pt x="17" y="10"/>
                    </a:lnTo>
                    <a:lnTo>
                      <a:pt x="17" y="5"/>
                    </a:lnTo>
                    <a:lnTo>
                      <a:pt x="15" y="5"/>
                    </a:lnTo>
                    <a:lnTo>
                      <a:pt x="15" y="11"/>
                    </a:lnTo>
                    <a:lnTo>
                      <a:pt x="18" y="11"/>
                    </a:lnTo>
                    <a:lnTo>
                      <a:pt x="17" y="15"/>
                    </a:lnTo>
                    <a:lnTo>
                      <a:pt x="13" y="15"/>
                    </a:lnTo>
                    <a:lnTo>
                      <a:pt x="13" y="11"/>
                    </a:lnTo>
                    <a:lnTo>
                      <a:pt x="8" y="13"/>
                    </a:lnTo>
                    <a:lnTo>
                      <a:pt x="8" y="5"/>
                    </a:lnTo>
                    <a:lnTo>
                      <a:pt x="7" y="8"/>
                    </a:lnTo>
                    <a:lnTo>
                      <a:pt x="7" y="15"/>
                    </a:lnTo>
                    <a:lnTo>
                      <a:pt x="0" y="11"/>
                    </a:lnTo>
                    <a:lnTo>
                      <a:pt x="0" y="5"/>
                    </a:lnTo>
                    <a:lnTo>
                      <a:pt x="12" y="3"/>
                    </a:lnTo>
                    <a:lnTo>
                      <a:pt x="13" y="0"/>
                    </a:lnTo>
                    <a:lnTo>
                      <a:pt x="18" y="6"/>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grpSp>
        <p:grpSp>
          <p:nvGrpSpPr>
            <p:cNvPr id="6" name="Group 347"/>
            <p:cNvGrpSpPr>
              <a:grpSpLocks/>
            </p:cNvGrpSpPr>
            <p:nvPr/>
          </p:nvGrpSpPr>
          <p:grpSpPr bwMode="auto">
            <a:xfrm>
              <a:off x="5000625" y="5534456"/>
              <a:ext cx="991645" cy="806889"/>
              <a:chOff x="421" y="2848"/>
              <a:chExt cx="1395" cy="1135"/>
            </a:xfrm>
            <a:solidFill>
              <a:srgbClr val="FFCC00"/>
            </a:solidFill>
          </p:grpSpPr>
          <p:sp>
            <p:nvSpPr>
              <p:cNvPr id="312" name="Freeform 115"/>
              <p:cNvSpPr>
                <a:spLocks/>
              </p:cNvSpPr>
              <p:nvPr/>
            </p:nvSpPr>
            <p:spPr bwMode="auto">
              <a:xfrm>
                <a:off x="697" y="2848"/>
                <a:ext cx="1119" cy="1126"/>
              </a:xfrm>
              <a:custGeom>
                <a:avLst/>
                <a:gdLst/>
                <a:ahLst/>
                <a:cxnLst>
                  <a:cxn ang="0">
                    <a:pos x="74" y="679"/>
                  </a:cxn>
                  <a:cxn ang="0">
                    <a:pos x="87" y="599"/>
                  </a:cxn>
                  <a:cxn ang="0">
                    <a:pos x="46" y="625"/>
                  </a:cxn>
                  <a:cxn ang="0">
                    <a:pos x="22" y="559"/>
                  </a:cxn>
                  <a:cxn ang="0">
                    <a:pos x="57" y="567"/>
                  </a:cxn>
                  <a:cxn ang="0">
                    <a:pos x="24" y="537"/>
                  </a:cxn>
                  <a:cxn ang="0">
                    <a:pos x="16" y="537"/>
                  </a:cxn>
                  <a:cxn ang="0">
                    <a:pos x="7" y="495"/>
                  </a:cxn>
                  <a:cxn ang="0">
                    <a:pos x="56" y="461"/>
                  </a:cxn>
                  <a:cxn ang="0">
                    <a:pos x="108" y="451"/>
                  </a:cxn>
                  <a:cxn ang="0">
                    <a:pos x="181" y="385"/>
                  </a:cxn>
                  <a:cxn ang="0">
                    <a:pos x="134" y="374"/>
                  </a:cxn>
                  <a:cxn ang="0">
                    <a:pos x="56" y="341"/>
                  </a:cxn>
                  <a:cxn ang="0">
                    <a:pos x="32" y="271"/>
                  </a:cxn>
                  <a:cxn ang="0">
                    <a:pos x="103" y="259"/>
                  </a:cxn>
                  <a:cxn ang="0">
                    <a:pos x="141" y="274"/>
                  </a:cxn>
                  <a:cxn ang="0">
                    <a:pos x="195" y="272"/>
                  </a:cxn>
                  <a:cxn ang="0">
                    <a:pos x="215" y="279"/>
                  </a:cxn>
                  <a:cxn ang="0">
                    <a:pos x="191" y="232"/>
                  </a:cxn>
                  <a:cxn ang="0">
                    <a:pos x="134" y="115"/>
                  </a:cxn>
                  <a:cxn ang="0">
                    <a:pos x="258" y="45"/>
                  </a:cxn>
                  <a:cxn ang="0">
                    <a:pos x="303" y="40"/>
                  </a:cxn>
                  <a:cxn ang="0">
                    <a:pos x="338" y="28"/>
                  </a:cxn>
                  <a:cxn ang="0">
                    <a:pos x="384" y="31"/>
                  </a:cxn>
                  <a:cxn ang="0">
                    <a:pos x="417" y="33"/>
                  </a:cxn>
                  <a:cxn ang="0">
                    <a:pos x="471" y="72"/>
                  </a:cxn>
                  <a:cxn ang="0">
                    <a:pos x="553" y="105"/>
                  </a:cxn>
                  <a:cxn ang="0">
                    <a:pos x="688" y="154"/>
                  </a:cxn>
                  <a:cxn ang="0">
                    <a:pos x="721" y="719"/>
                  </a:cxn>
                  <a:cxn ang="0">
                    <a:pos x="839" y="756"/>
                  </a:cxn>
                  <a:cxn ang="0">
                    <a:pos x="924" y="883"/>
                  </a:cxn>
                  <a:cxn ang="0">
                    <a:pos x="1004" y="978"/>
                  </a:cxn>
                  <a:cxn ang="0">
                    <a:pos x="977" y="987"/>
                  </a:cxn>
                  <a:cxn ang="0">
                    <a:pos x="941" y="950"/>
                  </a:cxn>
                  <a:cxn ang="0">
                    <a:pos x="939" y="933"/>
                  </a:cxn>
                  <a:cxn ang="0">
                    <a:pos x="910" y="883"/>
                  </a:cxn>
                  <a:cxn ang="0">
                    <a:pos x="889" y="860"/>
                  </a:cxn>
                  <a:cxn ang="0">
                    <a:pos x="879" y="831"/>
                  </a:cxn>
                  <a:cxn ang="0">
                    <a:pos x="844" y="791"/>
                  </a:cxn>
                  <a:cxn ang="0">
                    <a:pos x="830" y="783"/>
                  </a:cxn>
                  <a:cxn ang="0">
                    <a:pos x="818" y="786"/>
                  </a:cxn>
                  <a:cxn ang="0">
                    <a:pos x="795" y="786"/>
                  </a:cxn>
                  <a:cxn ang="0">
                    <a:pos x="803" y="799"/>
                  </a:cxn>
                  <a:cxn ang="0">
                    <a:pos x="797" y="823"/>
                  </a:cxn>
                  <a:cxn ang="0">
                    <a:pos x="740" y="774"/>
                  </a:cxn>
                  <a:cxn ang="0">
                    <a:pos x="718" y="748"/>
                  </a:cxn>
                  <a:cxn ang="0">
                    <a:pos x="650" y="724"/>
                  </a:cxn>
                  <a:cxn ang="0">
                    <a:pos x="564" y="682"/>
                  </a:cxn>
                  <a:cxn ang="0">
                    <a:pos x="524" y="669"/>
                  </a:cxn>
                  <a:cxn ang="0">
                    <a:pos x="526" y="647"/>
                  </a:cxn>
                  <a:cxn ang="0">
                    <a:pos x="494" y="649"/>
                  </a:cxn>
                  <a:cxn ang="0">
                    <a:pos x="476" y="642"/>
                  </a:cxn>
                  <a:cxn ang="0">
                    <a:pos x="467" y="662"/>
                  </a:cxn>
                  <a:cxn ang="0">
                    <a:pos x="472" y="684"/>
                  </a:cxn>
                  <a:cxn ang="0">
                    <a:pos x="461" y="704"/>
                  </a:cxn>
                  <a:cxn ang="0">
                    <a:pos x="424" y="714"/>
                  </a:cxn>
                  <a:cxn ang="0">
                    <a:pos x="407" y="714"/>
                  </a:cxn>
                  <a:cxn ang="0">
                    <a:pos x="360" y="734"/>
                  </a:cxn>
                  <a:cxn ang="0">
                    <a:pos x="379" y="682"/>
                  </a:cxn>
                  <a:cxn ang="0">
                    <a:pos x="430" y="622"/>
                  </a:cxn>
                  <a:cxn ang="0">
                    <a:pos x="352" y="672"/>
                  </a:cxn>
                  <a:cxn ang="0">
                    <a:pos x="318" y="694"/>
                  </a:cxn>
                </a:cxnLst>
                <a:rect l="0" t="0" r="r" b="b"/>
                <a:pathLst>
                  <a:path w="1004" h="1009">
                    <a:moveTo>
                      <a:pt x="84" y="701"/>
                    </a:moveTo>
                    <a:lnTo>
                      <a:pt x="82" y="702"/>
                    </a:lnTo>
                    <a:lnTo>
                      <a:pt x="82" y="704"/>
                    </a:lnTo>
                    <a:lnTo>
                      <a:pt x="69" y="707"/>
                    </a:lnTo>
                    <a:lnTo>
                      <a:pt x="71" y="704"/>
                    </a:lnTo>
                    <a:lnTo>
                      <a:pt x="71" y="702"/>
                    </a:lnTo>
                    <a:lnTo>
                      <a:pt x="69" y="704"/>
                    </a:lnTo>
                    <a:lnTo>
                      <a:pt x="59" y="699"/>
                    </a:lnTo>
                    <a:lnTo>
                      <a:pt x="67" y="701"/>
                    </a:lnTo>
                    <a:lnTo>
                      <a:pt x="76" y="696"/>
                    </a:lnTo>
                    <a:lnTo>
                      <a:pt x="72" y="696"/>
                    </a:lnTo>
                    <a:lnTo>
                      <a:pt x="74" y="684"/>
                    </a:lnTo>
                    <a:lnTo>
                      <a:pt x="72" y="681"/>
                    </a:lnTo>
                    <a:lnTo>
                      <a:pt x="82" y="679"/>
                    </a:lnTo>
                    <a:lnTo>
                      <a:pt x="74" y="677"/>
                    </a:lnTo>
                    <a:lnTo>
                      <a:pt x="74" y="679"/>
                    </a:lnTo>
                    <a:lnTo>
                      <a:pt x="72" y="674"/>
                    </a:lnTo>
                    <a:lnTo>
                      <a:pt x="72" y="666"/>
                    </a:lnTo>
                    <a:lnTo>
                      <a:pt x="74" y="664"/>
                    </a:lnTo>
                    <a:lnTo>
                      <a:pt x="74" y="669"/>
                    </a:lnTo>
                    <a:lnTo>
                      <a:pt x="76" y="661"/>
                    </a:lnTo>
                    <a:lnTo>
                      <a:pt x="84" y="657"/>
                    </a:lnTo>
                    <a:lnTo>
                      <a:pt x="79" y="622"/>
                    </a:lnTo>
                    <a:lnTo>
                      <a:pt x="81" y="619"/>
                    </a:lnTo>
                    <a:lnTo>
                      <a:pt x="81" y="615"/>
                    </a:lnTo>
                    <a:lnTo>
                      <a:pt x="84" y="614"/>
                    </a:lnTo>
                    <a:lnTo>
                      <a:pt x="81" y="612"/>
                    </a:lnTo>
                    <a:lnTo>
                      <a:pt x="81" y="615"/>
                    </a:lnTo>
                    <a:lnTo>
                      <a:pt x="77" y="617"/>
                    </a:lnTo>
                    <a:lnTo>
                      <a:pt x="79" y="614"/>
                    </a:lnTo>
                    <a:lnTo>
                      <a:pt x="77" y="607"/>
                    </a:lnTo>
                    <a:lnTo>
                      <a:pt x="87" y="599"/>
                    </a:lnTo>
                    <a:lnTo>
                      <a:pt x="87" y="594"/>
                    </a:lnTo>
                    <a:lnTo>
                      <a:pt x="99" y="590"/>
                    </a:lnTo>
                    <a:lnTo>
                      <a:pt x="93" y="590"/>
                    </a:lnTo>
                    <a:lnTo>
                      <a:pt x="93" y="585"/>
                    </a:lnTo>
                    <a:lnTo>
                      <a:pt x="91" y="592"/>
                    </a:lnTo>
                    <a:lnTo>
                      <a:pt x="87" y="592"/>
                    </a:lnTo>
                    <a:lnTo>
                      <a:pt x="79" y="600"/>
                    </a:lnTo>
                    <a:lnTo>
                      <a:pt x="79" y="604"/>
                    </a:lnTo>
                    <a:lnTo>
                      <a:pt x="74" y="605"/>
                    </a:lnTo>
                    <a:lnTo>
                      <a:pt x="74" y="609"/>
                    </a:lnTo>
                    <a:lnTo>
                      <a:pt x="71" y="607"/>
                    </a:lnTo>
                    <a:lnTo>
                      <a:pt x="76" y="614"/>
                    </a:lnTo>
                    <a:lnTo>
                      <a:pt x="71" y="622"/>
                    </a:lnTo>
                    <a:lnTo>
                      <a:pt x="64" y="620"/>
                    </a:lnTo>
                    <a:lnTo>
                      <a:pt x="61" y="624"/>
                    </a:lnTo>
                    <a:lnTo>
                      <a:pt x="46" y="625"/>
                    </a:lnTo>
                    <a:lnTo>
                      <a:pt x="26" y="619"/>
                    </a:lnTo>
                    <a:lnTo>
                      <a:pt x="24" y="612"/>
                    </a:lnTo>
                    <a:lnTo>
                      <a:pt x="27" y="610"/>
                    </a:lnTo>
                    <a:lnTo>
                      <a:pt x="21" y="602"/>
                    </a:lnTo>
                    <a:lnTo>
                      <a:pt x="17" y="592"/>
                    </a:lnTo>
                    <a:lnTo>
                      <a:pt x="19" y="587"/>
                    </a:lnTo>
                    <a:lnTo>
                      <a:pt x="14" y="589"/>
                    </a:lnTo>
                    <a:lnTo>
                      <a:pt x="9" y="580"/>
                    </a:lnTo>
                    <a:lnTo>
                      <a:pt x="7" y="577"/>
                    </a:lnTo>
                    <a:lnTo>
                      <a:pt x="11" y="577"/>
                    </a:lnTo>
                    <a:lnTo>
                      <a:pt x="14" y="574"/>
                    </a:lnTo>
                    <a:lnTo>
                      <a:pt x="6" y="574"/>
                    </a:lnTo>
                    <a:lnTo>
                      <a:pt x="2" y="569"/>
                    </a:lnTo>
                    <a:lnTo>
                      <a:pt x="16" y="565"/>
                    </a:lnTo>
                    <a:lnTo>
                      <a:pt x="17" y="560"/>
                    </a:lnTo>
                    <a:lnTo>
                      <a:pt x="22" y="559"/>
                    </a:lnTo>
                    <a:lnTo>
                      <a:pt x="22" y="554"/>
                    </a:lnTo>
                    <a:lnTo>
                      <a:pt x="24" y="557"/>
                    </a:lnTo>
                    <a:lnTo>
                      <a:pt x="29" y="557"/>
                    </a:lnTo>
                    <a:lnTo>
                      <a:pt x="26" y="559"/>
                    </a:lnTo>
                    <a:lnTo>
                      <a:pt x="27" y="560"/>
                    </a:lnTo>
                    <a:lnTo>
                      <a:pt x="37" y="565"/>
                    </a:lnTo>
                    <a:lnTo>
                      <a:pt x="37" y="572"/>
                    </a:lnTo>
                    <a:lnTo>
                      <a:pt x="29" y="577"/>
                    </a:lnTo>
                    <a:lnTo>
                      <a:pt x="46" y="569"/>
                    </a:lnTo>
                    <a:lnTo>
                      <a:pt x="49" y="572"/>
                    </a:lnTo>
                    <a:lnTo>
                      <a:pt x="46" y="580"/>
                    </a:lnTo>
                    <a:lnTo>
                      <a:pt x="57" y="579"/>
                    </a:lnTo>
                    <a:lnTo>
                      <a:pt x="57" y="575"/>
                    </a:lnTo>
                    <a:lnTo>
                      <a:pt x="59" y="575"/>
                    </a:lnTo>
                    <a:lnTo>
                      <a:pt x="47" y="565"/>
                    </a:lnTo>
                    <a:lnTo>
                      <a:pt x="57" y="567"/>
                    </a:lnTo>
                    <a:lnTo>
                      <a:pt x="52" y="562"/>
                    </a:lnTo>
                    <a:lnTo>
                      <a:pt x="56" y="560"/>
                    </a:lnTo>
                    <a:lnTo>
                      <a:pt x="46" y="565"/>
                    </a:lnTo>
                    <a:lnTo>
                      <a:pt x="31" y="560"/>
                    </a:lnTo>
                    <a:lnTo>
                      <a:pt x="29" y="555"/>
                    </a:lnTo>
                    <a:lnTo>
                      <a:pt x="24" y="552"/>
                    </a:lnTo>
                    <a:lnTo>
                      <a:pt x="22" y="552"/>
                    </a:lnTo>
                    <a:lnTo>
                      <a:pt x="21" y="552"/>
                    </a:lnTo>
                    <a:lnTo>
                      <a:pt x="17" y="554"/>
                    </a:lnTo>
                    <a:lnTo>
                      <a:pt x="17" y="552"/>
                    </a:lnTo>
                    <a:lnTo>
                      <a:pt x="16" y="548"/>
                    </a:lnTo>
                    <a:lnTo>
                      <a:pt x="29" y="545"/>
                    </a:lnTo>
                    <a:lnTo>
                      <a:pt x="24" y="542"/>
                    </a:lnTo>
                    <a:lnTo>
                      <a:pt x="21" y="545"/>
                    </a:lnTo>
                    <a:lnTo>
                      <a:pt x="19" y="540"/>
                    </a:lnTo>
                    <a:lnTo>
                      <a:pt x="24" y="537"/>
                    </a:lnTo>
                    <a:lnTo>
                      <a:pt x="22" y="533"/>
                    </a:lnTo>
                    <a:lnTo>
                      <a:pt x="22" y="537"/>
                    </a:lnTo>
                    <a:lnTo>
                      <a:pt x="21" y="538"/>
                    </a:lnTo>
                    <a:lnTo>
                      <a:pt x="16" y="535"/>
                    </a:lnTo>
                    <a:lnTo>
                      <a:pt x="21" y="532"/>
                    </a:lnTo>
                    <a:lnTo>
                      <a:pt x="22" y="528"/>
                    </a:lnTo>
                    <a:lnTo>
                      <a:pt x="21" y="528"/>
                    </a:lnTo>
                    <a:lnTo>
                      <a:pt x="24" y="527"/>
                    </a:lnTo>
                    <a:lnTo>
                      <a:pt x="24" y="525"/>
                    </a:lnTo>
                    <a:lnTo>
                      <a:pt x="34" y="523"/>
                    </a:lnTo>
                    <a:lnTo>
                      <a:pt x="39" y="517"/>
                    </a:lnTo>
                    <a:lnTo>
                      <a:pt x="26" y="523"/>
                    </a:lnTo>
                    <a:lnTo>
                      <a:pt x="21" y="528"/>
                    </a:lnTo>
                    <a:lnTo>
                      <a:pt x="21" y="532"/>
                    </a:lnTo>
                    <a:lnTo>
                      <a:pt x="14" y="533"/>
                    </a:lnTo>
                    <a:lnTo>
                      <a:pt x="16" y="537"/>
                    </a:lnTo>
                    <a:lnTo>
                      <a:pt x="12" y="542"/>
                    </a:lnTo>
                    <a:lnTo>
                      <a:pt x="7" y="537"/>
                    </a:lnTo>
                    <a:lnTo>
                      <a:pt x="9" y="530"/>
                    </a:lnTo>
                    <a:lnTo>
                      <a:pt x="11" y="527"/>
                    </a:lnTo>
                    <a:lnTo>
                      <a:pt x="4" y="523"/>
                    </a:lnTo>
                    <a:lnTo>
                      <a:pt x="6" y="518"/>
                    </a:lnTo>
                    <a:lnTo>
                      <a:pt x="9" y="517"/>
                    </a:lnTo>
                    <a:lnTo>
                      <a:pt x="11" y="513"/>
                    </a:lnTo>
                    <a:lnTo>
                      <a:pt x="9" y="510"/>
                    </a:lnTo>
                    <a:lnTo>
                      <a:pt x="0" y="512"/>
                    </a:lnTo>
                    <a:lnTo>
                      <a:pt x="0" y="505"/>
                    </a:lnTo>
                    <a:lnTo>
                      <a:pt x="4" y="500"/>
                    </a:lnTo>
                    <a:lnTo>
                      <a:pt x="4" y="503"/>
                    </a:lnTo>
                    <a:lnTo>
                      <a:pt x="14" y="505"/>
                    </a:lnTo>
                    <a:lnTo>
                      <a:pt x="9" y="500"/>
                    </a:lnTo>
                    <a:lnTo>
                      <a:pt x="7" y="495"/>
                    </a:lnTo>
                    <a:lnTo>
                      <a:pt x="21" y="497"/>
                    </a:lnTo>
                    <a:lnTo>
                      <a:pt x="19" y="488"/>
                    </a:lnTo>
                    <a:lnTo>
                      <a:pt x="22" y="482"/>
                    </a:lnTo>
                    <a:lnTo>
                      <a:pt x="46" y="465"/>
                    </a:lnTo>
                    <a:lnTo>
                      <a:pt x="52" y="465"/>
                    </a:lnTo>
                    <a:lnTo>
                      <a:pt x="51" y="470"/>
                    </a:lnTo>
                    <a:lnTo>
                      <a:pt x="57" y="473"/>
                    </a:lnTo>
                    <a:lnTo>
                      <a:pt x="52" y="475"/>
                    </a:lnTo>
                    <a:lnTo>
                      <a:pt x="57" y="475"/>
                    </a:lnTo>
                    <a:lnTo>
                      <a:pt x="56" y="472"/>
                    </a:lnTo>
                    <a:lnTo>
                      <a:pt x="57" y="468"/>
                    </a:lnTo>
                    <a:lnTo>
                      <a:pt x="52" y="468"/>
                    </a:lnTo>
                    <a:lnTo>
                      <a:pt x="54" y="466"/>
                    </a:lnTo>
                    <a:lnTo>
                      <a:pt x="52" y="465"/>
                    </a:lnTo>
                    <a:lnTo>
                      <a:pt x="66" y="458"/>
                    </a:lnTo>
                    <a:lnTo>
                      <a:pt x="56" y="461"/>
                    </a:lnTo>
                    <a:lnTo>
                      <a:pt x="56" y="451"/>
                    </a:lnTo>
                    <a:lnTo>
                      <a:pt x="59" y="453"/>
                    </a:lnTo>
                    <a:lnTo>
                      <a:pt x="57" y="450"/>
                    </a:lnTo>
                    <a:lnTo>
                      <a:pt x="64" y="440"/>
                    </a:lnTo>
                    <a:lnTo>
                      <a:pt x="74" y="445"/>
                    </a:lnTo>
                    <a:lnTo>
                      <a:pt x="69" y="435"/>
                    </a:lnTo>
                    <a:lnTo>
                      <a:pt x="76" y="433"/>
                    </a:lnTo>
                    <a:lnTo>
                      <a:pt x="82" y="431"/>
                    </a:lnTo>
                    <a:lnTo>
                      <a:pt x="93" y="438"/>
                    </a:lnTo>
                    <a:lnTo>
                      <a:pt x="94" y="441"/>
                    </a:lnTo>
                    <a:lnTo>
                      <a:pt x="93" y="443"/>
                    </a:lnTo>
                    <a:lnTo>
                      <a:pt x="96" y="443"/>
                    </a:lnTo>
                    <a:lnTo>
                      <a:pt x="86" y="450"/>
                    </a:lnTo>
                    <a:lnTo>
                      <a:pt x="96" y="445"/>
                    </a:lnTo>
                    <a:lnTo>
                      <a:pt x="99" y="451"/>
                    </a:lnTo>
                    <a:lnTo>
                      <a:pt x="108" y="451"/>
                    </a:lnTo>
                    <a:lnTo>
                      <a:pt x="119" y="445"/>
                    </a:lnTo>
                    <a:lnTo>
                      <a:pt x="121" y="443"/>
                    </a:lnTo>
                    <a:lnTo>
                      <a:pt x="134" y="433"/>
                    </a:lnTo>
                    <a:lnTo>
                      <a:pt x="133" y="430"/>
                    </a:lnTo>
                    <a:lnTo>
                      <a:pt x="139" y="436"/>
                    </a:lnTo>
                    <a:lnTo>
                      <a:pt x="134" y="438"/>
                    </a:lnTo>
                    <a:lnTo>
                      <a:pt x="161" y="440"/>
                    </a:lnTo>
                    <a:lnTo>
                      <a:pt x="174" y="430"/>
                    </a:lnTo>
                    <a:lnTo>
                      <a:pt x="176" y="423"/>
                    </a:lnTo>
                    <a:lnTo>
                      <a:pt x="176" y="410"/>
                    </a:lnTo>
                    <a:lnTo>
                      <a:pt x="178" y="400"/>
                    </a:lnTo>
                    <a:lnTo>
                      <a:pt x="173" y="390"/>
                    </a:lnTo>
                    <a:lnTo>
                      <a:pt x="174" y="388"/>
                    </a:lnTo>
                    <a:lnTo>
                      <a:pt x="166" y="388"/>
                    </a:lnTo>
                    <a:lnTo>
                      <a:pt x="171" y="381"/>
                    </a:lnTo>
                    <a:lnTo>
                      <a:pt x="181" y="385"/>
                    </a:lnTo>
                    <a:lnTo>
                      <a:pt x="179" y="381"/>
                    </a:lnTo>
                    <a:lnTo>
                      <a:pt x="188" y="379"/>
                    </a:lnTo>
                    <a:lnTo>
                      <a:pt x="190" y="374"/>
                    </a:lnTo>
                    <a:lnTo>
                      <a:pt x="185" y="359"/>
                    </a:lnTo>
                    <a:lnTo>
                      <a:pt x="188" y="361"/>
                    </a:lnTo>
                    <a:lnTo>
                      <a:pt x="183" y="359"/>
                    </a:lnTo>
                    <a:lnTo>
                      <a:pt x="176" y="366"/>
                    </a:lnTo>
                    <a:lnTo>
                      <a:pt x="171" y="368"/>
                    </a:lnTo>
                    <a:lnTo>
                      <a:pt x="168" y="361"/>
                    </a:lnTo>
                    <a:lnTo>
                      <a:pt x="168" y="364"/>
                    </a:lnTo>
                    <a:lnTo>
                      <a:pt x="163" y="368"/>
                    </a:lnTo>
                    <a:lnTo>
                      <a:pt x="158" y="366"/>
                    </a:lnTo>
                    <a:lnTo>
                      <a:pt x="143" y="373"/>
                    </a:lnTo>
                    <a:lnTo>
                      <a:pt x="139" y="379"/>
                    </a:lnTo>
                    <a:lnTo>
                      <a:pt x="134" y="381"/>
                    </a:lnTo>
                    <a:lnTo>
                      <a:pt x="134" y="374"/>
                    </a:lnTo>
                    <a:lnTo>
                      <a:pt x="136" y="373"/>
                    </a:lnTo>
                    <a:lnTo>
                      <a:pt x="133" y="368"/>
                    </a:lnTo>
                    <a:lnTo>
                      <a:pt x="131" y="361"/>
                    </a:lnTo>
                    <a:lnTo>
                      <a:pt x="124" y="363"/>
                    </a:lnTo>
                    <a:lnTo>
                      <a:pt x="131" y="369"/>
                    </a:lnTo>
                    <a:lnTo>
                      <a:pt x="128" y="374"/>
                    </a:lnTo>
                    <a:lnTo>
                      <a:pt x="121" y="363"/>
                    </a:lnTo>
                    <a:lnTo>
                      <a:pt x="101" y="356"/>
                    </a:lnTo>
                    <a:lnTo>
                      <a:pt x="91" y="359"/>
                    </a:lnTo>
                    <a:lnTo>
                      <a:pt x="93" y="358"/>
                    </a:lnTo>
                    <a:lnTo>
                      <a:pt x="86" y="358"/>
                    </a:lnTo>
                    <a:lnTo>
                      <a:pt x="87" y="354"/>
                    </a:lnTo>
                    <a:lnTo>
                      <a:pt x="86" y="359"/>
                    </a:lnTo>
                    <a:lnTo>
                      <a:pt x="89" y="359"/>
                    </a:lnTo>
                    <a:lnTo>
                      <a:pt x="82" y="359"/>
                    </a:lnTo>
                    <a:lnTo>
                      <a:pt x="56" y="341"/>
                    </a:lnTo>
                    <a:lnTo>
                      <a:pt x="52" y="331"/>
                    </a:lnTo>
                    <a:lnTo>
                      <a:pt x="59" y="323"/>
                    </a:lnTo>
                    <a:lnTo>
                      <a:pt x="54" y="314"/>
                    </a:lnTo>
                    <a:lnTo>
                      <a:pt x="51" y="306"/>
                    </a:lnTo>
                    <a:lnTo>
                      <a:pt x="51" y="301"/>
                    </a:lnTo>
                    <a:lnTo>
                      <a:pt x="56" y="298"/>
                    </a:lnTo>
                    <a:lnTo>
                      <a:pt x="51" y="304"/>
                    </a:lnTo>
                    <a:lnTo>
                      <a:pt x="56" y="308"/>
                    </a:lnTo>
                    <a:lnTo>
                      <a:pt x="59" y="308"/>
                    </a:lnTo>
                    <a:lnTo>
                      <a:pt x="62" y="306"/>
                    </a:lnTo>
                    <a:lnTo>
                      <a:pt x="62" y="303"/>
                    </a:lnTo>
                    <a:lnTo>
                      <a:pt x="66" y="301"/>
                    </a:lnTo>
                    <a:lnTo>
                      <a:pt x="72" y="306"/>
                    </a:lnTo>
                    <a:lnTo>
                      <a:pt x="62" y="294"/>
                    </a:lnTo>
                    <a:lnTo>
                      <a:pt x="44" y="284"/>
                    </a:lnTo>
                    <a:lnTo>
                      <a:pt x="32" y="271"/>
                    </a:lnTo>
                    <a:lnTo>
                      <a:pt x="34" y="266"/>
                    </a:lnTo>
                    <a:lnTo>
                      <a:pt x="42" y="262"/>
                    </a:lnTo>
                    <a:lnTo>
                      <a:pt x="36" y="264"/>
                    </a:lnTo>
                    <a:lnTo>
                      <a:pt x="34" y="267"/>
                    </a:lnTo>
                    <a:lnTo>
                      <a:pt x="42" y="266"/>
                    </a:lnTo>
                    <a:lnTo>
                      <a:pt x="49" y="267"/>
                    </a:lnTo>
                    <a:lnTo>
                      <a:pt x="49" y="262"/>
                    </a:lnTo>
                    <a:lnTo>
                      <a:pt x="56" y="259"/>
                    </a:lnTo>
                    <a:lnTo>
                      <a:pt x="62" y="262"/>
                    </a:lnTo>
                    <a:lnTo>
                      <a:pt x="67" y="261"/>
                    </a:lnTo>
                    <a:lnTo>
                      <a:pt x="66" y="257"/>
                    </a:lnTo>
                    <a:lnTo>
                      <a:pt x="71" y="259"/>
                    </a:lnTo>
                    <a:lnTo>
                      <a:pt x="74" y="254"/>
                    </a:lnTo>
                    <a:lnTo>
                      <a:pt x="86" y="252"/>
                    </a:lnTo>
                    <a:lnTo>
                      <a:pt x="94" y="259"/>
                    </a:lnTo>
                    <a:lnTo>
                      <a:pt x="103" y="259"/>
                    </a:lnTo>
                    <a:lnTo>
                      <a:pt x="96" y="252"/>
                    </a:lnTo>
                    <a:lnTo>
                      <a:pt x="101" y="247"/>
                    </a:lnTo>
                    <a:lnTo>
                      <a:pt x="116" y="244"/>
                    </a:lnTo>
                    <a:lnTo>
                      <a:pt x="118" y="249"/>
                    </a:lnTo>
                    <a:lnTo>
                      <a:pt x="129" y="242"/>
                    </a:lnTo>
                    <a:lnTo>
                      <a:pt x="136" y="242"/>
                    </a:lnTo>
                    <a:lnTo>
                      <a:pt x="138" y="242"/>
                    </a:lnTo>
                    <a:lnTo>
                      <a:pt x="148" y="244"/>
                    </a:lnTo>
                    <a:lnTo>
                      <a:pt x="154" y="249"/>
                    </a:lnTo>
                    <a:lnTo>
                      <a:pt x="146" y="246"/>
                    </a:lnTo>
                    <a:lnTo>
                      <a:pt x="149" y="251"/>
                    </a:lnTo>
                    <a:lnTo>
                      <a:pt x="144" y="257"/>
                    </a:lnTo>
                    <a:lnTo>
                      <a:pt x="144" y="264"/>
                    </a:lnTo>
                    <a:lnTo>
                      <a:pt x="134" y="267"/>
                    </a:lnTo>
                    <a:lnTo>
                      <a:pt x="141" y="267"/>
                    </a:lnTo>
                    <a:lnTo>
                      <a:pt x="141" y="274"/>
                    </a:lnTo>
                    <a:lnTo>
                      <a:pt x="144" y="277"/>
                    </a:lnTo>
                    <a:lnTo>
                      <a:pt x="166" y="281"/>
                    </a:lnTo>
                    <a:lnTo>
                      <a:pt x="166" y="289"/>
                    </a:lnTo>
                    <a:lnTo>
                      <a:pt x="179" y="287"/>
                    </a:lnTo>
                    <a:lnTo>
                      <a:pt x="185" y="296"/>
                    </a:lnTo>
                    <a:lnTo>
                      <a:pt x="185" y="292"/>
                    </a:lnTo>
                    <a:lnTo>
                      <a:pt x="190" y="291"/>
                    </a:lnTo>
                    <a:lnTo>
                      <a:pt x="188" y="289"/>
                    </a:lnTo>
                    <a:lnTo>
                      <a:pt x="196" y="281"/>
                    </a:lnTo>
                    <a:lnTo>
                      <a:pt x="206" y="286"/>
                    </a:lnTo>
                    <a:lnTo>
                      <a:pt x="205" y="291"/>
                    </a:lnTo>
                    <a:lnTo>
                      <a:pt x="203" y="291"/>
                    </a:lnTo>
                    <a:lnTo>
                      <a:pt x="205" y="291"/>
                    </a:lnTo>
                    <a:lnTo>
                      <a:pt x="208" y="286"/>
                    </a:lnTo>
                    <a:lnTo>
                      <a:pt x="208" y="279"/>
                    </a:lnTo>
                    <a:lnTo>
                      <a:pt x="195" y="272"/>
                    </a:lnTo>
                    <a:lnTo>
                      <a:pt x="190" y="272"/>
                    </a:lnTo>
                    <a:lnTo>
                      <a:pt x="190" y="277"/>
                    </a:lnTo>
                    <a:lnTo>
                      <a:pt x="188" y="277"/>
                    </a:lnTo>
                    <a:lnTo>
                      <a:pt x="188" y="274"/>
                    </a:lnTo>
                    <a:lnTo>
                      <a:pt x="191" y="269"/>
                    </a:lnTo>
                    <a:lnTo>
                      <a:pt x="193" y="262"/>
                    </a:lnTo>
                    <a:lnTo>
                      <a:pt x="188" y="251"/>
                    </a:lnTo>
                    <a:lnTo>
                      <a:pt x="183" y="247"/>
                    </a:lnTo>
                    <a:lnTo>
                      <a:pt x="181" y="239"/>
                    </a:lnTo>
                    <a:lnTo>
                      <a:pt x="186" y="236"/>
                    </a:lnTo>
                    <a:lnTo>
                      <a:pt x="190" y="236"/>
                    </a:lnTo>
                    <a:lnTo>
                      <a:pt x="195" y="249"/>
                    </a:lnTo>
                    <a:lnTo>
                      <a:pt x="191" y="256"/>
                    </a:lnTo>
                    <a:lnTo>
                      <a:pt x="200" y="271"/>
                    </a:lnTo>
                    <a:lnTo>
                      <a:pt x="210" y="267"/>
                    </a:lnTo>
                    <a:lnTo>
                      <a:pt x="215" y="279"/>
                    </a:lnTo>
                    <a:lnTo>
                      <a:pt x="230" y="281"/>
                    </a:lnTo>
                    <a:lnTo>
                      <a:pt x="231" y="274"/>
                    </a:lnTo>
                    <a:lnTo>
                      <a:pt x="230" y="269"/>
                    </a:lnTo>
                    <a:lnTo>
                      <a:pt x="233" y="267"/>
                    </a:lnTo>
                    <a:lnTo>
                      <a:pt x="225" y="269"/>
                    </a:lnTo>
                    <a:lnTo>
                      <a:pt x="220" y="262"/>
                    </a:lnTo>
                    <a:lnTo>
                      <a:pt x="213" y="261"/>
                    </a:lnTo>
                    <a:lnTo>
                      <a:pt x="208" y="266"/>
                    </a:lnTo>
                    <a:lnTo>
                      <a:pt x="203" y="266"/>
                    </a:lnTo>
                    <a:lnTo>
                      <a:pt x="196" y="252"/>
                    </a:lnTo>
                    <a:lnTo>
                      <a:pt x="201" y="242"/>
                    </a:lnTo>
                    <a:lnTo>
                      <a:pt x="210" y="239"/>
                    </a:lnTo>
                    <a:lnTo>
                      <a:pt x="203" y="234"/>
                    </a:lnTo>
                    <a:lnTo>
                      <a:pt x="193" y="234"/>
                    </a:lnTo>
                    <a:lnTo>
                      <a:pt x="193" y="229"/>
                    </a:lnTo>
                    <a:lnTo>
                      <a:pt x="191" y="232"/>
                    </a:lnTo>
                    <a:lnTo>
                      <a:pt x="188" y="232"/>
                    </a:lnTo>
                    <a:lnTo>
                      <a:pt x="193" y="224"/>
                    </a:lnTo>
                    <a:lnTo>
                      <a:pt x="193" y="222"/>
                    </a:lnTo>
                    <a:lnTo>
                      <a:pt x="186" y="231"/>
                    </a:lnTo>
                    <a:lnTo>
                      <a:pt x="161" y="217"/>
                    </a:lnTo>
                    <a:lnTo>
                      <a:pt x="163" y="202"/>
                    </a:lnTo>
                    <a:lnTo>
                      <a:pt x="163" y="190"/>
                    </a:lnTo>
                    <a:lnTo>
                      <a:pt x="153" y="169"/>
                    </a:lnTo>
                    <a:lnTo>
                      <a:pt x="143" y="154"/>
                    </a:lnTo>
                    <a:lnTo>
                      <a:pt x="143" y="152"/>
                    </a:lnTo>
                    <a:lnTo>
                      <a:pt x="133" y="142"/>
                    </a:lnTo>
                    <a:lnTo>
                      <a:pt x="128" y="130"/>
                    </a:lnTo>
                    <a:lnTo>
                      <a:pt x="116" y="123"/>
                    </a:lnTo>
                    <a:lnTo>
                      <a:pt x="129" y="123"/>
                    </a:lnTo>
                    <a:lnTo>
                      <a:pt x="129" y="122"/>
                    </a:lnTo>
                    <a:lnTo>
                      <a:pt x="134" y="115"/>
                    </a:lnTo>
                    <a:lnTo>
                      <a:pt x="138" y="107"/>
                    </a:lnTo>
                    <a:lnTo>
                      <a:pt x="139" y="97"/>
                    </a:lnTo>
                    <a:lnTo>
                      <a:pt x="181" y="107"/>
                    </a:lnTo>
                    <a:lnTo>
                      <a:pt x="201" y="98"/>
                    </a:lnTo>
                    <a:lnTo>
                      <a:pt x="215" y="85"/>
                    </a:lnTo>
                    <a:lnTo>
                      <a:pt x="211" y="92"/>
                    </a:lnTo>
                    <a:lnTo>
                      <a:pt x="215" y="88"/>
                    </a:lnTo>
                    <a:lnTo>
                      <a:pt x="220" y="78"/>
                    </a:lnTo>
                    <a:lnTo>
                      <a:pt x="218" y="75"/>
                    </a:lnTo>
                    <a:lnTo>
                      <a:pt x="225" y="70"/>
                    </a:lnTo>
                    <a:lnTo>
                      <a:pt x="223" y="68"/>
                    </a:lnTo>
                    <a:lnTo>
                      <a:pt x="226" y="65"/>
                    </a:lnTo>
                    <a:lnTo>
                      <a:pt x="256" y="40"/>
                    </a:lnTo>
                    <a:lnTo>
                      <a:pt x="260" y="43"/>
                    </a:lnTo>
                    <a:lnTo>
                      <a:pt x="256" y="43"/>
                    </a:lnTo>
                    <a:lnTo>
                      <a:pt x="258" y="45"/>
                    </a:lnTo>
                    <a:lnTo>
                      <a:pt x="253" y="47"/>
                    </a:lnTo>
                    <a:lnTo>
                      <a:pt x="250" y="48"/>
                    </a:lnTo>
                    <a:lnTo>
                      <a:pt x="260" y="48"/>
                    </a:lnTo>
                    <a:lnTo>
                      <a:pt x="261" y="45"/>
                    </a:lnTo>
                    <a:lnTo>
                      <a:pt x="277" y="47"/>
                    </a:lnTo>
                    <a:lnTo>
                      <a:pt x="277" y="45"/>
                    </a:lnTo>
                    <a:lnTo>
                      <a:pt x="298" y="31"/>
                    </a:lnTo>
                    <a:lnTo>
                      <a:pt x="302" y="33"/>
                    </a:lnTo>
                    <a:lnTo>
                      <a:pt x="302" y="36"/>
                    </a:lnTo>
                    <a:lnTo>
                      <a:pt x="295" y="40"/>
                    </a:lnTo>
                    <a:lnTo>
                      <a:pt x="300" y="40"/>
                    </a:lnTo>
                    <a:lnTo>
                      <a:pt x="293" y="50"/>
                    </a:lnTo>
                    <a:lnTo>
                      <a:pt x="298" y="47"/>
                    </a:lnTo>
                    <a:lnTo>
                      <a:pt x="298" y="60"/>
                    </a:lnTo>
                    <a:lnTo>
                      <a:pt x="300" y="47"/>
                    </a:lnTo>
                    <a:lnTo>
                      <a:pt x="303" y="40"/>
                    </a:lnTo>
                    <a:lnTo>
                      <a:pt x="305" y="43"/>
                    </a:lnTo>
                    <a:lnTo>
                      <a:pt x="315" y="42"/>
                    </a:lnTo>
                    <a:lnTo>
                      <a:pt x="305" y="42"/>
                    </a:lnTo>
                    <a:lnTo>
                      <a:pt x="303" y="31"/>
                    </a:lnTo>
                    <a:lnTo>
                      <a:pt x="298" y="31"/>
                    </a:lnTo>
                    <a:lnTo>
                      <a:pt x="310" y="21"/>
                    </a:lnTo>
                    <a:lnTo>
                      <a:pt x="322" y="20"/>
                    </a:lnTo>
                    <a:lnTo>
                      <a:pt x="318" y="21"/>
                    </a:lnTo>
                    <a:lnTo>
                      <a:pt x="322" y="23"/>
                    </a:lnTo>
                    <a:lnTo>
                      <a:pt x="315" y="25"/>
                    </a:lnTo>
                    <a:lnTo>
                      <a:pt x="318" y="31"/>
                    </a:lnTo>
                    <a:lnTo>
                      <a:pt x="318" y="26"/>
                    </a:lnTo>
                    <a:lnTo>
                      <a:pt x="323" y="28"/>
                    </a:lnTo>
                    <a:lnTo>
                      <a:pt x="323" y="25"/>
                    </a:lnTo>
                    <a:lnTo>
                      <a:pt x="330" y="28"/>
                    </a:lnTo>
                    <a:lnTo>
                      <a:pt x="338" y="28"/>
                    </a:lnTo>
                    <a:lnTo>
                      <a:pt x="335" y="25"/>
                    </a:lnTo>
                    <a:lnTo>
                      <a:pt x="348" y="28"/>
                    </a:lnTo>
                    <a:lnTo>
                      <a:pt x="363" y="20"/>
                    </a:lnTo>
                    <a:lnTo>
                      <a:pt x="375" y="5"/>
                    </a:lnTo>
                    <a:lnTo>
                      <a:pt x="384" y="0"/>
                    </a:lnTo>
                    <a:lnTo>
                      <a:pt x="385" y="3"/>
                    </a:lnTo>
                    <a:lnTo>
                      <a:pt x="380" y="3"/>
                    </a:lnTo>
                    <a:lnTo>
                      <a:pt x="382" y="10"/>
                    </a:lnTo>
                    <a:lnTo>
                      <a:pt x="390" y="11"/>
                    </a:lnTo>
                    <a:lnTo>
                      <a:pt x="390" y="15"/>
                    </a:lnTo>
                    <a:lnTo>
                      <a:pt x="389" y="16"/>
                    </a:lnTo>
                    <a:lnTo>
                      <a:pt x="392" y="15"/>
                    </a:lnTo>
                    <a:lnTo>
                      <a:pt x="397" y="18"/>
                    </a:lnTo>
                    <a:lnTo>
                      <a:pt x="399" y="21"/>
                    </a:lnTo>
                    <a:lnTo>
                      <a:pt x="394" y="28"/>
                    </a:lnTo>
                    <a:lnTo>
                      <a:pt x="384" y="31"/>
                    </a:lnTo>
                    <a:lnTo>
                      <a:pt x="387" y="35"/>
                    </a:lnTo>
                    <a:lnTo>
                      <a:pt x="385" y="43"/>
                    </a:lnTo>
                    <a:lnTo>
                      <a:pt x="387" y="43"/>
                    </a:lnTo>
                    <a:lnTo>
                      <a:pt x="389" y="38"/>
                    </a:lnTo>
                    <a:lnTo>
                      <a:pt x="395" y="40"/>
                    </a:lnTo>
                    <a:lnTo>
                      <a:pt x="397" y="33"/>
                    </a:lnTo>
                    <a:lnTo>
                      <a:pt x="400" y="30"/>
                    </a:lnTo>
                    <a:lnTo>
                      <a:pt x="404" y="31"/>
                    </a:lnTo>
                    <a:lnTo>
                      <a:pt x="404" y="25"/>
                    </a:lnTo>
                    <a:lnTo>
                      <a:pt x="407" y="26"/>
                    </a:lnTo>
                    <a:lnTo>
                      <a:pt x="409" y="21"/>
                    </a:lnTo>
                    <a:lnTo>
                      <a:pt x="409" y="23"/>
                    </a:lnTo>
                    <a:lnTo>
                      <a:pt x="407" y="30"/>
                    </a:lnTo>
                    <a:lnTo>
                      <a:pt x="409" y="30"/>
                    </a:lnTo>
                    <a:lnTo>
                      <a:pt x="410" y="25"/>
                    </a:lnTo>
                    <a:lnTo>
                      <a:pt x="417" y="33"/>
                    </a:lnTo>
                    <a:lnTo>
                      <a:pt x="415" y="38"/>
                    </a:lnTo>
                    <a:lnTo>
                      <a:pt x="410" y="40"/>
                    </a:lnTo>
                    <a:lnTo>
                      <a:pt x="422" y="50"/>
                    </a:lnTo>
                    <a:lnTo>
                      <a:pt x="429" y="43"/>
                    </a:lnTo>
                    <a:lnTo>
                      <a:pt x="444" y="43"/>
                    </a:lnTo>
                    <a:lnTo>
                      <a:pt x="452" y="48"/>
                    </a:lnTo>
                    <a:lnTo>
                      <a:pt x="454" y="53"/>
                    </a:lnTo>
                    <a:lnTo>
                      <a:pt x="454" y="50"/>
                    </a:lnTo>
                    <a:lnTo>
                      <a:pt x="454" y="48"/>
                    </a:lnTo>
                    <a:lnTo>
                      <a:pt x="459" y="50"/>
                    </a:lnTo>
                    <a:lnTo>
                      <a:pt x="464" y="55"/>
                    </a:lnTo>
                    <a:lnTo>
                      <a:pt x="455" y="62"/>
                    </a:lnTo>
                    <a:lnTo>
                      <a:pt x="455" y="63"/>
                    </a:lnTo>
                    <a:lnTo>
                      <a:pt x="464" y="68"/>
                    </a:lnTo>
                    <a:lnTo>
                      <a:pt x="452" y="70"/>
                    </a:lnTo>
                    <a:lnTo>
                      <a:pt x="471" y="72"/>
                    </a:lnTo>
                    <a:lnTo>
                      <a:pt x="467" y="75"/>
                    </a:lnTo>
                    <a:lnTo>
                      <a:pt x="469" y="75"/>
                    </a:lnTo>
                    <a:lnTo>
                      <a:pt x="464" y="78"/>
                    </a:lnTo>
                    <a:lnTo>
                      <a:pt x="479" y="85"/>
                    </a:lnTo>
                    <a:lnTo>
                      <a:pt x="481" y="85"/>
                    </a:lnTo>
                    <a:lnTo>
                      <a:pt x="481" y="82"/>
                    </a:lnTo>
                    <a:lnTo>
                      <a:pt x="489" y="78"/>
                    </a:lnTo>
                    <a:lnTo>
                      <a:pt x="497" y="82"/>
                    </a:lnTo>
                    <a:lnTo>
                      <a:pt x="497" y="87"/>
                    </a:lnTo>
                    <a:lnTo>
                      <a:pt x="509" y="80"/>
                    </a:lnTo>
                    <a:lnTo>
                      <a:pt x="517" y="82"/>
                    </a:lnTo>
                    <a:lnTo>
                      <a:pt x="534" y="92"/>
                    </a:lnTo>
                    <a:lnTo>
                      <a:pt x="536" y="98"/>
                    </a:lnTo>
                    <a:lnTo>
                      <a:pt x="542" y="95"/>
                    </a:lnTo>
                    <a:lnTo>
                      <a:pt x="549" y="98"/>
                    </a:lnTo>
                    <a:lnTo>
                      <a:pt x="553" y="105"/>
                    </a:lnTo>
                    <a:lnTo>
                      <a:pt x="591" y="112"/>
                    </a:lnTo>
                    <a:lnTo>
                      <a:pt x="596" y="120"/>
                    </a:lnTo>
                    <a:lnTo>
                      <a:pt x="609" y="127"/>
                    </a:lnTo>
                    <a:lnTo>
                      <a:pt x="628" y="123"/>
                    </a:lnTo>
                    <a:lnTo>
                      <a:pt x="628" y="127"/>
                    </a:lnTo>
                    <a:lnTo>
                      <a:pt x="629" y="123"/>
                    </a:lnTo>
                    <a:lnTo>
                      <a:pt x="628" y="122"/>
                    </a:lnTo>
                    <a:lnTo>
                      <a:pt x="636" y="120"/>
                    </a:lnTo>
                    <a:lnTo>
                      <a:pt x="645" y="120"/>
                    </a:lnTo>
                    <a:lnTo>
                      <a:pt x="645" y="125"/>
                    </a:lnTo>
                    <a:lnTo>
                      <a:pt x="646" y="120"/>
                    </a:lnTo>
                    <a:lnTo>
                      <a:pt x="660" y="129"/>
                    </a:lnTo>
                    <a:lnTo>
                      <a:pt x="666" y="139"/>
                    </a:lnTo>
                    <a:lnTo>
                      <a:pt x="678" y="144"/>
                    </a:lnTo>
                    <a:lnTo>
                      <a:pt x="685" y="152"/>
                    </a:lnTo>
                    <a:lnTo>
                      <a:pt x="688" y="154"/>
                    </a:lnTo>
                    <a:lnTo>
                      <a:pt x="688" y="150"/>
                    </a:lnTo>
                    <a:lnTo>
                      <a:pt x="686" y="149"/>
                    </a:lnTo>
                    <a:lnTo>
                      <a:pt x="693" y="152"/>
                    </a:lnTo>
                    <a:lnTo>
                      <a:pt x="690" y="227"/>
                    </a:lnTo>
                    <a:lnTo>
                      <a:pt x="686" y="308"/>
                    </a:lnTo>
                    <a:lnTo>
                      <a:pt x="683" y="385"/>
                    </a:lnTo>
                    <a:lnTo>
                      <a:pt x="681" y="463"/>
                    </a:lnTo>
                    <a:lnTo>
                      <a:pt x="678" y="538"/>
                    </a:lnTo>
                    <a:lnTo>
                      <a:pt x="675" y="615"/>
                    </a:lnTo>
                    <a:lnTo>
                      <a:pt x="671" y="706"/>
                    </a:lnTo>
                    <a:lnTo>
                      <a:pt x="683" y="711"/>
                    </a:lnTo>
                    <a:lnTo>
                      <a:pt x="686" y="706"/>
                    </a:lnTo>
                    <a:lnTo>
                      <a:pt x="700" y="712"/>
                    </a:lnTo>
                    <a:lnTo>
                      <a:pt x="708" y="704"/>
                    </a:lnTo>
                    <a:lnTo>
                      <a:pt x="725" y="704"/>
                    </a:lnTo>
                    <a:lnTo>
                      <a:pt x="721" y="719"/>
                    </a:lnTo>
                    <a:lnTo>
                      <a:pt x="735" y="729"/>
                    </a:lnTo>
                    <a:lnTo>
                      <a:pt x="737" y="738"/>
                    </a:lnTo>
                    <a:lnTo>
                      <a:pt x="767" y="768"/>
                    </a:lnTo>
                    <a:lnTo>
                      <a:pt x="770" y="786"/>
                    </a:lnTo>
                    <a:lnTo>
                      <a:pt x="788" y="771"/>
                    </a:lnTo>
                    <a:lnTo>
                      <a:pt x="795" y="773"/>
                    </a:lnTo>
                    <a:lnTo>
                      <a:pt x="798" y="766"/>
                    </a:lnTo>
                    <a:lnTo>
                      <a:pt x="798" y="764"/>
                    </a:lnTo>
                    <a:lnTo>
                      <a:pt x="798" y="754"/>
                    </a:lnTo>
                    <a:lnTo>
                      <a:pt x="805" y="751"/>
                    </a:lnTo>
                    <a:lnTo>
                      <a:pt x="802" y="748"/>
                    </a:lnTo>
                    <a:lnTo>
                      <a:pt x="818" y="739"/>
                    </a:lnTo>
                    <a:lnTo>
                      <a:pt x="827" y="736"/>
                    </a:lnTo>
                    <a:lnTo>
                      <a:pt x="840" y="748"/>
                    </a:lnTo>
                    <a:lnTo>
                      <a:pt x="840" y="753"/>
                    </a:lnTo>
                    <a:lnTo>
                      <a:pt x="839" y="756"/>
                    </a:lnTo>
                    <a:lnTo>
                      <a:pt x="840" y="758"/>
                    </a:lnTo>
                    <a:lnTo>
                      <a:pt x="842" y="761"/>
                    </a:lnTo>
                    <a:lnTo>
                      <a:pt x="842" y="764"/>
                    </a:lnTo>
                    <a:lnTo>
                      <a:pt x="850" y="766"/>
                    </a:lnTo>
                    <a:lnTo>
                      <a:pt x="854" y="773"/>
                    </a:lnTo>
                    <a:lnTo>
                      <a:pt x="857" y="773"/>
                    </a:lnTo>
                    <a:lnTo>
                      <a:pt x="860" y="781"/>
                    </a:lnTo>
                    <a:lnTo>
                      <a:pt x="864" y="788"/>
                    </a:lnTo>
                    <a:lnTo>
                      <a:pt x="875" y="794"/>
                    </a:lnTo>
                    <a:lnTo>
                      <a:pt x="887" y="810"/>
                    </a:lnTo>
                    <a:lnTo>
                      <a:pt x="890" y="818"/>
                    </a:lnTo>
                    <a:lnTo>
                      <a:pt x="897" y="826"/>
                    </a:lnTo>
                    <a:lnTo>
                      <a:pt x="897" y="826"/>
                    </a:lnTo>
                    <a:lnTo>
                      <a:pt x="922" y="870"/>
                    </a:lnTo>
                    <a:lnTo>
                      <a:pt x="927" y="876"/>
                    </a:lnTo>
                    <a:lnTo>
                      <a:pt x="924" y="883"/>
                    </a:lnTo>
                    <a:lnTo>
                      <a:pt x="934" y="886"/>
                    </a:lnTo>
                    <a:lnTo>
                      <a:pt x="932" y="895"/>
                    </a:lnTo>
                    <a:lnTo>
                      <a:pt x="939" y="898"/>
                    </a:lnTo>
                    <a:lnTo>
                      <a:pt x="942" y="910"/>
                    </a:lnTo>
                    <a:lnTo>
                      <a:pt x="949" y="908"/>
                    </a:lnTo>
                    <a:lnTo>
                      <a:pt x="966" y="918"/>
                    </a:lnTo>
                    <a:lnTo>
                      <a:pt x="966" y="918"/>
                    </a:lnTo>
                    <a:lnTo>
                      <a:pt x="974" y="920"/>
                    </a:lnTo>
                    <a:lnTo>
                      <a:pt x="979" y="925"/>
                    </a:lnTo>
                    <a:lnTo>
                      <a:pt x="984" y="927"/>
                    </a:lnTo>
                    <a:lnTo>
                      <a:pt x="987" y="932"/>
                    </a:lnTo>
                    <a:lnTo>
                      <a:pt x="997" y="932"/>
                    </a:lnTo>
                    <a:lnTo>
                      <a:pt x="999" y="943"/>
                    </a:lnTo>
                    <a:lnTo>
                      <a:pt x="996" y="952"/>
                    </a:lnTo>
                    <a:lnTo>
                      <a:pt x="997" y="963"/>
                    </a:lnTo>
                    <a:lnTo>
                      <a:pt x="1004" y="978"/>
                    </a:lnTo>
                    <a:lnTo>
                      <a:pt x="1001" y="980"/>
                    </a:lnTo>
                    <a:lnTo>
                      <a:pt x="994" y="999"/>
                    </a:lnTo>
                    <a:lnTo>
                      <a:pt x="987" y="1005"/>
                    </a:lnTo>
                    <a:lnTo>
                      <a:pt x="987" y="1002"/>
                    </a:lnTo>
                    <a:lnTo>
                      <a:pt x="984" y="1007"/>
                    </a:lnTo>
                    <a:lnTo>
                      <a:pt x="981" y="997"/>
                    </a:lnTo>
                    <a:lnTo>
                      <a:pt x="982" y="1005"/>
                    </a:lnTo>
                    <a:lnTo>
                      <a:pt x="979" y="1009"/>
                    </a:lnTo>
                    <a:lnTo>
                      <a:pt x="976" y="1005"/>
                    </a:lnTo>
                    <a:lnTo>
                      <a:pt x="976" y="997"/>
                    </a:lnTo>
                    <a:lnTo>
                      <a:pt x="972" y="995"/>
                    </a:lnTo>
                    <a:lnTo>
                      <a:pt x="977" y="990"/>
                    </a:lnTo>
                    <a:lnTo>
                      <a:pt x="981" y="990"/>
                    </a:lnTo>
                    <a:lnTo>
                      <a:pt x="987" y="977"/>
                    </a:lnTo>
                    <a:lnTo>
                      <a:pt x="981" y="990"/>
                    </a:lnTo>
                    <a:lnTo>
                      <a:pt x="977" y="987"/>
                    </a:lnTo>
                    <a:lnTo>
                      <a:pt x="974" y="990"/>
                    </a:lnTo>
                    <a:lnTo>
                      <a:pt x="971" y="989"/>
                    </a:lnTo>
                    <a:lnTo>
                      <a:pt x="971" y="985"/>
                    </a:lnTo>
                    <a:lnTo>
                      <a:pt x="974" y="980"/>
                    </a:lnTo>
                    <a:lnTo>
                      <a:pt x="984" y="978"/>
                    </a:lnTo>
                    <a:lnTo>
                      <a:pt x="982" y="975"/>
                    </a:lnTo>
                    <a:lnTo>
                      <a:pt x="976" y="978"/>
                    </a:lnTo>
                    <a:lnTo>
                      <a:pt x="974" y="957"/>
                    </a:lnTo>
                    <a:lnTo>
                      <a:pt x="971" y="952"/>
                    </a:lnTo>
                    <a:lnTo>
                      <a:pt x="972" y="952"/>
                    </a:lnTo>
                    <a:lnTo>
                      <a:pt x="971" y="952"/>
                    </a:lnTo>
                    <a:lnTo>
                      <a:pt x="962" y="942"/>
                    </a:lnTo>
                    <a:lnTo>
                      <a:pt x="969" y="935"/>
                    </a:lnTo>
                    <a:lnTo>
                      <a:pt x="959" y="943"/>
                    </a:lnTo>
                    <a:lnTo>
                      <a:pt x="957" y="942"/>
                    </a:lnTo>
                    <a:lnTo>
                      <a:pt x="941" y="950"/>
                    </a:lnTo>
                    <a:lnTo>
                      <a:pt x="947" y="953"/>
                    </a:lnTo>
                    <a:lnTo>
                      <a:pt x="944" y="957"/>
                    </a:lnTo>
                    <a:lnTo>
                      <a:pt x="946" y="960"/>
                    </a:lnTo>
                    <a:lnTo>
                      <a:pt x="944" y="965"/>
                    </a:lnTo>
                    <a:lnTo>
                      <a:pt x="939" y="962"/>
                    </a:lnTo>
                    <a:lnTo>
                      <a:pt x="942" y="965"/>
                    </a:lnTo>
                    <a:lnTo>
                      <a:pt x="941" y="970"/>
                    </a:lnTo>
                    <a:lnTo>
                      <a:pt x="934" y="965"/>
                    </a:lnTo>
                    <a:lnTo>
                      <a:pt x="931" y="957"/>
                    </a:lnTo>
                    <a:lnTo>
                      <a:pt x="932" y="957"/>
                    </a:lnTo>
                    <a:lnTo>
                      <a:pt x="934" y="958"/>
                    </a:lnTo>
                    <a:lnTo>
                      <a:pt x="934" y="953"/>
                    </a:lnTo>
                    <a:lnTo>
                      <a:pt x="937" y="953"/>
                    </a:lnTo>
                    <a:lnTo>
                      <a:pt x="937" y="947"/>
                    </a:lnTo>
                    <a:lnTo>
                      <a:pt x="941" y="945"/>
                    </a:lnTo>
                    <a:lnTo>
                      <a:pt x="939" y="933"/>
                    </a:lnTo>
                    <a:lnTo>
                      <a:pt x="952" y="930"/>
                    </a:lnTo>
                    <a:lnTo>
                      <a:pt x="941" y="930"/>
                    </a:lnTo>
                    <a:lnTo>
                      <a:pt x="937" y="923"/>
                    </a:lnTo>
                    <a:lnTo>
                      <a:pt x="932" y="922"/>
                    </a:lnTo>
                    <a:lnTo>
                      <a:pt x="931" y="918"/>
                    </a:lnTo>
                    <a:lnTo>
                      <a:pt x="926" y="915"/>
                    </a:lnTo>
                    <a:lnTo>
                      <a:pt x="927" y="908"/>
                    </a:lnTo>
                    <a:lnTo>
                      <a:pt x="919" y="910"/>
                    </a:lnTo>
                    <a:lnTo>
                      <a:pt x="922" y="907"/>
                    </a:lnTo>
                    <a:lnTo>
                      <a:pt x="919" y="905"/>
                    </a:lnTo>
                    <a:lnTo>
                      <a:pt x="924" y="898"/>
                    </a:lnTo>
                    <a:lnTo>
                      <a:pt x="921" y="902"/>
                    </a:lnTo>
                    <a:lnTo>
                      <a:pt x="912" y="898"/>
                    </a:lnTo>
                    <a:lnTo>
                      <a:pt x="907" y="890"/>
                    </a:lnTo>
                    <a:lnTo>
                      <a:pt x="912" y="891"/>
                    </a:lnTo>
                    <a:lnTo>
                      <a:pt x="910" y="883"/>
                    </a:lnTo>
                    <a:lnTo>
                      <a:pt x="909" y="888"/>
                    </a:lnTo>
                    <a:lnTo>
                      <a:pt x="900" y="885"/>
                    </a:lnTo>
                    <a:lnTo>
                      <a:pt x="900" y="881"/>
                    </a:lnTo>
                    <a:lnTo>
                      <a:pt x="899" y="880"/>
                    </a:lnTo>
                    <a:lnTo>
                      <a:pt x="897" y="880"/>
                    </a:lnTo>
                    <a:lnTo>
                      <a:pt x="895" y="885"/>
                    </a:lnTo>
                    <a:lnTo>
                      <a:pt x="889" y="881"/>
                    </a:lnTo>
                    <a:lnTo>
                      <a:pt x="887" y="880"/>
                    </a:lnTo>
                    <a:lnTo>
                      <a:pt x="890" y="875"/>
                    </a:lnTo>
                    <a:lnTo>
                      <a:pt x="897" y="875"/>
                    </a:lnTo>
                    <a:lnTo>
                      <a:pt x="902" y="868"/>
                    </a:lnTo>
                    <a:lnTo>
                      <a:pt x="897" y="871"/>
                    </a:lnTo>
                    <a:lnTo>
                      <a:pt x="890" y="871"/>
                    </a:lnTo>
                    <a:lnTo>
                      <a:pt x="894" y="865"/>
                    </a:lnTo>
                    <a:lnTo>
                      <a:pt x="890" y="866"/>
                    </a:lnTo>
                    <a:lnTo>
                      <a:pt x="889" y="860"/>
                    </a:lnTo>
                    <a:lnTo>
                      <a:pt x="894" y="856"/>
                    </a:lnTo>
                    <a:lnTo>
                      <a:pt x="885" y="858"/>
                    </a:lnTo>
                    <a:lnTo>
                      <a:pt x="884" y="855"/>
                    </a:lnTo>
                    <a:lnTo>
                      <a:pt x="884" y="851"/>
                    </a:lnTo>
                    <a:lnTo>
                      <a:pt x="904" y="861"/>
                    </a:lnTo>
                    <a:lnTo>
                      <a:pt x="885" y="848"/>
                    </a:lnTo>
                    <a:lnTo>
                      <a:pt x="885" y="840"/>
                    </a:lnTo>
                    <a:lnTo>
                      <a:pt x="899" y="841"/>
                    </a:lnTo>
                    <a:lnTo>
                      <a:pt x="887" y="840"/>
                    </a:lnTo>
                    <a:lnTo>
                      <a:pt x="885" y="840"/>
                    </a:lnTo>
                    <a:lnTo>
                      <a:pt x="882" y="846"/>
                    </a:lnTo>
                    <a:lnTo>
                      <a:pt x="877" y="838"/>
                    </a:lnTo>
                    <a:lnTo>
                      <a:pt x="879" y="835"/>
                    </a:lnTo>
                    <a:lnTo>
                      <a:pt x="882" y="838"/>
                    </a:lnTo>
                    <a:lnTo>
                      <a:pt x="882" y="833"/>
                    </a:lnTo>
                    <a:lnTo>
                      <a:pt x="879" y="831"/>
                    </a:lnTo>
                    <a:lnTo>
                      <a:pt x="882" y="826"/>
                    </a:lnTo>
                    <a:lnTo>
                      <a:pt x="875" y="836"/>
                    </a:lnTo>
                    <a:lnTo>
                      <a:pt x="870" y="830"/>
                    </a:lnTo>
                    <a:lnTo>
                      <a:pt x="870" y="820"/>
                    </a:lnTo>
                    <a:lnTo>
                      <a:pt x="872" y="818"/>
                    </a:lnTo>
                    <a:lnTo>
                      <a:pt x="872" y="813"/>
                    </a:lnTo>
                    <a:lnTo>
                      <a:pt x="874" y="808"/>
                    </a:lnTo>
                    <a:lnTo>
                      <a:pt x="877" y="806"/>
                    </a:lnTo>
                    <a:lnTo>
                      <a:pt x="872" y="808"/>
                    </a:lnTo>
                    <a:lnTo>
                      <a:pt x="867" y="825"/>
                    </a:lnTo>
                    <a:lnTo>
                      <a:pt x="857" y="816"/>
                    </a:lnTo>
                    <a:lnTo>
                      <a:pt x="849" y="815"/>
                    </a:lnTo>
                    <a:lnTo>
                      <a:pt x="849" y="808"/>
                    </a:lnTo>
                    <a:lnTo>
                      <a:pt x="842" y="798"/>
                    </a:lnTo>
                    <a:lnTo>
                      <a:pt x="844" y="799"/>
                    </a:lnTo>
                    <a:lnTo>
                      <a:pt x="844" y="791"/>
                    </a:lnTo>
                    <a:lnTo>
                      <a:pt x="840" y="794"/>
                    </a:lnTo>
                    <a:lnTo>
                      <a:pt x="837" y="789"/>
                    </a:lnTo>
                    <a:lnTo>
                      <a:pt x="837" y="783"/>
                    </a:lnTo>
                    <a:lnTo>
                      <a:pt x="837" y="781"/>
                    </a:lnTo>
                    <a:lnTo>
                      <a:pt x="830" y="764"/>
                    </a:lnTo>
                    <a:lnTo>
                      <a:pt x="830" y="761"/>
                    </a:lnTo>
                    <a:lnTo>
                      <a:pt x="830" y="754"/>
                    </a:lnTo>
                    <a:lnTo>
                      <a:pt x="830" y="759"/>
                    </a:lnTo>
                    <a:lnTo>
                      <a:pt x="829" y="763"/>
                    </a:lnTo>
                    <a:lnTo>
                      <a:pt x="825" y="763"/>
                    </a:lnTo>
                    <a:lnTo>
                      <a:pt x="830" y="769"/>
                    </a:lnTo>
                    <a:lnTo>
                      <a:pt x="832" y="776"/>
                    </a:lnTo>
                    <a:lnTo>
                      <a:pt x="829" y="769"/>
                    </a:lnTo>
                    <a:lnTo>
                      <a:pt x="825" y="768"/>
                    </a:lnTo>
                    <a:lnTo>
                      <a:pt x="830" y="774"/>
                    </a:lnTo>
                    <a:lnTo>
                      <a:pt x="830" y="783"/>
                    </a:lnTo>
                    <a:lnTo>
                      <a:pt x="837" y="801"/>
                    </a:lnTo>
                    <a:lnTo>
                      <a:pt x="835" y="803"/>
                    </a:lnTo>
                    <a:lnTo>
                      <a:pt x="839" y="811"/>
                    </a:lnTo>
                    <a:lnTo>
                      <a:pt x="840" y="823"/>
                    </a:lnTo>
                    <a:lnTo>
                      <a:pt x="832" y="821"/>
                    </a:lnTo>
                    <a:lnTo>
                      <a:pt x="829" y="810"/>
                    </a:lnTo>
                    <a:lnTo>
                      <a:pt x="829" y="816"/>
                    </a:lnTo>
                    <a:lnTo>
                      <a:pt x="823" y="813"/>
                    </a:lnTo>
                    <a:lnTo>
                      <a:pt x="815" y="815"/>
                    </a:lnTo>
                    <a:lnTo>
                      <a:pt x="817" y="811"/>
                    </a:lnTo>
                    <a:lnTo>
                      <a:pt x="813" y="811"/>
                    </a:lnTo>
                    <a:lnTo>
                      <a:pt x="817" y="811"/>
                    </a:lnTo>
                    <a:lnTo>
                      <a:pt x="815" y="804"/>
                    </a:lnTo>
                    <a:lnTo>
                      <a:pt x="818" y="803"/>
                    </a:lnTo>
                    <a:lnTo>
                      <a:pt x="810" y="791"/>
                    </a:lnTo>
                    <a:lnTo>
                      <a:pt x="818" y="786"/>
                    </a:lnTo>
                    <a:lnTo>
                      <a:pt x="813" y="786"/>
                    </a:lnTo>
                    <a:lnTo>
                      <a:pt x="812" y="789"/>
                    </a:lnTo>
                    <a:lnTo>
                      <a:pt x="812" y="786"/>
                    </a:lnTo>
                    <a:lnTo>
                      <a:pt x="807" y="779"/>
                    </a:lnTo>
                    <a:lnTo>
                      <a:pt x="808" y="783"/>
                    </a:lnTo>
                    <a:lnTo>
                      <a:pt x="805" y="786"/>
                    </a:lnTo>
                    <a:lnTo>
                      <a:pt x="808" y="784"/>
                    </a:lnTo>
                    <a:lnTo>
                      <a:pt x="810" y="789"/>
                    </a:lnTo>
                    <a:lnTo>
                      <a:pt x="805" y="794"/>
                    </a:lnTo>
                    <a:lnTo>
                      <a:pt x="802" y="793"/>
                    </a:lnTo>
                    <a:lnTo>
                      <a:pt x="805" y="791"/>
                    </a:lnTo>
                    <a:lnTo>
                      <a:pt x="798" y="789"/>
                    </a:lnTo>
                    <a:lnTo>
                      <a:pt x="798" y="783"/>
                    </a:lnTo>
                    <a:lnTo>
                      <a:pt x="795" y="786"/>
                    </a:lnTo>
                    <a:lnTo>
                      <a:pt x="792" y="781"/>
                    </a:lnTo>
                    <a:lnTo>
                      <a:pt x="795" y="786"/>
                    </a:lnTo>
                    <a:lnTo>
                      <a:pt x="793" y="788"/>
                    </a:lnTo>
                    <a:lnTo>
                      <a:pt x="782" y="778"/>
                    </a:lnTo>
                    <a:lnTo>
                      <a:pt x="787" y="786"/>
                    </a:lnTo>
                    <a:lnTo>
                      <a:pt x="782" y="786"/>
                    </a:lnTo>
                    <a:lnTo>
                      <a:pt x="780" y="791"/>
                    </a:lnTo>
                    <a:lnTo>
                      <a:pt x="783" y="786"/>
                    </a:lnTo>
                    <a:lnTo>
                      <a:pt x="795" y="789"/>
                    </a:lnTo>
                    <a:lnTo>
                      <a:pt x="798" y="793"/>
                    </a:lnTo>
                    <a:lnTo>
                      <a:pt x="793" y="791"/>
                    </a:lnTo>
                    <a:lnTo>
                      <a:pt x="797" y="798"/>
                    </a:lnTo>
                    <a:lnTo>
                      <a:pt x="800" y="799"/>
                    </a:lnTo>
                    <a:lnTo>
                      <a:pt x="798" y="794"/>
                    </a:lnTo>
                    <a:lnTo>
                      <a:pt x="802" y="799"/>
                    </a:lnTo>
                    <a:lnTo>
                      <a:pt x="797" y="803"/>
                    </a:lnTo>
                    <a:lnTo>
                      <a:pt x="803" y="803"/>
                    </a:lnTo>
                    <a:lnTo>
                      <a:pt x="803" y="799"/>
                    </a:lnTo>
                    <a:lnTo>
                      <a:pt x="808" y="806"/>
                    </a:lnTo>
                    <a:lnTo>
                      <a:pt x="807" y="808"/>
                    </a:lnTo>
                    <a:lnTo>
                      <a:pt x="810" y="808"/>
                    </a:lnTo>
                    <a:lnTo>
                      <a:pt x="812" y="816"/>
                    </a:lnTo>
                    <a:lnTo>
                      <a:pt x="810" y="818"/>
                    </a:lnTo>
                    <a:lnTo>
                      <a:pt x="805" y="820"/>
                    </a:lnTo>
                    <a:lnTo>
                      <a:pt x="803" y="815"/>
                    </a:lnTo>
                    <a:lnTo>
                      <a:pt x="798" y="813"/>
                    </a:lnTo>
                    <a:lnTo>
                      <a:pt x="798" y="816"/>
                    </a:lnTo>
                    <a:lnTo>
                      <a:pt x="797" y="816"/>
                    </a:lnTo>
                    <a:lnTo>
                      <a:pt x="798" y="818"/>
                    </a:lnTo>
                    <a:lnTo>
                      <a:pt x="800" y="816"/>
                    </a:lnTo>
                    <a:lnTo>
                      <a:pt x="802" y="821"/>
                    </a:lnTo>
                    <a:lnTo>
                      <a:pt x="795" y="816"/>
                    </a:lnTo>
                    <a:lnTo>
                      <a:pt x="793" y="818"/>
                    </a:lnTo>
                    <a:lnTo>
                      <a:pt x="797" y="823"/>
                    </a:lnTo>
                    <a:lnTo>
                      <a:pt x="793" y="825"/>
                    </a:lnTo>
                    <a:lnTo>
                      <a:pt x="792" y="823"/>
                    </a:lnTo>
                    <a:lnTo>
                      <a:pt x="793" y="820"/>
                    </a:lnTo>
                    <a:lnTo>
                      <a:pt x="788" y="820"/>
                    </a:lnTo>
                    <a:lnTo>
                      <a:pt x="787" y="816"/>
                    </a:lnTo>
                    <a:lnTo>
                      <a:pt x="787" y="818"/>
                    </a:lnTo>
                    <a:lnTo>
                      <a:pt x="785" y="815"/>
                    </a:lnTo>
                    <a:lnTo>
                      <a:pt x="780" y="816"/>
                    </a:lnTo>
                    <a:lnTo>
                      <a:pt x="765" y="803"/>
                    </a:lnTo>
                    <a:lnTo>
                      <a:pt x="770" y="799"/>
                    </a:lnTo>
                    <a:lnTo>
                      <a:pt x="763" y="803"/>
                    </a:lnTo>
                    <a:lnTo>
                      <a:pt x="757" y="793"/>
                    </a:lnTo>
                    <a:lnTo>
                      <a:pt x="755" y="786"/>
                    </a:lnTo>
                    <a:lnTo>
                      <a:pt x="745" y="776"/>
                    </a:lnTo>
                    <a:lnTo>
                      <a:pt x="737" y="774"/>
                    </a:lnTo>
                    <a:lnTo>
                      <a:pt x="740" y="774"/>
                    </a:lnTo>
                    <a:lnTo>
                      <a:pt x="742" y="769"/>
                    </a:lnTo>
                    <a:lnTo>
                      <a:pt x="737" y="773"/>
                    </a:lnTo>
                    <a:lnTo>
                      <a:pt x="720" y="763"/>
                    </a:lnTo>
                    <a:lnTo>
                      <a:pt x="721" y="763"/>
                    </a:lnTo>
                    <a:lnTo>
                      <a:pt x="720" y="759"/>
                    </a:lnTo>
                    <a:lnTo>
                      <a:pt x="716" y="761"/>
                    </a:lnTo>
                    <a:lnTo>
                      <a:pt x="701" y="749"/>
                    </a:lnTo>
                    <a:lnTo>
                      <a:pt x="710" y="746"/>
                    </a:lnTo>
                    <a:lnTo>
                      <a:pt x="713" y="741"/>
                    </a:lnTo>
                    <a:lnTo>
                      <a:pt x="708" y="731"/>
                    </a:lnTo>
                    <a:lnTo>
                      <a:pt x="713" y="724"/>
                    </a:lnTo>
                    <a:lnTo>
                      <a:pt x="718" y="733"/>
                    </a:lnTo>
                    <a:lnTo>
                      <a:pt x="716" y="739"/>
                    </a:lnTo>
                    <a:lnTo>
                      <a:pt x="718" y="746"/>
                    </a:lnTo>
                    <a:lnTo>
                      <a:pt x="716" y="746"/>
                    </a:lnTo>
                    <a:lnTo>
                      <a:pt x="718" y="748"/>
                    </a:lnTo>
                    <a:lnTo>
                      <a:pt x="720" y="746"/>
                    </a:lnTo>
                    <a:lnTo>
                      <a:pt x="718" y="734"/>
                    </a:lnTo>
                    <a:lnTo>
                      <a:pt x="730" y="736"/>
                    </a:lnTo>
                    <a:lnTo>
                      <a:pt x="720" y="731"/>
                    </a:lnTo>
                    <a:lnTo>
                      <a:pt x="711" y="721"/>
                    </a:lnTo>
                    <a:lnTo>
                      <a:pt x="710" y="728"/>
                    </a:lnTo>
                    <a:lnTo>
                      <a:pt x="703" y="734"/>
                    </a:lnTo>
                    <a:lnTo>
                      <a:pt x="686" y="741"/>
                    </a:lnTo>
                    <a:lnTo>
                      <a:pt x="670" y="734"/>
                    </a:lnTo>
                    <a:lnTo>
                      <a:pt x="656" y="729"/>
                    </a:lnTo>
                    <a:lnTo>
                      <a:pt x="663" y="724"/>
                    </a:lnTo>
                    <a:lnTo>
                      <a:pt x="663" y="717"/>
                    </a:lnTo>
                    <a:lnTo>
                      <a:pt x="658" y="714"/>
                    </a:lnTo>
                    <a:lnTo>
                      <a:pt x="656" y="716"/>
                    </a:lnTo>
                    <a:lnTo>
                      <a:pt x="660" y="721"/>
                    </a:lnTo>
                    <a:lnTo>
                      <a:pt x="650" y="724"/>
                    </a:lnTo>
                    <a:lnTo>
                      <a:pt x="621" y="714"/>
                    </a:lnTo>
                    <a:lnTo>
                      <a:pt x="588" y="719"/>
                    </a:lnTo>
                    <a:lnTo>
                      <a:pt x="581" y="716"/>
                    </a:lnTo>
                    <a:lnTo>
                      <a:pt x="584" y="716"/>
                    </a:lnTo>
                    <a:lnTo>
                      <a:pt x="579" y="709"/>
                    </a:lnTo>
                    <a:lnTo>
                      <a:pt x="581" y="706"/>
                    </a:lnTo>
                    <a:lnTo>
                      <a:pt x="569" y="706"/>
                    </a:lnTo>
                    <a:lnTo>
                      <a:pt x="566" y="701"/>
                    </a:lnTo>
                    <a:lnTo>
                      <a:pt x="561" y="699"/>
                    </a:lnTo>
                    <a:lnTo>
                      <a:pt x="564" y="691"/>
                    </a:lnTo>
                    <a:lnTo>
                      <a:pt x="566" y="687"/>
                    </a:lnTo>
                    <a:lnTo>
                      <a:pt x="563" y="689"/>
                    </a:lnTo>
                    <a:lnTo>
                      <a:pt x="566" y="679"/>
                    </a:lnTo>
                    <a:lnTo>
                      <a:pt x="571" y="676"/>
                    </a:lnTo>
                    <a:lnTo>
                      <a:pt x="568" y="677"/>
                    </a:lnTo>
                    <a:lnTo>
                      <a:pt x="564" y="682"/>
                    </a:lnTo>
                    <a:lnTo>
                      <a:pt x="553" y="694"/>
                    </a:lnTo>
                    <a:lnTo>
                      <a:pt x="549" y="694"/>
                    </a:lnTo>
                    <a:lnTo>
                      <a:pt x="541" y="687"/>
                    </a:lnTo>
                    <a:lnTo>
                      <a:pt x="532" y="686"/>
                    </a:lnTo>
                    <a:lnTo>
                      <a:pt x="542" y="676"/>
                    </a:lnTo>
                    <a:lnTo>
                      <a:pt x="536" y="677"/>
                    </a:lnTo>
                    <a:lnTo>
                      <a:pt x="537" y="676"/>
                    </a:lnTo>
                    <a:lnTo>
                      <a:pt x="536" y="676"/>
                    </a:lnTo>
                    <a:lnTo>
                      <a:pt x="537" y="674"/>
                    </a:lnTo>
                    <a:lnTo>
                      <a:pt x="532" y="677"/>
                    </a:lnTo>
                    <a:lnTo>
                      <a:pt x="536" y="674"/>
                    </a:lnTo>
                    <a:lnTo>
                      <a:pt x="526" y="676"/>
                    </a:lnTo>
                    <a:lnTo>
                      <a:pt x="532" y="671"/>
                    </a:lnTo>
                    <a:lnTo>
                      <a:pt x="532" y="667"/>
                    </a:lnTo>
                    <a:lnTo>
                      <a:pt x="526" y="672"/>
                    </a:lnTo>
                    <a:lnTo>
                      <a:pt x="524" y="669"/>
                    </a:lnTo>
                    <a:lnTo>
                      <a:pt x="519" y="674"/>
                    </a:lnTo>
                    <a:lnTo>
                      <a:pt x="514" y="671"/>
                    </a:lnTo>
                    <a:lnTo>
                      <a:pt x="514" y="669"/>
                    </a:lnTo>
                    <a:lnTo>
                      <a:pt x="531" y="666"/>
                    </a:lnTo>
                    <a:lnTo>
                      <a:pt x="527" y="662"/>
                    </a:lnTo>
                    <a:lnTo>
                      <a:pt x="522" y="666"/>
                    </a:lnTo>
                    <a:lnTo>
                      <a:pt x="516" y="664"/>
                    </a:lnTo>
                    <a:lnTo>
                      <a:pt x="517" y="662"/>
                    </a:lnTo>
                    <a:lnTo>
                      <a:pt x="512" y="657"/>
                    </a:lnTo>
                    <a:lnTo>
                      <a:pt x="517" y="659"/>
                    </a:lnTo>
                    <a:lnTo>
                      <a:pt x="514" y="656"/>
                    </a:lnTo>
                    <a:lnTo>
                      <a:pt x="516" y="652"/>
                    </a:lnTo>
                    <a:lnTo>
                      <a:pt x="519" y="654"/>
                    </a:lnTo>
                    <a:lnTo>
                      <a:pt x="517" y="651"/>
                    </a:lnTo>
                    <a:lnTo>
                      <a:pt x="527" y="651"/>
                    </a:lnTo>
                    <a:lnTo>
                      <a:pt x="526" y="647"/>
                    </a:lnTo>
                    <a:lnTo>
                      <a:pt x="519" y="647"/>
                    </a:lnTo>
                    <a:lnTo>
                      <a:pt x="507" y="657"/>
                    </a:lnTo>
                    <a:lnTo>
                      <a:pt x="506" y="656"/>
                    </a:lnTo>
                    <a:lnTo>
                      <a:pt x="507" y="654"/>
                    </a:lnTo>
                    <a:lnTo>
                      <a:pt x="504" y="652"/>
                    </a:lnTo>
                    <a:lnTo>
                      <a:pt x="502" y="656"/>
                    </a:lnTo>
                    <a:lnTo>
                      <a:pt x="501" y="652"/>
                    </a:lnTo>
                    <a:lnTo>
                      <a:pt x="499" y="652"/>
                    </a:lnTo>
                    <a:lnTo>
                      <a:pt x="499" y="657"/>
                    </a:lnTo>
                    <a:lnTo>
                      <a:pt x="496" y="659"/>
                    </a:lnTo>
                    <a:lnTo>
                      <a:pt x="494" y="657"/>
                    </a:lnTo>
                    <a:lnTo>
                      <a:pt x="496" y="654"/>
                    </a:lnTo>
                    <a:lnTo>
                      <a:pt x="494" y="654"/>
                    </a:lnTo>
                    <a:lnTo>
                      <a:pt x="496" y="651"/>
                    </a:lnTo>
                    <a:lnTo>
                      <a:pt x="491" y="657"/>
                    </a:lnTo>
                    <a:lnTo>
                      <a:pt x="494" y="649"/>
                    </a:lnTo>
                    <a:lnTo>
                      <a:pt x="492" y="642"/>
                    </a:lnTo>
                    <a:lnTo>
                      <a:pt x="491" y="651"/>
                    </a:lnTo>
                    <a:lnTo>
                      <a:pt x="489" y="651"/>
                    </a:lnTo>
                    <a:lnTo>
                      <a:pt x="491" y="652"/>
                    </a:lnTo>
                    <a:lnTo>
                      <a:pt x="489" y="659"/>
                    </a:lnTo>
                    <a:lnTo>
                      <a:pt x="486" y="657"/>
                    </a:lnTo>
                    <a:lnTo>
                      <a:pt x="487" y="654"/>
                    </a:lnTo>
                    <a:lnTo>
                      <a:pt x="484" y="659"/>
                    </a:lnTo>
                    <a:lnTo>
                      <a:pt x="486" y="661"/>
                    </a:lnTo>
                    <a:lnTo>
                      <a:pt x="482" y="661"/>
                    </a:lnTo>
                    <a:lnTo>
                      <a:pt x="477" y="652"/>
                    </a:lnTo>
                    <a:lnTo>
                      <a:pt x="489" y="641"/>
                    </a:lnTo>
                    <a:lnTo>
                      <a:pt x="487" y="639"/>
                    </a:lnTo>
                    <a:lnTo>
                      <a:pt x="489" y="635"/>
                    </a:lnTo>
                    <a:lnTo>
                      <a:pt x="477" y="649"/>
                    </a:lnTo>
                    <a:lnTo>
                      <a:pt x="476" y="642"/>
                    </a:lnTo>
                    <a:lnTo>
                      <a:pt x="469" y="646"/>
                    </a:lnTo>
                    <a:lnTo>
                      <a:pt x="471" y="647"/>
                    </a:lnTo>
                    <a:lnTo>
                      <a:pt x="467" y="651"/>
                    </a:lnTo>
                    <a:lnTo>
                      <a:pt x="476" y="646"/>
                    </a:lnTo>
                    <a:lnTo>
                      <a:pt x="472" y="652"/>
                    </a:lnTo>
                    <a:lnTo>
                      <a:pt x="471" y="651"/>
                    </a:lnTo>
                    <a:lnTo>
                      <a:pt x="471" y="654"/>
                    </a:lnTo>
                    <a:lnTo>
                      <a:pt x="469" y="659"/>
                    </a:lnTo>
                    <a:lnTo>
                      <a:pt x="467" y="657"/>
                    </a:lnTo>
                    <a:lnTo>
                      <a:pt x="469" y="659"/>
                    </a:lnTo>
                    <a:lnTo>
                      <a:pt x="459" y="659"/>
                    </a:lnTo>
                    <a:lnTo>
                      <a:pt x="466" y="661"/>
                    </a:lnTo>
                    <a:lnTo>
                      <a:pt x="461" y="662"/>
                    </a:lnTo>
                    <a:lnTo>
                      <a:pt x="461" y="664"/>
                    </a:lnTo>
                    <a:lnTo>
                      <a:pt x="459" y="667"/>
                    </a:lnTo>
                    <a:lnTo>
                      <a:pt x="467" y="662"/>
                    </a:lnTo>
                    <a:lnTo>
                      <a:pt x="466" y="671"/>
                    </a:lnTo>
                    <a:lnTo>
                      <a:pt x="471" y="662"/>
                    </a:lnTo>
                    <a:lnTo>
                      <a:pt x="471" y="671"/>
                    </a:lnTo>
                    <a:lnTo>
                      <a:pt x="467" y="676"/>
                    </a:lnTo>
                    <a:lnTo>
                      <a:pt x="464" y="672"/>
                    </a:lnTo>
                    <a:lnTo>
                      <a:pt x="457" y="679"/>
                    </a:lnTo>
                    <a:lnTo>
                      <a:pt x="457" y="679"/>
                    </a:lnTo>
                    <a:lnTo>
                      <a:pt x="457" y="679"/>
                    </a:lnTo>
                    <a:lnTo>
                      <a:pt x="464" y="674"/>
                    </a:lnTo>
                    <a:lnTo>
                      <a:pt x="469" y="681"/>
                    </a:lnTo>
                    <a:lnTo>
                      <a:pt x="469" y="676"/>
                    </a:lnTo>
                    <a:lnTo>
                      <a:pt x="472" y="674"/>
                    </a:lnTo>
                    <a:lnTo>
                      <a:pt x="471" y="677"/>
                    </a:lnTo>
                    <a:lnTo>
                      <a:pt x="474" y="672"/>
                    </a:lnTo>
                    <a:lnTo>
                      <a:pt x="477" y="681"/>
                    </a:lnTo>
                    <a:lnTo>
                      <a:pt x="472" y="684"/>
                    </a:lnTo>
                    <a:lnTo>
                      <a:pt x="471" y="682"/>
                    </a:lnTo>
                    <a:lnTo>
                      <a:pt x="471" y="686"/>
                    </a:lnTo>
                    <a:lnTo>
                      <a:pt x="467" y="684"/>
                    </a:lnTo>
                    <a:lnTo>
                      <a:pt x="469" y="687"/>
                    </a:lnTo>
                    <a:lnTo>
                      <a:pt x="466" y="691"/>
                    </a:lnTo>
                    <a:lnTo>
                      <a:pt x="464" y="689"/>
                    </a:lnTo>
                    <a:lnTo>
                      <a:pt x="464" y="692"/>
                    </a:lnTo>
                    <a:lnTo>
                      <a:pt x="461" y="696"/>
                    </a:lnTo>
                    <a:lnTo>
                      <a:pt x="467" y="692"/>
                    </a:lnTo>
                    <a:lnTo>
                      <a:pt x="467" y="692"/>
                    </a:lnTo>
                    <a:lnTo>
                      <a:pt x="469" y="694"/>
                    </a:lnTo>
                    <a:lnTo>
                      <a:pt x="467" y="697"/>
                    </a:lnTo>
                    <a:lnTo>
                      <a:pt x="471" y="692"/>
                    </a:lnTo>
                    <a:lnTo>
                      <a:pt x="467" y="699"/>
                    </a:lnTo>
                    <a:lnTo>
                      <a:pt x="464" y="696"/>
                    </a:lnTo>
                    <a:lnTo>
                      <a:pt x="461" y="704"/>
                    </a:lnTo>
                    <a:lnTo>
                      <a:pt x="459" y="707"/>
                    </a:lnTo>
                    <a:lnTo>
                      <a:pt x="457" y="702"/>
                    </a:lnTo>
                    <a:lnTo>
                      <a:pt x="457" y="707"/>
                    </a:lnTo>
                    <a:lnTo>
                      <a:pt x="455" y="707"/>
                    </a:lnTo>
                    <a:lnTo>
                      <a:pt x="454" y="709"/>
                    </a:lnTo>
                    <a:lnTo>
                      <a:pt x="442" y="706"/>
                    </a:lnTo>
                    <a:lnTo>
                      <a:pt x="440" y="704"/>
                    </a:lnTo>
                    <a:lnTo>
                      <a:pt x="444" y="701"/>
                    </a:lnTo>
                    <a:lnTo>
                      <a:pt x="442" y="699"/>
                    </a:lnTo>
                    <a:lnTo>
                      <a:pt x="435" y="709"/>
                    </a:lnTo>
                    <a:lnTo>
                      <a:pt x="435" y="701"/>
                    </a:lnTo>
                    <a:lnTo>
                      <a:pt x="434" y="696"/>
                    </a:lnTo>
                    <a:lnTo>
                      <a:pt x="434" y="702"/>
                    </a:lnTo>
                    <a:lnTo>
                      <a:pt x="425" y="711"/>
                    </a:lnTo>
                    <a:lnTo>
                      <a:pt x="427" y="717"/>
                    </a:lnTo>
                    <a:lnTo>
                      <a:pt x="424" y="714"/>
                    </a:lnTo>
                    <a:lnTo>
                      <a:pt x="425" y="706"/>
                    </a:lnTo>
                    <a:lnTo>
                      <a:pt x="424" y="702"/>
                    </a:lnTo>
                    <a:lnTo>
                      <a:pt x="422" y="709"/>
                    </a:lnTo>
                    <a:lnTo>
                      <a:pt x="419" y="709"/>
                    </a:lnTo>
                    <a:lnTo>
                      <a:pt x="420" y="712"/>
                    </a:lnTo>
                    <a:lnTo>
                      <a:pt x="420" y="719"/>
                    </a:lnTo>
                    <a:lnTo>
                      <a:pt x="414" y="711"/>
                    </a:lnTo>
                    <a:lnTo>
                      <a:pt x="417" y="716"/>
                    </a:lnTo>
                    <a:lnTo>
                      <a:pt x="415" y="717"/>
                    </a:lnTo>
                    <a:lnTo>
                      <a:pt x="412" y="719"/>
                    </a:lnTo>
                    <a:lnTo>
                      <a:pt x="410" y="716"/>
                    </a:lnTo>
                    <a:lnTo>
                      <a:pt x="410" y="722"/>
                    </a:lnTo>
                    <a:lnTo>
                      <a:pt x="409" y="721"/>
                    </a:lnTo>
                    <a:lnTo>
                      <a:pt x="407" y="724"/>
                    </a:lnTo>
                    <a:lnTo>
                      <a:pt x="402" y="728"/>
                    </a:lnTo>
                    <a:lnTo>
                      <a:pt x="407" y="714"/>
                    </a:lnTo>
                    <a:lnTo>
                      <a:pt x="399" y="728"/>
                    </a:lnTo>
                    <a:lnTo>
                      <a:pt x="397" y="722"/>
                    </a:lnTo>
                    <a:lnTo>
                      <a:pt x="399" y="719"/>
                    </a:lnTo>
                    <a:lnTo>
                      <a:pt x="394" y="722"/>
                    </a:lnTo>
                    <a:lnTo>
                      <a:pt x="395" y="726"/>
                    </a:lnTo>
                    <a:lnTo>
                      <a:pt x="394" y="728"/>
                    </a:lnTo>
                    <a:lnTo>
                      <a:pt x="395" y="728"/>
                    </a:lnTo>
                    <a:lnTo>
                      <a:pt x="385" y="733"/>
                    </a:lnTo>
                    <a:lnTo>
                      <a:pt x="385" y="736"/>
                    </a:lnTo>
                    <a:lnTo>
                      <a:pt x="382" y="739"/>
                    </a:lnTo>
                    <a:lnTo>
                      <a:pt x="380" y="734"/>
                    </a:lnTo>
                    <a:lnTo>
                      <a:pt x="375" y="731"/>
                    </a:lnTo>
                    <a:lnTo>
                      <a:pt x="379" y="738"/>
                    </a:lnTo>
                    <a:lnTo>
                      <a:pt x="370" y="734"/>
                    </a:lnTo>
                    <a:lnTo>
                      <a:pt x="360" y="738"/>
                    </a:lnTo>
                    <a:lnTo>
                      <a:pt x="360" y="734"/>
                    </a:lnTo>
                    <a:lnTo>
                      <a:pt x="355" y="731"/>
                    </a:lnTo>
                    <a:lnTo>
                      <a:pt x="357" y="728"/>
                    </a:lnTo>
                    <a:lnTo>
                      <a:pt x="360" y="728"/>
                    </a:lnTo>
                    <a:lnTo>
                      <a:pt x="357" y="724"/>
                    </a:lnTo>
                    <a:lnTo>
                      <a:pt x="365" y="721"/>
                    </a:lnTo>
                    <a:lnTo>
                      <a:pt x="374" y="724"/>
                    </a:lnTo>
                    <a:lnTo>
                      <a:pt x="372" y="719"/>
                    </a:lnTo>
                    <a:lnTo>
                      <a:pt x="380" y="717"/>
                    </a:lnTo>
                    <a:lnTo>
                      <a:pt x="380" y="714"/>
                    </a:lnTo>
                    <a:lnTo>
                      <a:pt x="387" y="707"/>
                    </a:lnTo>
                    <a:lnTo>
                      <a:pt x="374" y="712"/>
                    </a:lnTo>
                    <a:lnTo>
                      <a:pt x="372" y="712"/>
                    </a:lnTo>
                    <a:lnTo>
                      <a:pt x="374" y="716"/>
                    </a:lnTo>
                    <a:lnTo>
                      <a:pt x="362" y="706"/>
                    </a:lnTo>
                    <a:lnTo>
                      <a:pt x="369" y="691"/>
                    </a:lnTo>
                    <a:lnTo>
                      <a:pt x="379" y="682"/>
                    </a:lnTo>
                    <a:lnTo>
                      <a:pt x="380" y="674"/>
                    </a:lnTo>
                    <a:lnTo>
                      <a:pt x="384" y="672"/>
                    </a:lnTo>
                    <a:lnTo>
                      <a:pt x="385" y="664"/>
                    </a:lnTo>
                    <a:lnTo>
                      <a:pt x="384" y="652"/>
                    </a:lnTo>
                    <a:lnTo>
                      <a:pt x="394" y="651"/>
                    </a:lnTo>
                    <a:lnTo>
                      <a:pt x="414" y="639"/>
                    </a:lnTo>
                    <a:lnTo>
                      <a:pt x="422" y="647"/>
                    </a:lnTo>
                    <a:lnTo>
                      <a:pt x="430" y="646"/>
                    </a:lnTo>
                    <a:lnTo>
                      <a:pt x="450" y="656"/>
                    </a:lnTo>
                    <a:lnTo>
                      <a:pt x="447" y="649"/>
                    </a:lnTo>
                    <a:lnTo>
                      <a:pt x="442" y="649"/>
                    </a:lnTo>
                    <a:lnTo>
                      <a:pt x="424" y="634"/>
                    </a:lnTo>
                    <a:lnTo>
                      <a:pt x="437" y="622"/>
                    </a:lnTo>
                    <a:lnTo>
                      <a:pt x="449" y="617"/>
                    </a:lnTo>
                    <a:lnTo>
                      <a:pt x="437" y="617"/>
                    </a:lnTo>
                    <a:lnTo>
                      <a:pt x="430" y="622"/>
                    </a:lnTo>
                    <a:lnTo>
                      <a:pt x="427" y="629"/>
                    </a:lnTo>
                    <a:lnTo>
                      <a:pt x="414" y="627"/>
                    </a:lnTo>
                    <a:lnTo>
                      <a:pt x="412" y="620"/>
                    </a:lnTo>
                    <a:lnTo>
                      <a:pt x="410" y="624"/>
                    </a:lnTo>
                    <a:lnTo>
                      <a:pt x="400" y="627"/>
                    </a:lnTo>
                    <a:lnTo>
                      <a:pt x="400" y="627"/>
                    </a:lnTo>
                    <a:lnTo>
                      <a:pt x="392" y="635"/>
                    </a:lnTo>
                    <a:lnTo>
                      <a:pt x="375" y="641"/>
                    </a:lnTo>
                    <a:lnTo>
                      <a:pt x="374" y="646"/>
                    </a:lnTo>
                    <a:lnTo>
                      <a:pt x="375" y="651"/>
                    </a:lnTo>
                    <a:lnTo>
                      <a:pt x="370" y="649"/>
                    </a:lnTo>
                    <a:lnTo>
                      <a:pt x="365" y="652"/>
                    </a:lnTo>
                    <a:lnTo>
                      <a:pt x="357" y="661"/>
                    </a:lnTo>
                    <a:lnTo>
                      <a:pt x="355" y="664"/>
                    </a:lnTo>
                    <a:lnTo>
                      <a:pt x="357" y="667"/>
                    </a:lnTo>
                    <a:lnTo>
                      <a:pt x="352" y="672"/>
                    </a:lnTo>
                    <a:lnTo>
                      <a:pt x="345" y="676"/>
                    </a:lnTo>
                    <a:lnTo>
                      <a:pt x="338" y="672"/>
                    </a:lnTo>
                    <a:lnTo>
                      <a:pt x="338" y="669"/>
                    </a:lnTo>
                    <a:lnTo>
                      <a:pt x="333" y="669"/>
                    </a:lnTo>
                    <a:lnTo>
                      <a:pt x="337" y="671"/>
                    </a:lnTo>
                    <a:lnTo>
                      <a:pt x="337" y="672"/>
                    </a:lnTo>
                    <a:lnTo>
                      <a:pt x="345" y="682"/>
                    </a:lnTo>
                    <a:lnTo>
                      <a:pt x="340" y="691"/>
                    </a:lnTo>
                    <a:lnTo>
                      <a:pt x="325" y="692"/>
                    </a:lnTo>
                    <a:lnTo>
                      <a:pt x="323" y="694"/>
                    </a:lnTo>
                    <a:lnTo>
                      <a:pt x="330" y="696"/>
                    </a:lnTo>
                    <a:lnTo>
                      <a:pt x="328" y="701"/>
                    </a:lnTo>
                    <a:lnTo>
                      <a:pt x="323" y="704"/>
                    </a:lnTo>
                    <a:lnTo>
                      <a:pt x="317" y="702"/>
                    </a:lnTo>
                    <a:lnTo>
                      <a:pt x="322" y="699"/>
                    </a:lnTo>
                    <a:lnTo>
                      <a:pt x="318" y="694"/>
                    </a:lnTo>
                    <a:lnTo>
                      <a:pt x="315" y="702"/>
                    </a:lnTo>
                    <a:lnTo>
                      <a:pt x="313" y="704"/>
                    </a:lnTo>
                    <a:lnTo>
                      <a:pt x="313" y="699"/>
                    </a:lnTo>
                    <a:lnTo>
                      <a:pt x="308" y="702"/>
                    </a:lnTo>
                    <a:lnTo>
                      <a:pt x="313" y="704"/>
                    </a:lnTo>
                    <a:lnTo>
                      <a:pt x="312" y="707"/>
                    </a:lnTo>
                    <a:lnTo>
                      <a:pt x="303" y="706"/>
                    </a:lnTo>
                    <a:lnTo>
                      <a:pt x="307" y="707"/>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13" name="Freeform 204"/>
              <p:cNvSpPr>
                <a:spLocks/>
              </p:cNvSpPr>
              <p:nvPr/>
            </p:nvSpPr>
            <p:spPr bwMode="auto">
              <a:xfrm>
                <a:off x="1637" y="3755"/>
                <a:ext cx="39" cy="87"/>
              </a:xfrm>
              <a:custGeom>
                <a:avLst/>
                <a:gdLst/>
                <a:ahLst/>
                <a:cxnLst>
                  <a:cxn ang="0">
                    <a:pos x="31" y="62"/>
                  </a:cxn>
                  <a:cxn ang="0">
                    <a:pos x="25" y="57"/>
                  </a:cxn>
                  <a:cxn ang="0">
                    <a:pos x="28" y="63"/>
                  </a:cxn>
                  <a:cxn ang="0">
                    <a:pos x="20" y="73"/>
                  </a:cxn>
                  <a:cxn ang="0">
                    <a:pos x="11" y="78"/>
                  </a:cxn>
                  <a:cxn ang="0">
                    <a:pos x="13" y="70"/>
                  </a:cxn>
                  <a:cxn ang="0">
                    <a:pos x="11" y="67"/>
                  </a:cxn>
                  <a:cxn ang="0">
                    <a:pos x="15" y="67"/>
                  </a:cxn>
                  <a:cxn ang="0">
                    <a:pos x="13" y="63"/>
                  </a:cxn>
                  <a:cxn ang="0">
                    <a:pos x="16" y="60"/>
                  </a:cxn>
                  <a:cxn ang="0">
                    <a:pos x="13" y="57"/>
                  </a:cxn>
                  <a:cxn ang="0">
                    <a:pos x="20" y="60"/>
                  </a:cxn>
                  <a:cxn ang="0">
                    <a:pos x="20" y="57"/>
                  </a:cxn>
                  <a:cxn ang="0">
                    <a:pos x="16" y="57"/>
                  </a:cxn>
                  <a:cxn ang="0">
                    <a:pos x="13" y="52"/>
                  </a:cxn>
                  <a:cxn ang="0">
                    <a:pos x="18" y="48"/>
                  </a:cxn>
                  <a:cxn ang="0">
                    <a:pos x="11" y="50"/>
                  </a:cxn>
                  <a:cxn ang="0">
                    <a:pos x="10" y="45"/>
                  </a:cxn>
                  <a:cxn ang="0">
                    <a:pos x="5" y="20"/>
                  </a:cxn>
                  <a:cxn ang="0">
                    <a:pos x="6" y="13"/>
                  </a:cxn>
                  <a:cxn ang="0">
                    <a:pos x="5" y="17"/>
                  </a:cxn>
                  <a:cxn ang="0">
                    <a:pos x="1" y="12"/>
                  </a:cxn>
                  <a:cxn ang="0">
                    <a:pos x="1" y="8"/>
                  </a:cxn>
                  <a:cxn ang="0">
                    <a:pos x="0" y="7"/>
                  </a:cxn>
                  <a:cxn ang="0">
                    <a:pos x="0" y="0"/>
                  </a:cxn>
                  <a:cxn ang="0">
                    <a:pos x="3" y="5"/>
                  </a:cxn>
                  <a:cxn ang="0">
                    <a:pos x="8" y="13"/>
                  </a:cxn>
                  <a:cxn ang="0">
                    <a:pos x="23" y="13"/>
                  </a:cxn>
                  <a:cxn ang="0">
                    <a:pos x="23" y="18"/>
                  </a:cxn>
                  <a:cxn ang="0">
                    <a:pos x="31" y="33"/>
                  </a:cxn>
                  <a:cxn ang="0">
                    <a:pos x="33" y="40"/>
                  </a:cxn>
                  <a:cxn ang="0">
                    <a:pos x="35" y="45"/>
                  </a:cxn>
                  <a:cxn ang="0">
                    <a:pos x="30" y="40"/>
                  </a:cxn>
                  <a:cxn ang="0">
                    <a:pos x="21" y="22"/>
                  </a:cxn>
                  <a:cxn ang="0">
                    <a:pos x="23" y="23"/>
                  </a:cxn>
                  <a:cxn ang="0">
                    <a:pos x="20" y="18"/>
                  </a:cxn>
                  <a:cxn ang="0">
                    <a:pos x="21" y="22"/>
                  </a:cxn>
                  <a:cxn ang="0">
                    <a:pos x="18" y="22"/>
                  </a:cxn>
                  <a:cxn ang="0">
                    <a:pos x="21" y="23"/>
                  </a:cxn>
                  <a:cxn ang="0">
                    <a:pos x="20" y="23"/>
                  </a:cxn>
                  <a:cxn ang="0">
                    <a:pos x="20" y="32"/>
                  </a:cxn>
                  <a:cxn ang="0">
                    <a:pos x="21" y="30"/>
                  </a:cxn>
                  <a:cxn ang="0">
                    <a:pos x="28" y="40"/>
                  </a:cxn>
                  <a:cxn ang="0">
                    <a:pos x="26" y="42"/>
                  </a:cxn>
                  <a:cxn ang="0">
                    <a:pos x="31" y="43"/>
                  </a:cxn>
                  <a:cxn ang="0">
                    <a:pos x="35" y="52"/>
                  </a:cxn>
                  <a:cxn ang="0">
                    <a:pos x="26" y="50"/>
                  </a:cxn>
                  <a:cxn ang="0">
                    <a:pos x="28" y="52"/>
                  </a:cxn>
                  <a:cxn ang="0">
                    <a:pos x="26" y="52"/>
                  </a:cxn>
                  <a:cxn ang="0">
                    <a:pos x="30" y="53"/>
                  </a:cxn>
                  <a:cxn ang="0">
                    <a:pos x="30" y="55"/>
                  </a:cxn>
                  <a:cxn ang="0">
                    <a:pos x="33" y="55"/>
                  </a:cxn>
                  <a:cxn ang="0">
                    <a:pos x="35" y="58"/>
                  </a:cxn>
                  <a:cxn ang="0">
                    <a:pos x="31" y="62"/>
                  </a:cxn>
                </a:cxnLst>
                <a:rect l="0" t="0" r="r" b="b"/>
                <a:pathLst>
                  <a:path w="35" h="78">
                    <a:moveTo>
                      <a:pt x="31" y="62"/>
                    </a:moveTo>
                    <a:lnTo>
                      <a:pt x="25" y="57"/>
                    </a:lnTo>
                    <a:lnTo>
                      <a:pt x="28" y="63"/>
                    </a:lnTo>
                    <a:lnTo>
                      <a:pt x="20" y="73"/>
                    </a:lnTo>
                    <a:lnTo>
                      <a:pt x="11" y="78"/>
                    </a:lnTo>
                    <a:lnTo>
                      <a:pt x="13" y="70"/>
                    </a:lnTo>
                    <a:lnTo>
                      <a:pt x="11" y="67"/>
                    </a:lnTo>
                    <a:lnTo>
                      <a:pt x="15" y="67"/>
                    </a:lnTo>
                    <a:lnTo>
                      <a:pt x="13" y="63"/>
                    </a:lnTo>
                    <a:lnTo>
                      <a:pt x="16" y="60"/>
                    </a:lnTo>
                    <a:lnTo>
                      <a:pt x="13" y="57"/>
                    </a:lnTo>
                    <a:lnTo>
                      <a:pt x="20" y="60"/>
                    </a:lnTo>
                    <a:lnTo>
                      <a:pt x="20" y="57"/>
                    </a:lnTo>
                    <a:lnTo>
                      <a:pt x="16" y="57"/>
                    </a:lnTo>
                    <a:lnTo>
                      <a:pt x="13" y="52"/>
                    </a:lnTo>
                    <a:lnTo>
                      <a:pt x="18" y="48"/>
                    </a:lnTo>
                    <a:lnTo>
                      <a:pt x="11" y="50"/>
                    </a:lnTo>
                    <a:lnTo>
                      <a:pt x="10" y="45"/>
                    </a:lnTo>
                    <a:lnTo>
                      <a:pt x="5" y="20"/>
                    </a:lnTo>
                    <a:lnTo>
                      <a:pt x="6" y="13"/>
                    </a:lnTo>
                    <a:lnTo>
                      <a:pt x="5" y="17"/>
                    </a:lnTo>
                    <a:lnTo>
                      <a:pt x="1" y="12"/>
                    </a:lnTo>
                    <a:lnTo>
                      <a:pt x="1" y="8"/>
                    </a:lnTo>
                    <a:lnTo>
                      <a:pt x="0" y="7"/>
                    </a:lnTo>
                    <a:lnTo>
                      <a:pt x="0" y="0"/>
                    </a:lnTo>
                    <a:lnTo>
                      <a:pt x="3" y="5"/>
                    </a:lnTo>
                    <a:lnTo>
                      <a:pt x="8" y="13"/>
                    </a:lnTo>
                    <a:lnTo>
                      <a:pt x="23" y="13"/>
                    </a:lnTo>
                    <a:lnTo>
                      <a:pt x="23" y="18"/>
                    </a:lnTo>
                    <a:lnTo>
                      <a:pt x="31" y="33"/>
                    </a:lnTo>
                    <a:lnTo>
                      <a:pt x="33" y="40"/>
                    </a:lnTo>
                    <a:lnTo>
                      <a:pt x="35" y="45"/>
                    </a:lnTo>
                    <a:lnTo>
                      <a:pt x="30" y="40"/>
                    </a:lnTo>
                    <a:lnTo>
                      <a:pt x="21" y="22"/>
                    </a:lnTo>
                    <a:lnTo>
                      <a:pt x="23" y="23"/>
                    </a:lnTo>
                    <a:lnTo>
                      <a:pt x="20" y="18"/>
                    </a:lnTo>
                    <a:lnTo>
                      <a:pt x="21" y="22"/>
                    </a:lnTo>
                    <a:lnTo>
                      <a:pt x="18" y="22"/>
                    </a:lnTo>
                    <a:lnTo>
                      <a:pt x="21" y="23"/>
                    </a:lnTo>
                    <a:lnTo>
                      <a:pt x="20" y="23"/>
                    </a:lnTo>
                    <a:lnTo>
                      <a:pt x="20" y="32"/>
                    </a:lnTo>
                    <a:lnTo>
                      <a:pt x="21" y="30"/>
                    </a:lnTo>
                    <a:lnTo>
                      <a:pt x="28" y="40"/>
                    </a:lnTo>
                    <a:lnTo>
                      <a:pt x="26" y="42"/>
                    </a:lnTo>
                    <a:lnTo>
                      <a:pt x="31" y="43"/>
                    </a:lnTo>
                    <a:lnTo>
                      <a:pt x="35" y="52"/>
                    </a:lnTo>
                    <a:lnTo>
                      <a:pt x="26" y="50"/>
                    </a:lnTo>
                    <a:lnTo>
                      <a:pt x="28" y="52"/>
                    </a:lnTo>
                    <a:lnTo>
                      <a:pt x="26" y="52"/>
                    </a:lnTo>
                    <a:lnTo>
                      <a:pt x="30" y="53"/>
                    </a:lnTo>
                    <a:lnTo>
                      <a:pt x="30" y="55"/>
                    </a:lnTo>
                    <a:lnTo>
                      <a:pt x="33" y="55"/>
                    </a:lnTo>
                    <a:lnTo>
                      <a:pt x="35" y="58"/>
                    </a:lnTo>
                    <a:lnTo>
                      <a:pt x="31" y="62"/>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14" name="Freeform 205"/>
              <p:cNvSpPr>
                <a:spLocks/>
              </p:cNvSpPr>
              <p:nvPr/>
            </p:nvSpPr>
            <p:spPr bwMode="auto">
              <a:xfrm>
                <a:off x="1647" y="3758"/>
                <a:ext cx="13" cy="10"/>
              </a:xfrm>
              <a:custGeom>
                <a:avLst/>
                <a:gdLst/>
                <a:ahLst/>
                <a:cxnLst>
                  <a:cxn ang="0">
                    <a:pos x="5" y="0"/>
                  </a:cxn>
                  <a:cxn ang="0">
                    <a:pos x="12" y="9"/>
                  </a:cxn>
                  <a:cxn ang="0">
                    <a:pos x="2" y="7"/>
                  </a:cxn>
                  <a:cxn ang="0">
                    <a:pos x="0" y="4"/>
                  </a:cxn>
                  <a:cxn ang="0">
                    <a:pos x="5" y="0"/>
                  </a:cxn>
                </a:cxnLst>
                <a:rect l="0" t="0" r="r" b="b"/>
                <a:pathLst>
                  <a:path w="12" h="9">
                    <a:moveTo>
                      <a:pt x="5" y="0"/>
                    </a:moveTo>
                    <a:lnTo>
                      <a:pt x="12" y="9"/>
                    </a:lnTo>
                    <a:lnTo>
                      <a:pt x="2" y="7"/>
                    </a:lnTo>
                    <a:lnTo>
                      <a:pt x="0" y="4"/>
                    </a:lnTo>
                    <a:lnTo>
                      <a:pt x="5" y="0"/>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15" name="Freeform 206"/>
              <p:cNvSpPr>
                <a:spLocks/>
              </p:cNvSpPr>
              <p:nvPr/>
            </p:nvSpPr>
            <p:spPr bwMode="auto">
              <a:xfrm>
                <a:off x="1589" y="3764"/>
                <a:ext cx="54" cy="55"/>
              </a:xfrm>
              <a:custGeom>
                <a:avLst/>
                <a:gdLst/>
                <a:ahLst/>
                <a:cxnLst>
                  <a:cxn ang="0">
                    <a:pos x="17" y="17"/>
                  </a:cxn>
                  <a:cxn ang="0">
                    <a:pos x="32" y="27"/>
                  </a:cxn>
                  <a:cxn ang="0">
                    <a:pos x="34" y="29"/>
                  </a:cxn>
                  <a:cxn ang="0">
                    <a:pos x="32" y="30"/>
                  </a:cxn>
                  <a:cxn ang="0">
                    <a:pos x="45" y="29"/>
                  </a:cxn>
                  <a:cxn ang="0">
                    <a:pos x="49" y="44"/>
                  </a:cxn>
                  <a:cxn ang="0">
                    <a:pos x="44" y="45"/>
                  </a:cxn>
                  <a:cxn ang="0">
                    <a:pos x="20" y="29"/>
                  </a:cxn>
                  <a:cxn ang="0">
                    <a:pos x="22" y="34"/>
                  </a:cxn>
                  <a:cxn ang="0">
                    <a:pos x="18" y="35"/>
                  </a:cxn>
                  <a:cxn ang="0">
                    <a:pos x="27" y="39"/>
                  </a:cxn>
                  <a:cxn ang="0">
                    <a:pos x="23" y="40"/>
                  </a:cxn>
                  <a:cxn ang="0">
                    <a:pos x="27" y="40"/>
                  </a:cxn>
                  <a:cxn ang="0">
                    <a:pos x="27" y="45"/>
                  </a:cxn>
                  <a:cxn ang="0">
                    <a:pos x="23" y="50"/>
                  </a:cxn>
                  <a:cxn ang="0">
                    <a:pos x="18" y="50"/>
                  </a:cxn>
                  <a:cxn ang="0">
                    <a:pos x="13" y="44"/>
                  </a:cxn>
                  <a:cxn ang="0">
                    <a:pos x="20" y="47"/>
                  </a:cxn>
                  <a:cxn ang="0">
                    <a:pos x="12" y="39"/>
                  </a:cxn>
                  <a:cxn ang="0">
                    <a:pos x="15" y="37"/>
                  </a:cxn>
                  <a:cxn ang="0">
                    <a:pos x="10" y="37"/>
                  </a:cxn>
                  <a:cxn ang="0">
                    <a:pos x="10" y="34"/>
                  </a:cxn>
                  <a:cxn ang="0">
                    <a:pos x="7" y="27"/>
                  </a:cxn>
                  <a:cxn ang="0">
                    <a:pos x="2" y="25"/>
                  </a:cxn>
                  <a:cxn ang="0">
                    <a:pos x="2" y="25"/>
                  </a:cxn>
                  <a:cxn ang="0">
                    <a:pos x="3" y="17"/>
                  </a:cxn>
                  <a:cxn ang="0">
                    <a:pos x="12" y="25"/>
                  </a:cxn>
                  <a:cxn ang="0">
                    <a:pos x="0" y="10"/>
                  </a:cxn>
                  <a:cxn ang="0">
                    <a:pos x="5" y="10"/>
                  </a:cxn>
                  <a:cxn ang="0">
                    <a:pos x="2" y="4"/>
                  </a:cxn>
                  <a:cxn ang="0">
                    <a:pos x="5" y="4"/>
                  </a:cxn>
                  <a:cxn ang="0">
                    <a:pos x="7" y="12"/>
                  </a:cxn>
                  <a:cxn ang="0">
                    <a:pos x="10" y="12"/>
                  </a:cxn>
                  <a:cxn ang="0">
                    <a:pos x="8" y="5"/>
                  </a:cxn>
                  <a:cxn ang="0">
                    <a:pos x="10" y="4"/>
                  </a:cxn>
                  <a:cxn ang="0">
                    <a:pos x="13" y="7"/>
                  </a:cxn>
                  <a:cxn ang="0">
                    <a:pos x="18" y="0"/>
                  </a:cxn>
                  <a:cxn ang="0">
                    <a:pos x="29" y="7"/>
                  </a:cxn>
                  <a:cxn ang="0">
                    <a:pos x="25" y="14"/>
                  </a:cxn>
                  <a:cxn ang="0">
                    <a:pos x="18" y="14"/>
                  </a:cxn>
                  <a:cxn ang="0">
                    <a:pos x="25" y="15"/>
                  </a:cxn>
                  <a:cxn ang="0">
                    <a:pos x="20" y="17"/>
                  </a:cxn>
                  <a:cxn ang="0">
                    <a:pos x="23" y="19"/>
                  </a:cxn>
                  <a:cxn ang="0">
                    <a:pos x="30" y="9"/>
                  </a:cxn>
                  <a:cxn ang="0">
                    <a:pos x="45" y="14"/>
                  </a:cxn>
                  <a:cxn ang="0">
                    <a:pos x="45" y="19"/>
                  </a:cxn>
                  <a:cxn ang="0">
                    <a:pos x="44" y="22"/>
                  </a:cxn>
                  <a:cxn ang="0">
                    <a:pos x="45" y="24"/>
                  </a:cxn>
                  <a:cxn ang="0">
                    <a:pos x="37" y="19"/>
                  </a:cxn>
                  <a:cxn ang="0">
                    <a:pos x="45" y="25"/>
                  </a:cxn>
                  <a:cxn ang="0">
                    <a:pos x="42" y="27"/>
                  </a:cxn>
                  <a:cxn ang="0">
                    <a:pos x="35" y="27"/>
                  </a:cxn>
                  <a:cxn ang="0">
                    <a:pos x="17" y="15"/>
                  </a:cxn>
                  <a:cxn ang="0">
                    <a:pos x="17" y="17"/>
                  </a:cxn>
                </a:cxnLst>
                <a:rect l="0" t="0" r="r" b="b"/>
                <a:pathLst>
                  <a:path w="49" h="50">
                    <a:moveTo>
                      <a:pt x="17" y="17"/>
                    </a:moveTo>
                    <a:lnTo>
                      <a:pt x="32" y="27"/>
                    </a:lnTo>
                    <a:lnTo>
                      <a:pt x="34" y="29"/>
                    </a:lnTo>
                    <a:lnTo>
                      <a:pt x="32" y="30"/>
                    </a:lnTo>
                    <a:lnTo>
                      <a:pt x="45" y="29"/>
                    </a:lnTo>
                    <a:lnTo>
                      <a:pt x="49" y="44"/>
                    </a:lnTo>
                    <a:lnTo>
                      <a:pt x="44" y="45"/>
                    </a:lnTo>
                    <a:lnTo>
                      <a:pt x="20" y="29"/>
                    </a:lnTo>
                    <a:lnTo>
                      <a:pt x="22" y="34"/>
                    </a:lnTo>
                    <a:lnTo>
                      <a:pt x="18" y="35"/>
                    </a:lnTo>
                    <a:lnTo>
                      <a:pt x="27" y="39"/>
                    </a:lnTo>
                    <a:lnTo>
                      <a:pt x="23" y="40"/>
                    </a:lnTo>
                    <a:lnTo>
                      <a:pt x="27" y="40"/>
                    </a:lnTo>
                    <a:lnTo>
                      <a:pt x="27" y="45"/>
                    </a:lnTo>
                    <a:lnTo>
                      <a:pt x="23" y="50"/>
                    </a:lnTo>
                    <a:lnTo>
                      <a:pt x="18" y="50"/>
                    </a:lnTo>
                    <a:lnTo>
                      <a:pt x="13" y="44"/>
                    </a:lnTo>
                    <a:lnTo>
                      <a:pt x="20" y="47"/>
                    </a:lnTo>
                    <a:lnTo>
                      <a:pt x="12" y="39"/>
                    </a:lnTo>
                    <a:lnTo>
                      <a:pt x="15" y="37"/>
                    </a:lnTo>
                    <a:lnTo>
                      <a:pt x="10" y="37"/>
                    </a:lnTo>
                    <a:lnTo>
                      <a:pt x="10" y="34"/>
                    </a:lnTo>
                    <a:lnTo>
                      <a:pt x="7" y="27"/>
                    </a:lnTo>
                    <a:lnTo>
                      <a:pt x="2" y="25"/>
                    </a:lnTo>
                    <a:lnTo>
                      <a:pt x="2" y="25"/>
                    </a:lnTo>
                    <a:lnTo>
                      <a:pt x="3" y="17"/>
                    </a:lnTo>
                    <a:lnTo>
                      <a:pt x="12" y="25"/>
                    </a:lnTo>
                    <a:lnTo>
                      <a:pt x="0" y="10"/>
                    </a:lnTo>
                    <a:lnTo>
                      <a:pt x="5" y="10"/>
                    </a:lnTo>
                    <a:lnTo>
                      <a:pt x="2" y="4"/>
                    </a:lnTo>
                    <a:lnTo>
                      <a:pt x="5" y="4"/>
                    </a:lnTo>
                    <a:lnTo>
                      <a:pt x="7" y="12"/>
                    </a:lnTo>
                    <a:lnTo>
                      <a:pt x="10" y="12"/>
                    </a:lnTo>
                    <a:lnTo>
                      <a:pt x="8" y="5"/>
                    </a:lnTo>
                    <a:lnTo>
                      <a:pt x="10" y="4"/>
                    </a:lnTo>
                    <a:lnTo>
                      <a:pt x="13" y="7"/>
                    </a:lnTo>
                    <a:lnTo>
                      <a:pt x="18" y="0"/>
                    </a:lnTo>
                    <a:lnTo>
                      <a:pt x="29" y="7"/>
                    </a:lnTo>
                    <a:lnTo>
                      <a:pt x="25" y="14"/>
                    </a:lnTo>
                    <a:lnTo>
                      <a:pt x="18" y="14"/>
                    </a:lnTo>
                    <a:lnTo>
                      <a:pt x="25" y="15"/>
                    </a:lnTo>
                    <a:lnTo>
                      <a:pt x="20" y="17"/>
                    </a:lnTo>
                    <a:lnTo>
                      <a:pt x="23" y="19"/>
                    </a:lnTo>
                    <a:lnTo>
                      <a:pt x="30" y="9"/>
                    </a:lnTo>
                    <a:lnTo>
                      <a:pt x="45" y="14"/>
                    </a:lnTo>
                    <a:lnTo>
                      <a:pt x="45" y="19"/>
                    </a:lnTo>
                    <a:lnTo>
                      <a:pt x="44" y="22"/>
                    </a:lnTo>
                    <a:lnTo>
                      <a:pt x="45" y="24"/>
                    </a:lnTo>
                    <a:lnTo>
                      <a:pt x="37" y="19"/>
                    </a:lnTo>
                    <a:lnTo>
                      <a:pt x="45" y="25"/>
                    </a:lnTo>
                    <a:lnTo>
                      <a:pt x="42" y="27"/>
                    </a:lnTo>
                    <a:lnTo>
                      <a:pt x="35" y="27"/>
                    </a:lnTo>
                    <a:lnTo>
                      <a:pt x="17" y="15"/>
                    </a:lnTo>
                    <a:lnTo>
                      <a:pt x="17" y="17"/>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16" name="Freeform 207"/>
              <p:cNvSpPr>
                <a:spLocks/>
              </p:cNvSpPr>
              <p:nvPr/>
            </p:nvSpPr>
            <p:spPr bwMode="auto">
              <a:xfrm>
                <a:off x="1614" y="3811"/>
                <a:ext cx="38" cy="83"/>
              </a:xfrm>
              <a:custGeom>
                <a:avLst/>
                <a:gdLst/>
                <a:ahLst/>
                <a:cxnLst>
                  <a:cxn ang="0">
                    <a:pos x="32" y="75"/>
                  </a:cxn>
                  <a:cxn ang="0">
                    <a:pos x="21" y="55"/>
                  </a:cxn>
                  <a:cxn ang="0">
                    <a:pos x="26" y="47"/>
                  </a:cxn>
                  <a:cxn ang="0">
                    <a:pos x="22" y="49"/>
                  </a:cxn>
                  <a:cxn ang="0">
                    <a:pos x="24" y="44"/>
                  </a:cxn>
                  <a:cxn ang="0">
                    <a:pos x="22" y="44"/>
                  </a:cxn>
                  <a:cxn ang="0">
                    <a:pos x="19" y="50"/>
                  </a:cxn>
                  <a:cxn ang="0">
                    <a:pos x="17" y="47"/>
                  </a:cxn>
                  <a:cxn ang="0">
                    <a:pos x="22" y="42"/>
                  </a:cxn>
                  <a:cxn ang="0">
                    <a:pos x="16" y="47"/>
                  </a:cxn>
                  <a:cxn ang="0">
                    <a:pos x="17" y="39"/>
                  </a:cxn>
                  <a:cxn ang="0">
                    <a:pos x="14" y="40"/>
                  </a:cxn>
                  <a:cxn ang="0">
                    <a:pos x="11" y="39"/>
                  </a:cxn>
                  <a:cxn ang="0">
                    <a:pos x="12" y="35"/>
                  </a:cxn>
                  <a:cxn ang="0">
                    <a:pos x="11" y="32"/>
                  </a:cxn>
                  <a:cxn ang="0">
                    <a:pos x="16" y="27"/>
                  </a:cxn>
                  <a:cxn ang="0">
                    <a:pos x="11" y="25"/>
                  </a:cxn>
                  <a:cxn ang="0">
                    <a:pos x="9" y="22"/>
                  </a:cxn>
                  <a:cxn ang="0">
                    <a:pos x="14" y="20"/>
                  </a:cxn>
                  <a:cxn ang="0">
                    <a:pos x="9" y="20"/>
                  </a:cxn>
                  <a:cxn ang="0">
                    <a:pos x="11" y="15"/>
                  </a:cxn>
                  <a:cxn ang="0">
                    <a:pos x="6" y="17"/>
                  </a:cxn>
                  <a:cxn ang="0">
                    <a:pos x="0" y="10"/>
                  </a:cxn>
                  <a:cxn ang="0">
                    <a:pos x="7" y="10"/>
                  </a:cxn>
                  <a:cxn ang="0">
                    <a:pos x="2" y="7"/>
                  </a:cxn>
                  <a:cxn ang="0">
                    <a:pos x="6" y="5"/>
                  </a:cxn>
                  <a:cxn ang="0">
                    <a:pos x="6" y="2"/>
                  </a:cxn>
                  <a:cxn ang="0">
                    <a:pos x="11" y="0"/>
                  </a:cxn>
                  <a:cxn ang="0">
                    <a:pos x="12" y="2"/>
                  </a:cxn>
                  <a:cxn ang="0">
                    <a:pos x="9" y="5"/>
                  </a:cxn>
                  <a:cxn ang="0">
                    <a:pos x="16" y="2"/>
                  </a:cxn>
                  <a:cxn ang="0">
                    <a:pos x="14" y="5"/>
                  </a:cxn>
                  <a:cxn ang="0">
                    <a:pos x="21" y="7"/>
                  </a:cxn>
                  <a:cxn ang="0">
                    <a:pos x="24" y="10"/>
                  </a:cxn>
                  <a:cxn ang="0">
                    <a:pos x="21" y="10"/>
                  </a:cxn>
                  <a:cxn ang="0">
                    <a:pos x="22" y="12"/>
                  </a:cxn>
                  <a:cxn ang="0">
                    <a:pos x="21" y="12"/>
                  </a:cxn>
                  <a:cxn ang="0">
                    <a:pos x="26" y="15"/>
                  </a:cxn>
                  <a:cxn ang="0">
                    <a:pos x="34" y="44"/>
                  </a:cxn>
                  <a:cxn ang="0">
                    <a:pos x="32" y="75"/>
                  </a:cxn>
                </a:cxnLst>
                <a:rect l="0" t="0" r="r" b="b"/>
                <a:pathLst>
                  <a:path w="34" h="75">
                    <a:moveTo>
                      <a:pt x="32" y="75"/>
                    </a:moveTo>
                    <a:lnTo>
                      <a:pt x="21" y="55"/>
                    </a:lnTo>
                    <a:lnTo>
                      <a:pt x="26" y="47"/>
                    </a:lnTo>
                    <a:lnTo>
                      <a:pt x="22" y="49"/>
                    </a:lnTo>
                    <a:lnTo>
                      <a:pt x="24" y="44"/>
                    </a:lnTo>
                    <a:lnTo>
                      <a:pt x="22" y="44"/>
                    </a:lnTo>
                    <a:lnTo>
                      <a:pt x="19" y="50"/>
                    </a:lnTo>
                    <a:lnTo>
                      <a:pt x="17" y="47"/>
                    </a:lnTo>
                    <a:lnTo>
                      <a:pt x="22" y="42"/>
                    </a:lnTo>
                    <a:lnTo>
                      <a:pt x="16" y="47"/>
                    </a:lnTo>
                    <a:lnTo>
                      <a:pt x="17" y="39"/>
                    </a:lnTo>
                    <a:lnTo>
                      <a:pt x="14" y="40"/>
                    </a:lnTo>
                    <a:lnTo>
                      <a:pt x="11" y="39"/>
                    </a:lnTo>
                    <a:lnTo>
                      <a:pt x="12" y="35"/>
                    </a:lnTo>
                    <a:lnTo>
                      <a:pt x="11" y="32"/>
                    </a:lnTo>
                    <a:lnTo>
                      <a:pt x="16" y="27"/>
                    </a:lnTo>
                    <a:lnTo>
                      <a:pt x="11" y="25"/>
                    </a:lnTo>
                    <a:lnTo>
                      <a:pt x="9" y="22"/>
                    </a:lnTo>
                    <a:lnTo>
                      <a:pt x="14" y="20"/>
                    </a:lnTo>
                    <a:lnTo>
                      <a:pt x="9" y="20"/>
                    </a:lnTo>
                    <a:lnTo>
                      <a:pt x="11" y="15"/>
                    </a:lnTo>
                    <a:lnTo>
                      <a:pt x="6" y="17"/>
                    </a:lnTo>
                    <a:lnTo>
                      <a:pt x="0" y="10"/>
                    </a:lnTo>
                    <a:lnTo>
                      <a:pt x="7" y="10"/>
                    </a:lnTo>
                    <a:lnTo>
                      <a:pt x="2" y="7"/>
                    </a:lnTo>
                    <a:lnTo>
                      <a:pt x="6" y="5"/>
                    </a:lnTo>
                    <a:lnTo>
                      <a:pt x="6" y="2"/>
                    </a:lnTo>
                    <a:lnTo>
                      <a:pt x="11" y="0"/>
                    </a:lnTo>
                    <a:lnTo>
                      <a:pt x="12" y="2"/>
                    </a:lnTo>
                    <a:lnTo>
                      <a:pt x="9" y="5"/>
                    </a:lnTo>
                    <a:lnTo>
                      <a:pt x="16" y="2"/>
                    </a:lnTo>
                    <a:lnTo>
                      <a:pt x="14" y="5"/>
                    </a:lnTo>
                    <a:lnTo>
                      <a:pt x="21" y="7"/>
                    </a:lnTo>
                    <a:lnTo>
                      <a:pt x="24" y="10"/>
                    </a:lnTo>
                    <a:lnTo>
                      <a:pt x="21" y="10"/>
                    </a:lnTo>
                    <a:lnTo>
                      <a:pt x="22" y="12"/>
                    </a:lnTo>
                    <a:lnTo>
                      <a:pt x="21" y="12"/>
                    </a:lnTo>
                    <a:lnTo>
                      <a:pt x="26" y="15"/>
                    </a:lnTo>
                    <a:lnTo>
                      <a:pt x="34" y="44"/>
                    </a:lnTo>
                    <a:lnTo>
                      <a:pt x="32" y="75"/>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17" name="Freeform 208"/>
              <p:cNvSpPr>
                <a:spLocks/>
              </p:cNvSpPr>
              <p:nvPr/>
            </p:nvSpPr>
            <p:spPr bwMode="auto">
              <a:xfrm>
                <a:off x="1609" y="3824"/>
                <a:ext cx="9" cy="21"/>
              </a:xfrm>
              <a:custGeom>
                <a:avLst/>
                <a:gdLst/>
                <a:ahLst/>
                <a:cxnLst>
                  <a:cxn ang="0">
                    <a:pos x="5" y="0"/>
                  </a:cxn>
                  <a:cxn ang="0">
                    <a:pos x="9" y="5"/>
                  </a:cxn>
                  <a:cxn ang="0">
                    <a:pos x="7" y="5"/>
                  </a:cxn>
                  <a:cxn ang="0">
                    <a:pos x="9" y="10"/>
                  </a:cxn>
                  <a:cxn ang="0">
                    <a:pos x="7" y="16"/>
                  </a:cxn>
                  <a:cxn ang="0">
                    <a:pos x="0" y="18"/>
                  </a:cxn>
                  <a:cxn ang="0">
                    <a:pos x="0" y="13"/>
                  </a:cxn>
                  <a:cxn ang="0">
                    <a:pos x="4" y="8"/>
                  </a:cxn>
                  <a:cxn ang="0">
                    <a:pos x="2" y="8"/>
                  </a:cxn>
                  <a:cxn ang="0">
                    <a:pos x="0" y="0"/>
                  </a:cxn>
                  <a:cxn ang="0">
                    <a:pos x="5" y="0"/>
                  </a:cxn>
                </a:cxnLst>
                <a:rect l="0" t="0" r="r" b="b"/>
                <a:pathLst>
                  <a:path w="9" h="18">
                    <a:moveTo>
                      <a:pt x="5" y="0"/>
                    </a:moveTo>
                    <a:lnTo>
                      <a:pt x="9" y="5"/>
                    </a:lnTo>
                    <a:lnTo>
                      <a:pt x="7" y="5"/>
                    </a:lnTo>
                    <a:lnTo>
                      <a:pt x="9" y="10"/>
                    </a:lnTo>
                    <a:lnTo>
                      <a:pt x="7" y="16"/>
                    </a:lnTo>
                    <a:lnTo>
                      <a:pt x="0" y="18"/>
                    </a:lnTo>
                    <a:lnTo>
                      <a:pt x="0" y="13"/>
                    </a:lnTo>
                    <a:lnTo>
                      <a:pt x="4" y="8"/>
                    </a:lnTo>
                    <a:lnTo>
                      <a:pt x="2" y="8"/>
                    </a:lnTo>
                    <a:lnTo>
                      <a:pt x="0" y="0"/>
                    </a:lnTo>
                    <a:lnTo>
                      <a:pt x="5" y="0"/>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18" name="Freeform 209"/>
              <p:cNvSpPr>
                <a:spLocks/>
              </p:cNvSpPr>
              <p:nvPr/>
            </p:nvSpPr>
            <p:spPr bwMode="auto">
              <a:xfrm>
                <a:off x="1670" y="3835"/>
                <a:ext cx="38" cy="42"/>
              </a:xfrm>
              <a:custGeom>
                <a:avLst/>
                <a:gdLst/>
                <a:ahLst/>
                <a:cxnLst>
                  <a:cxn ang="0">
                    <a:pos x="30" y="5"/>
                  </a:cxn>
                  <a:cxn ang="0">
                    <a:pos x="33" y="12"/>
                  </a:cxn>
                  <a:cxn ang="0">
                    <a:pos x="31" y="15"/>
                  </a:cxn>
                  <a:cxn ang="0">
                    <a:pos x="33" y="25"/>
                  </a:cxn>
                  <a:cxn ang="0">
                    <a:pos x="31" y="27"/>
                  </a:cxn>
                  <a:cxn ang="0">
                    <a:pos x="20" y="13"/>
                  </a:cxn>
                  <a:cxn ang="0">
                    <a:pos x="21" y="20"/>
                  </a:cxn>
                  <a:cxn ang="0">
                    <a:pos x="25" y="20"/>
                  </a:cxn>
                  <a:cxn ang="0">
                    <a:pos x="25" y="25"/>
                  </a:cxn>
                  <a:cxn ang="0">
                    <a:pos x="28" y="25"/>
                  </a:cxn>
                  <a:cxn ang="0">
                    <a:pos x="26" y="27"/>
                  </a:cxn>
                  <a:cxn ang="0">
                    <a:pos x="30" y="30"/>
                  </a:cxn>
                  <a:cxn ang="0">
                    <a:pos x="28" y="35"/>
                  </a:cxn>
                  <a:cxn ang="0">
                    <a:pos x="20" y="33"/>
                  </a:cxn>
                  <a:cxn ang="0">
                    <a:pos x="20" y="35"/>
                  </a:cxn>
                  <a:cxn ang="0">
                    <a:pos x="15" y="37"/>
                  </a:cxn>
                  <a:cxn ang="0">
                    <a:pos x="13" y="37"/>
                  </a:cxn>
                  <a:cxn ang="0">
                    <a:pos x="13" y="30"/>
                  </a:cxn>
                  <a:cxn ang="0">
                    <a:pos x="11" y="28"/>
                  </a:cxn>
                  <a:cxn ang="0">
                    <a:pos x="13" y="28"/>
                  </a:cxn>
                  <a:cxn ang="0">
                    <a:pos x="10" y="23"/>
                  </a:cxn>
                  <a:cxn ang="0">
                    <a:pos x="10" y="13"/>
                  </a:cxn>
                  <a:cxn ang="0">
                    <a:pos x="8" y="17"/>
                  </a:cxn>
                  <a:cxn ang="0">
                    <a:pos x="5" y="12"/>
                  </a:cxn>
                  <a:cxn ang="0">
                    <a:pos x="8" y="12"/>
                  </a:cxn>
                  <a:cxn ang="0">
                    <a:pos x="0" y="5"/>
                  </a:cxn>
                  <a:cxn ang="0">
                    <a:pos x="5" y="0"/>
                  </a:cxn>
                  <a:cxn ang="0">
                    <a:pos x="21" y="5"/>
                  </a:cxn>
                  <a:cxn ang="0">
                    <a:pos x="23" y="8"/>
                  </a:cxn>
                  <a:cxn ang="0">
                    <a:pos x="21" y="5"/>
                  </a:cxn>
                  <a:cxn ang="0">
                    <a:pos x="30" y="5"/>
                  </a:cxn>
                </a:cxnLst>
                <a:rect l="0" t="0" r="r" b="b"/>
                <a:pathLst>
                  <a:path w="33" h="37">
                    <a:moveTo>
                      <a:pt x="30" y="5"/>
                    </a:moveTo>
                    <a:lnTo>
                      <a:pt x="33" y="12"/>
                    </a:lnTo>
                    <a:lnTo>
                      <a:pt x="31" y="15"/>
                    </a:lnTo>
                    <a:lnTo>
                      <a:pt x="33" y="25"/>
                    </a:lnTo>
                    <a:lnTo>
                      <a:pt x="31" y="27"/>
                    </a:lnTo>
                    <a:lnTo>
                      <a:pt x="20" y="13"/>
                    </a:lnTo>
                    <a:lnTo>
                      <a:pt x="21" y="20"/>
                    </a:lnTo>
                    <a:lnTo>
                      <a:pt x="25" y="20"/>
                    </a:lnTo>
                    <a:lnTo>
                      <a:pt x="25" y="25"/>
                    </a:lnTo>
                    <a:lnTo>
                      <a:pt x="28" y="25"/>
                    </a:lnTo>
                    <a:lnTo>
                      <a:pt x="26" y="27"/>
                    </a:lnTo>
                    <a:lnTo>
                      <a:pt x="30" y="30"/>
                    </a:lnTo>
                    <a:lnTo>
                      <a:pt x="28" y="35"/>
                    </a:lnTo>
                    <a:lnTo>
                      <a:pt x="20" y="33"/>
                    </a:lnTo>
                    <a:lnTo>
                      <a:pt x="20" y="35"/>
                    </a:lnTo>
                    <a:lnTo>
                      <a:pt x="15" y="37"/>
                    </a:lnTo>
                    <a:lnTo>
                      <a:pt x="13" y="37"/>
                    </a:lnTo>
                    <a:lnTo>
                      <a:pt x="13" y="30"/>
                    </a:lnTo>
                    <a:lnTo>
                      <a:pt x="11" y="28"/>
                    </a:lnTo>
                    <a:lnTo>
                      <a:pt x="13" y="28"/>
                    </a:lnTo>
                    <a:lnTo>
                      <a:pt x="10" y="23"/>
                    </a:lnTo>
                    <a:lnTo>
                      <a:pt x="10" y="13"/>
                    </a:lnTo>
                    <a:lnTo>
                      <a:pt x="8" y="17"/>
                    </a:lnTo>
                    <a:lnTo>
                      <a:pt x="5" y="12"/>
                    </a:lnTo>
                    <a:lnTo>
                      <a:pt x="8" y="12"/>
                    </a:lnTo>
                    <a:lnTo>
                      <a:pt x="0" y="5"/>
                    </a:lnTo>
                    <a:lnTo>
                      <a:pt x="5" y="0"/>
                    </a:lnTo>
                    <a:lnTo>
                      <a:pt x="21" y="5"/>
                    </a:lnTo>
                    <a:lnTo>
                      <a:pt x="23" y="8"/>
                    </a:lnTo>
                    <a:lnTo>
                      <a:pt x="21" y="5"/>
                    </a:lnTo>
                    <a:lnTo>
                      <a:pt x="30" y="5"/>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19" name="Freeform 210"/>
              <p:cNvSpPr>
                <a:spLocks/>
              </p:cNvSpPr>
              <p:nvPr/>
            </p:nvSpPr>
            <p:spPr bwMode="auto">
              <a:xfrm>
                <a:off x="1658" y="3847"/>
                <a:ext cx="26" cy="54"/>
              </a:xfrm>
              <a:custGeom>
                <a:avLst/>
                <a:gdLst/>
                <a:ahLst/>
                <a:cxnLst>
                  <a:cxn ang="0">
                    <a:pos x="15" y="47"/>
                  </a:cxn>
                  <a:cxn ang="0">
                    <a:pos x="13" y="45"/>
                  </a:cxn>
                  <a:cxn ang="0">
                    <a:pos x="12" y="33"/>
                  </a:cxn>
                  <a:cxn ang="0">
                    <a:pos x="12" y="42"/>
                  </a:cxn>
                  <a:cxn ang="0">
                    <a:pos x="8" y="42"/>
                  </a:cxn>
                  <a:cxn ang="0">
                    <a:pos x="12" y="43"/>
                  </a:cxn>
                  <a:cxn ang="0">
                    <a:pos x="12" y="50"/>
                  </a:cxn>
                  <a:cxn ang="0">
                    <a:pos x="8" y="47"/>
                  </a:cxn>
                  <a:cxn ang="0">
                    <a:pos x="8" y="42"/>
                  </a:cxn>
                  <a:cxn ang="0">
                    <a:pos x="7" y="37"/>
                  </a:cxn>
                  <a:cxn ang="0">
                    <a:pos x="8" y="33"/>
                  </a:cxn>
                  <a:cxn ang="0">
                    <a:pos x="5" y="35"/>
                  </a:cxn>
                  <a:cxn ang="0">
                    <a:pos x="5" y="32"/>
                  </a:cxn>
                  <a:cxn ang="0">
                    <a:pos x="8" y="27"/>
                  </a:cxn>
                  <a:cxn ang="0">
                    <a:pos x="8" y="32"/>
                  </a:cxn>
                  <a:cxn ang="0">
                    <a:pos x="10" y="28"/>
                  </a:cxn>
                  <a:cxn ang="0">
                    <a:pos x="12" y="32"/>
                  </a:cxn>
                  <a:cxn ang="0">
                    <a:pos x="13" y="25"/>
                  </a:cxn>
                  <a:cxn ang="0">
                    <a:pos x="12" y="20"/>
                  </a:cxn>
                  <a:cxn ang="0">
                    <a:pos x="10" y="25"/>
                  </a:cxn>
                  <a:cxn ang="0">
                    <a:pos x="3" y="20"/>
                  </a:cxn>
                  <a:cxn ang="0">
                    <a:pos x="10" y="17"/>
                  </a:cxn>
                  <a:cxn ang="0">
                    <a:pos x="5" y="18"/>
                  </a:cxn>
                  <a:cxn ang="0">
                    <a:pos x="7" y="13"/>
                  </a:cxn>
                  <a:cxn ang="0">
                    <a:pos x="3" y="15"/>
                  </a:cxn>
                  <a:cxn ang="0">
                    <a:pos x="0" y="12"/>
                  </a:cxn>
                  <a:cxn ang="0">
                    <a:pos x="0" y="5"/>
                  </a:cxn>
                  <a:cxn ang="0">
                    <a:pos x="5" y="7"/>
                  </a:cxn>
                  <a:cxn ang="0">
                    <a:pos x="3" y="2"/>
                  </a:cxn>
                  <a:cxn ang="0">
                    <a:pos x="10" y="5"/>
                  </a:cxn>
                  <a:cxn ang="0">
                    <a:pos x="5" y="0"/>
                  </a:cxn>
                  <a:cxn ang="0">
                    <a:pos x="13" y="3"/>
                  </a:cxn>
                  <a:cxn ang="0">
                    <a:pos x="15" y="7"/>
                  </a:cxn>
                  <a:cxn ang="0">
                    <a:pos x="15" y="12"/>
                  </a:cxn>
                  <a:cxn ang="0">
                    <a:pos x="12" y="15"/>
                  </a:cxn>
                  <a:cxn ang="0">
                    <a:pos x="17" y="12"/>
                  </a:cxn>
                  <a:cxn ang="0">
                    <a:pos x="17" y="7"/>
                  </a:cxn>
                  <a:cxn ang="0">
                    <a:pos x="22" y="8"/>
                  </a:cxn>
                  <a:cxn ang="0">
                    <a:pos x="20" y="13"/>
                  </a:cxn>
                  <a:cxn ang="0">
                    <a:pos x="23" y="17"/>
                  </a:cxn>
                  <a:cxn ang="0">
                    <a:pos x="22" y="20"/>
                  </a:cxn>
                  <a:cxn ang="0">
                    <a:pos x="15" y="17"/>
                  </a:cxn>
                  <a:cxn ang="0">
                    <a:pos x="18" y="20"/>
                  </a:cxn>
                  <a:cxn ang="0">
                    <a:pos x="17" y="23"/>
                  </a:cxn>
                  <a:cxn ang="0">
                    <a:pos x="18" y="27"/>
                  </a:cxn>
                  <a:cxn ang="0">
                    <a:pos x="17" y="27"/>
                  </a:cxn>
                  <a:cxn ang="0">
                    <a:pos x="18" y="35"/>
                  </a:cxn>
                  <a:cxn ang="0">
                    <a:pos x="15" y="32"/>
                  </a:cxn>
                  <a:cxn ang="0">
                    <a:pos x="15" y="37"/>
                  </a:cxn>
                  <a:cxn ang="0">
                    <a:pos x="17" y="38"/>
                  </a:cxn>
                  <a:cxn ang="0">
                    <a:pos x="15" y="40"/>
                  </a:cxn>
                  <a:cxn ang="0">
                    <a:pos x="15" y="47"/>
                  </a:cxn>
                </a:cxnLst>
                <a:rect l="0" t="0" r="r" b="b"/>
                <a:pathLst>
                  <a:path w="23" h="50">
                    <a:moveTo>
                      <a:pt x="15" y="47"/>
                    </a:moveTo>
                    <a:lnTo>
                      <a:pt x="13" y="45"/>
                    </a:lnTo>
                    <a:lnTo>
                      <a:pt x="12" y="33"/>
                    </a:lnTo>
                    <a:lnTo>
                      <a:pt x="12" y="42"/>
                    </a:lnTo>
                    <a:lnTo>
                      <a:pt x="8" y="42"/>
                    </a:lnTo>
                    <a:lnTo>
                      <a:pt x="12" y="43"/>
                    </a:lnTo>
                    <a:lnTo>
                      <a:pt x="12" y="50"/>
                    </a:lnTo>
                    <a:lnTo>
                      <a:pt x="8" y="47"/>
                    </a:lnTo>
                    <a:lnTo>
                      <a:pt x="8" y="42"/>
                    </a:lnTo>
                    <a:lnTo>
                      <a:pt x="7" y="37"/>
                    </a:lnTo>
                    <a:lnTo>
                      <a:pt x="8" y="33"/>
                    </a:lnTo>
                    <a:lnTo>
                      <a:pt x="5" y="35"/>
                    </a:lnTo>
                    <a:lnTo>
                      <a:pt x="5" y="32"/>
                    </a:lnTo>
                    <a:lnTo>
                      <a:pt x="8" y="27"/>
                    </a:lnTo>
                    <a:lnTo>
                      <a:pt x="8" y="32"/>
                    </a:lnTo>
                    <a:lnTo>
                      <a:pt x="10" y="28"/>
                    </a:lnTo>
                    <a:lnTo>
                      <a:pt x="12" y="32"/>
                    </a:lnTo>
                    <a:lnTo>
                      <a:pt x="13" y="25"/>
                    </a:lnTo>
                    <a:lnTo>
                      <a:pt x="12" y="20"/>
                    </a:lnTo>
                    <a:lnTo>
                      <a:pt x="10" y="25"/>
                    </a:lnTo>
                    <a:lnTo>
                      <a:pt x="3" y="20"/>
                    </a:lnTo>
                    <a:lnTo>
                      <a:pt x="10" y="17"/>
                    </a:lnTo>
                    <a:lnTo>
                      <a:pt x="5" y="18"/>
                    </a:lnTo>
                    <a:lnTo>
                      <a:pt x="7" y="13"/>
                    </a:lnTo>
                    <a:lnTo>
                      <a:pt x="3" y="15"/>
                    </a:lnTo>
                    <a:lnTo>
                      <a:pt x="0" y="12"/>
                    </a:lnTo>
                    <a:lnTo>
                      <a:pt x="0" y="5"/>
                    </a:lnTo>
                    <a:lnTo>
                      <a:pt x="5" y="7"/>
                    </a:lnTo>
                    <a:lnTo>
                      <a:pt x="3" y="2"/>
                    </a:lnTo>
                    <a:lnTo>
                      <a:pt x="10" y="5"/>
                    </a:lnTo>
                    <a:lnTo>
                      <a:pt x="5" y="0"/>
                    </a:lnTo>
                    <a:lnTo>
                      <a:pt x="13" y="3"/>
                    </a:lnTo>
                    <a:lnTo>
                      <a:pt x="15" y="7"/>
                    </a:lnTo>
                    <a:lnTo>
                      <a:pt x="15" y="12"/>
                    </a:lnTo>
                    <a:lnTo>
                      <a:pt x="12" y="15"/>
                    </a:lnTo>
                    <a:lnTo>
                      <a:pt x="17" y="12"/>
                    </a:lnTo>
                    <a:lnTo>
                      <a:pt x="17" y="7"/>
                    </a:lnTo>
                    <a:lnTo>
                      <a:pt x="22" y="8"/>
                    </a:lnTo>
                    <a:lnTo>
                      <a:pt x="20" y="13"/>
                    </a:lnTo>
                    <a:lnTo>
                      <a:pt x="23" y="17"/>
                    </a:lnTo>
                    <a:lnTo>
                      <a:pt x="22" y="20"/>
                    </a:lnTo>
                    <a:lnTo>
                      <a:pt x="15" y="17"/>
                    </a:lnTo>
                    <a:lnTo>
                      <a:pt x="18" y="20"/>
                    </a:lnTo>
                    <a:lnTo>
                      <a:pt x="17" y="23"/>
                    </a:lnTo>
                    <a:lnTo>
                      <a:pt x="18" y="27"/>
                    </a:lnTo>
                    <a:lnTo>
                      <a:pt x="17" y="27"/>
                    </a:lnTo>
                    <a:lnTo>
                      <a:pt x="18" y="35"/>
                    </a:lnTo>
                    <a:lnTo>
                      <a:pt x="15" y="32"/>
                    </a:lnTo>
                    <a:lnTo>
                      <a:pt x="15" y="37"/>
                    </a:lnTo>
                    <a:lnTo>
                      <a:pt x="17" y="38"/>
                    </a:lnTo>
                    <a:lnTo>
                      <a:pt x="15" y="40"/>
                    </a:lnTo>
                    <a:lnTo>
                      <a:pt x="15" y="47"/>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20" name="Freeform 211"/>
              <p:cNvSpPr>
                <a:spLocks/>
              </p:cNvSpPr>
              <p:nvPr/>
            </p:nvSpPr>
            <p:spPr bwMode="auto">
              <a:xfrm>
                <a:off x="1706" y="3851"/>
                <a:ext cx="19" cy="20"/>
              </a:xfrm>
              <a:custGeom>
                <a:avLst/>
                <a:gdLst/>
                <a:ahLst/>
                <a:cxnLst>
                  <a:cxn ang="0">
                    <a:pos x="5" y="2"/>
                  </a:cxn>
                  <a:cxn ang="0">
                    <a:pos x="16" y="12"/>
                  </a:cxn>
                  <a:cxn ang="0">
                    <a:pos x="9" y="13"/>
                  </a:cxn>
                  <a:cxn ang="0">
                    <a:pos x="9" y="17"/>
                  </a:cxn>
                  <a:cxn ang="0">
                    <a:pos x="7" y="17"/>
                  </a:cxn>
                  <a:cxn ang="0">
                    <a:pos x="2" y="17"/>
                  </a:cxn>
                  <a:cxn ang="0">
                    <a:pos x="2" y="12"/>
                  </a:cxn>
                  <a:cxn ang="0">
                    <a:pos x="4" y="10"/>
                  </a:cxn>
                  <a:cxn ang="0">
                    <a:pos x="0" y="0"/>
                  </a:cxn>
                  <a:cxn ang="0">
                    <a:pos x="5" y="2"/>
                  </a:cxn>
                </a:cxnLst>
                <a:rect l="0" t="0" r="r" b="b"/>
                <a:pathLst>
                  <a:path w="16" h="17">
                    <a:moveTo>
                      <a:pt x="5" y="2"/>
                    </a:moveTo>
                    <a:lnTo>
                      <a:pt x="16" y="12"/>
                    </a:lnTo>
                    <a:lnTo>
                      <a:pt x="9" y="13"/>
                    </a:lnTo>
                    <a:lnTo>
                      <a:pt x="9" y="17"/>
                    </a:lnTo>
                    <a:lnTo>
                      <a:pt x="7" y="17"/>
                    </a:lnTo>
                    <a:lnTo>
                      <a:pt x="2" y="17"/>
                    </a:lnTo>
                    <a:lnTo>
                      <a:pt x="2" y="12"/>
                    </a:lnTo>
                    <a:lnTo>
                      <a:pt x="4" y="10"/>
                    </a:lnTo>
                    <a:lnTo>
                      <a:pt x="0" y="0"/>
                    </a:lnTo>
                    <a:lnTo>
                      <a:pt x="5" y="2"/>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21" name="Freeform 212"/>
              <p:cNvSpPr>
                <a:spLocks/>
              </p:cNvSpPr>
              <p:nvPr/>
            </p:nvSpPr>
            <p:spPr bwMode="auto">
              <a:xfrm>
                <a:off x="1729" y="3871"/>
                <a:ext cx="18" cy="22"/>
              </a:xfrm>
              <a:custGeom>
                <a:avLst/>
                <a:gdLst/>
                <a:ahLst/>
                <a:cxnLst>
                  <a:cxn ang="0">
                    <a:pos x="0" y="0"/>
                  </a:cxn>
                  <a:cxn ang="0">
                    <a:pos x="6" y="6"/>
                  </a:cxn>
                  <a:cxn ang="0">
                    <a:pos x="11" y="8"/>
                  </a:cxn>
                  <a:cxn ang="0">
                    <a:pos x="15" y="15"/>
                  </a:cxn>
                  <a:cxn ang="0">
                    <a:pos x="10" y="20"/>
                  </a:cxn>
                  <a:cxn ang="0">
                    <a:pos x="1" y="13"/>
                  </a:cxn>
                  <a:cxn ang="0">
                    <a:pos x="1" y="11"/>
                  </a:cxn>
                  <a:cxn ang="0">
                    <a:pos x="0" y="0"/>
                  </a:cxn>
                </a:cxnLst>
                <a:rect l="0" t="0" r="r" b="b"/>
                <a:pathLst>
                  <a:path w="15" h="20">
                    <a:moveTo>
                      <a:pt x="0" y="0"/>
                    </a:moveTo>
                    <a:lnTo>
                      <a:pt x="6" y="6"/>
                    </a:lnTo>
                    <a:lnTo>
                      <a:pt x="11" y="8"/>
                    </a:lnTo>
                    <a:lnTo>
                      <a:pt x="15" y="15"/>
                    </a:lnTo>
                    <a:lnTo>
                      <a:pt x="10" y="20"/>
                    </a:lnTo>
                    <a:lnTo>
                      <a:pt x="1" y="13"/>
                    </a:lnTo>
                    <a:lnTo>
                      <a:pt x="1" y="11"/>
                    </a:lnTo>
                    <a:lnTo>
                      <a:pt x="0" y="0"/>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22" name="Freeform 213"/>
              <p:cNvSpPr>
                <a:spLocks/>
              </p:cNvSpPr>
              <p:nvPr/>
            </p:nvSpPr>
            <p:spPr bwMode="auto">
              <a:xfrm>
                <a:off x="1706" y="3873"/>
                <a:ext cx="13" cy="14"/>
              </a:xfrm>
              <a:custGeom>
                <a:avLst/>
                <a:gdLst/>
                <a:ahLst/>
                <a:cxnLst>
                  <a:cxn ang="0">
                    <a:pos x="11" y="0"/>
                  </a:cxn>
                  <a:cxn ang="0">
                    <a:pos x="12" y="4"/>
                  </a:cxn>
                  <a:cxn ang="0">
                    <a:pos x="12" y="12"/>
                  </a:cxn>
                  <a:cxn ang="0">
                    <a:pos x="7" y="14"/>
                  </a:cxn>
                  <a:cxn ang="0">
                    <a:pos x="0" y="9"/>
                  </a:cxn>
                  <a:cxn ang="0">
                    <a:pos x="4" y="2"/>
                  </a:cxn>
                  <a:cxn ang="0">
                    <a:pos x="11" y="0"/>
                  </a:cxn>
                </a:cxnLst>
                <a:rect l="0" t="0" r="r" b="b"/>
                <a:pathLst>
                  <a:path w="12" h="14">
                    <a:moveTo>
                      <a:pt x="11" y="0"/>
                    </a:moveTo>
                    <a:lnTo>
                      <a:pt x="12" y="4"/>
                    </a:lnTo>
                    <a:lnTo>
                      <a:pt x="12" y="12"/>
                    </a:lnTo>
                    <a:lnTo>
                      <a:pt x="7" y="14"/>
                    </a:lnTo>
                    <a:lnTo>
                      <a:pt x="0" y="9"/>
                    </a:lnTo>
                    <a:lnTo>
                      <a:pt x="4" y="2"/>
                    </a:lnTo>
                    <a:lnTo>
                      <a:pt x="11" y="0"/>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23" name="Freeform 214"/>
              <p:cNvSpPr>
                <a:spLocks/>
              </p:cNvSpPr>
              <p:nvPr/>
            </p:nvSpPr>
            <p:spPr bwMode="auto">
              <a:xfrm>
                <a:off x="1686" y="3882"/>
                <a:ext cx="64" cy="97"/>
              </a:xfrm>
              <a:custGeom>
                <a:avLst/>
                <a:gdLst/>
                <a:ahLst/>
                <a:cxnLst>
                  <a:cxn ang="0">
                    <a:pos x="45" y="46"/>
                  </a:cxn>
                  <a:cxn ang="0">
                    <a:pos x="45" y="48"/>
                  </a:cxn>
                  <a:cxn ang="0">
                    <a:pos x="50" y="57"/>
                  </a:cxn>
                  <a:cxn ang="0">
                    <a:pos x="47" y="62"/>
                  </a:cxn>
                  <a:cxn ang="0">
                    <a:pos x="54" y="57"/>
                  </a:cxn>
                  <a:cxn ang="0">
                    <a:pos x="55" y="65"/>
                  </a:cxn>
                  <a:cxn ang="0">
                    <a:pos x="52" y="68"/>
                  </a:cxn>
                  <a:cxn ang="0">
                    <a:pos x="55" y="68"/>
                  </a:cxn>
                  <a:cxn ang="0">
                    <a:pos x="55" y="77"/>
                  </a:cxn>
                  <a:cxn ang="0">
                    <a:pos x="57" y="82"/>
                  </a:cxn>
                  <a:cxn ang="0">
                    <a:pos x="55" y="87"/>
                  </a:cxn>
                  <a:cxn ang="0">
                    <a:pos x="49" y="82"/>
                  </a:cxn>
                  <a:cxn ang="0">
                    <a:pos x="47" y="80"/>
                  </a:cxn>
                  <a:cxn ang="0">
                    <a:pos x="44" y="70"/>
                  </a:cxn>
                  <a:cxn ang="0">
                    <a:pos x="40" y="73"/>
                  </a:cxn>
                  <a:cxn ang="0">
                    <a:pos x="35" y="73"/>
                  </a:cxn>
                  <a:cxn ang="0">
                    <a:pos x="37" y="70"/>
                  </a:cxn>
                  <a:cxn ang="0">
                    <a:pos x="37" y="65"/>
                  </a:cxn>
                  <a:cxn ang="0">
                    <a:pos x="37" y="62"/>
                  </a:cxn>
                  <a:cxn ang="0">
                    <a:pos x="35" y="62"/>
                  </a:cxn>
                  <a:cxn ang="0">
                    <a:pos x="30" y="62"/>
                  </a:cxn>
                  <a:cxn ang="0">
                    <a:pos x="22" y="62"/>
                  </a:cxn>
                  <a:cxn ang="0">
                    <a:pos x="15" y="57"/>
                  </a:cxn>
                  <a:cxn ang="0">
                    <a:pos x="17" y="51"/>
                  </a:cxn>
                  <a:cxn ang="0">
                    <a:pos x="22" y="51"/>
                  </a:cxn>
                  <a:cxn ang="0">
                    <a:pos x="22" y="48"/>
                  </a:cxn>
                  <a:cxn ang="0">
                    <a:pos x="20" y="40"/>
                  </a:cxn>
                  <a:cxn ang="0">
                    <a:pos x="13" y="41"/>
                  </a:cxn>
                  <a:cxn ang="0">
                    <a:pos x="10" y="33"/>
                  </a:cxn>
                  <a:cxn ang="0">
                    <a:pos x="17" y="25"/>
                  </a:cxn>
                  <a:cxn ang="0">
                    <a:pos x="12" y="10"/>
                  </a:cxn>
                  <a:cxn ang="0">
                    <a:pos x="0" y="3"/>
                  </a:cxn>
                  <a:cxn ang="0">
                    <a:pos x="0" y="0"/>
                  </a:cxn>
                  <a:cxn ang="0">
                    <a:pos x="10" y="3"/>
                  </a:cxn>
                  <a:cxn ang="0">
                    <a:pos x="17" y="5"/>
                  </a:cxn>
                  <a:cxn ang="0">
                    <a:pos x="17" y="11"/>
                  </a:cxn>
                  <a:cxn ang="0">
                    <a:pos x="29" y="18"/>
                  </a:cxn>
                  <a:cxn ang="0">
                    <a:pos x="39" y="36"/>
                  </a:cxn>
                  <a:cxn ang="0">
                    <a:pos x="44" y="41"/>
                  </a:cxn>
                  <a:cxn ang="0">
                    <a:pos x="49" y="46"/>
                  </a:cxn>
                  <a:cxn ang="0">
                    <a:pos x="35" y="40"/>
                  </a:cxn>
                  <a:cxn ang="0">
                    <a:pos x="32" y="46"/>
                  </a:cxn>
                </a:cxnLst>
                <a:rect l="0" t="0" r="r" b="b"/>
                <a:pathLst>
                  <a:path w="57" h="87">
                    <a:moveTo>
                      <a:pt x="39" y="45"/>
                    </a:moveTo>
                    <a:lnTo>
                      <a:pt x="45" y="46"/>
                    </a:lnTo>
                    <a:lnTo>
                      <a:pt x="39" y="50"/>
                    </a:lnTo>
                    <a:lnTo>
                      <a:pt x="45" y="48"/>
                    </a:lnTo>
                    <a:lnTo>
                      <a:pt x="49" y="51"/>
                    </a:lnTo>
                    <a:lnTo>
                      <a:pt x="50" y="57"/>
                    </a:lnTo>
                    <a:lnTo>
                      <a:pt x="47" y="57"/>
                    </a:lnTo>
                    <a:lnTo>
                      <a:pt x="47" y="62"/>
                    </a:lnTo>
                    <a:lnTo>
                      <a:pt x="52" y="60"/>
                    </a:lnTo>
                    <a:lnTo>
                      <a:pt x="54" y="57"/>
                    </a:lnTo>
                    <a:lnTo>
                      <a:pt x="55" y="58"/>
                    </a:lnTo>
                    <a:lnTo>
                      <a:pt x="55" y="65"/>
                    </a:lnTo>
                    <a:lnTo>
                      <a:pt x="50" y="65"/>
                    </a:lnTo>
                    <a:lnTo>
                      <a:pt x="52" y="68"/>
                    </a:lnTo>
                    <a:lnTo>
                      <a:pt x="49" y="72"/>
                    </a:lnTo>
                    <a:lnTo>
                      <a:pt x="55" y="68"/>
                    </a:lnTo>
                    <a:lnTo>
                      <a:pt x="55" y="73"/>
                    </a:lnTo>
                    <a:lnTo>
                      <a:pt x="55" y="77"/>
                    </a:lnTo>
                    <a:lnTo>
                      <a:pt x="54" y="77"/>
                    </a:lnTo>
                    <a:lnTo>
                      <a:pt x="57" y="82"/>
                    </a:lnTo>
                    <a:lnTo>
                      <a:pt x="55" y="83"/>
                    </a:lnTo>
                    <a:lnTo>
                      <a:pt x="55" y="87"/>
                    </a:lnTo>
                    <a:lnTo>
                      <a:pt x="47" y="87"/>
                    </a:lnTo>
                    <a:lnTo>
                      <a:pt x="49" y="82"/>
                    </a:lnTo>
                    <a:lnTo>
                      <a:pt x="44" y="82"/>
                    </a:lnTo>
                    <a:lnTo>
                      <a:pt x="47" y="80"/>
                    </a:lnTo>
                    <a:lnTo>
                      <a:pt x="42" y="75"/>
                    </a:lnTo>
                    <a:lnTo>
                      <a:pt x="44" y="70"/>
                    </a:lnTo>
                    <a:lnTo>
                      <a:pt x="40" y="77"/>
                    </a:lnTo>
                    <a:lnTo>
                      <a:pt x="40" y="73"/>
                    </a:lnTo>
                    <a:lnTo>
                      <a:pt x="39" y="75"/>
                    </a:lnTo>
                    <a:lnTo>
                      <a:pt x="35" y="73"/>
                    </a:lnTo>
                    <a:lnTo>
                      <a:pt x="39" y="72"/>
                    </a:lnTo>
                    <a:lnTo>
                      <a:pt x="37" y="70"/>
                    </a:lnTo>
                    <a:lnTo>
                      <a:pt x="40" y="70"/>
                    </a:lnTo>
                    <a:lnTo>
                      <a:pt x="37" y="65"/>
                    </a:lnTo>
                    <a:lnTo>
                      <a:pt x="35" y="68"/>
                    </a:lnTo>
                    <a:lnTo>
                      <a:pt x="37" y="62"/>
                    </a:lnTo>
                    <a:lnTo>
                      <a:pt x="34" y="58"/>
                    </a:lnTo>
                    <a:lnTo>
                      <a:pt x="35" y="62"/>
                    </a:lnTo>
                    <a:lnTo>
                      <a:pt x="34" y="63"/>
                    </a:lnTo>
                    <a:lnTo>
                      <a:pt x="30" y="62"/>
                    </a:lnTo>
                    <a:lnTo>
                      <a:pt x="29" y="58"/>
                    </a:lnTo>
                    <a:lnTo>
                      <a:pt x="22" y="62"/>
                    </a:lnTo>
                    <a:lnTo>
                      <a:pt x="25" y="57"/>
                    </a:lnTo>
                    <a:lnTo>
                      <a:pt x="15" y="57"/>
                    </a:lnTo>
                    <a:lnTo>
                      <a:pt x="13" y="55"/>
                    </a:lnTo>
                    <a:lnTo>
                      <a:pt x="17" y="51"/>
                    </a:lnTo>
                    <a:lnTo>
                      <a:pt x="27" y="53"/>
                    </a:lnTo>
                    <a:lnTo>
                      <a:pt x="22" y="51"/>
                    </a:lnTo>
                    <a:lnTo>
                      <a:pt x="20" y="48"/>
                    </a:lnTo>
                    <a:lnTo>
                      <a:pt x="22" y="48"/>
                    </a:lnTo>
                    <a:lnTo>
                      <a:pt x="18" y="46"/>
                    </a:lnTo>
                    <a:lnTo>
                      <a:pt x="20" y="40"/>
                    </a:lnTo>
                    <a:lnTo>
                      <a:pt x="25" y="38"/>
                    </a:lnTo>
                    <a:lnTo>
                      <a:pt x="13" y="41"/>
                    </a:lnTo>
                    <a:lnTo>
                      <a:pt x="10" y="40"/>
                    </a:lnTo>
                    <a:lnTo>
                      <a:pt x="10" y="33"/>
                    </a:lnTo>
                    <a:lnTo>
                      <a:pt x="13" y="31"/>
                    </a:lnTo>
                    <a:lnTo>
                      <a:pt x="17" y="25"/>
                    </a:lnTo>
                    <a:lnTo>
                      <a:pt x="13" y="23"/>
                    </a:lnTo>
                    <a:lnTo>
                      <a:pt x="12" y="10"/>
                    </a:lnTo>
                    <a:lnTo>
                      <a:pt x="0" y="6"/>
                    </a:lnTo>
                    <a:lnTo>
                      <a:pt x="0" y="3"/>
                    </a:lnTo>
                    <a:lnTo>
                      <a:pt x="2" y="1"/>
                    </a:lnTo>
                    <a:lnTo>
                      <a:pt x="0" y="0"/>
                    </a:lnTo>
                    <a:lnTo>
                      <a:pt x="10" y="0"/>
                    </a:lnTo>
                    <a:lnTo>
                      <a:pt x="10" y="3"/>
                    </a:lnTo>
                    <a:lnTo>
                      <a:pt x="13" y="0"/>
                    </a:lnTo>
                    <a:lnTo>
                      <a:pt x="17" y="5"/>
                    </a:lnTo>
                    <a:lnTo>
                      <a:pt x="18" y="8"/>
                    </a:lnTo>
                    <a:lnTo>
                      <a:pt x="17" y="11"/>
                    </a:lnTo>
                    <a:lnTo>
                      <a:pt x="18" y="15"/>
                    </a:lnTo>
                    <a:lnTo>
                      <a:pt x="29" y="18"/>
                    </a:lnTo>
                    <a:lnTo>
                      <a:pt x="37" y="26"/>
                    </a:lnTo>
                    <a:lnTo>
                      <a:pt x="39" y="36"/>
                    </a:lnTo>
                    <a:lnTo>
                      <a:pt x="40" y="35"/>
                    </a:lnTo>
                    <a:lnTo>
                      <a:pt x="44" y="41"/>
                    </a:lnTo>
                    <a:lnTo>
                      <a:pt x="49" y="45"/>
                    </a:lnTo>
                    <a:lnTo>
                      <a:pt x="49" y="46"/>
                    </a:lnTo>
                    <a:lnTo>
                      <a:pt x="35" y="38"/>
                    </a:lnTo>
                    <a:lnTo>
                      <a:pt x="35" y="40"/>
                    </a:lnTo>
                    <a:lnTo>
                      <a:pt x="37" y="41"/>
                    </a:lnTo>
                    <a:lnTo>
                      <a:pt x="32" y="46"/>
                    </a:lnTo>
                    <a:lnTo>
                      <a:pt x="39" y="45"/>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24" name="Freeform 215"/>
              <p:cNvSpPr>
                <a:spLocks/>
              </p:cNvSpPr>
              <p:nvPr/>
            </p:nvSpPr>
            <p:spPr bwMode="auto">
              <a:xfrm>
                <a:off x="1718" y="3879"/>
                <a:ext cx="20" cy="28"/>
              </a:xfrm>
              <a:custGeom>
                <a:avLst/>
                <a:gdLst/>
                <a:ahLst/>
                <a:cxnLst>
                  <a:cxn ang="0">
                    <a:pos x="10" y="0"/>
                  </a:cxn>
                  <a:cxn ang="0">
                    <a:pos x="10" y="7"/>
                  </a:cxn>
                  <a:cxn ang="0">
                    <a:pos x="6" y="8"/>
                  </a:cxn>
                  <a:cxn ang="0">
                    <a:pos x="11" y="7"/>
                  </a:cxn>
                  <a:cxn ang="0">
                    <a:pos x="18" y="12"/>
                  </a:cxn>
                  <a:cxn ang="0">
                    <a:pos x="16" y="13"/>
                  </a:cxn>
                  <a:cxn ang="0">
                    <a:pos x="18" y="22"/>
                  </a:cxn>
                  <a:cxn ang="0">
                    <a:pos x="16" y="20"/>
                  </a:cxn>
                  <a:cxn ang="0">
                    <a:pos x="13" y="23"/>
                  </a:cxn>
                  <a:cxn ang="0">
                    <a:pos x="10" y="20"/>
                  </a:cxn>
                  <a:cxn ang="0">
                    <a:pos x="11" y="17"/>
                  </a:cxn>
                  <a:cxn ang="0">
                    <a:pos x="3" y="17"/>
                  </a:cxn>
                  <a:cxn ang="0">
                    <a:pos x="1" y="13"/>
                  </a:cxn>
                  <a:cxn ang="0">
                    <a:pos x="0" y="7"/>
                  </a:cxn>
                  <a:cxn ang="0">
                    <a:pos x="3" y="7"/>
                  </a:cxn>
                  <a:cxn ang="0">
                    <a:pos x="6" y="0"/>
                  </a:cxn>
                  <a:cxn ang="0">
                    <a:pos x="10" y="0"/>
                  </a:cxn>
                </a:cxnLst>
                <a:rect l="0" t="0" r="r" b="b"/>
                <a:pathLst>
                  <a:path w="18" h="23">
                    <a:moveTo>
                      <a:pt x="10" y="0"/>
                    </a:moveTo>
                    <a:lnTo>
                      <a:pt x="10" y="7"/>
                    </a:lnTo>
                    <a:lnTo>
                      <a:pt x="6" y="8"/>
                    </a:lnTo>
                    <a:lnTo>
                      <a:pt x="11" y="7"/>
                    </a:lnTo>
                    <a:lnTo>
                      <a:pt x="18" y="12"/>
                    </a:lnTo>
                    <a:lnTo>
                      <a:pt x="16" y="13"/>
                    </a:lnTo>
                    <a:lnTo>
                      <a:pt x="18" y="22"/>
                    </a:lnTo>
                    <a:lnTo>
                      <a:pt x="16" y="20"/>
                    </a:lnTo>
                    <a:lnTo>
                      <a:pt x="13" y="23"/>
                    </a:lnTo>
                    <a:lnTo>
                      <a:pt x="10" y="20"/>
                    </a:lnTo>
                    <a:lnTo>
                      <a:pt x="11" y="17"/>
                    </a:lnTo>
                    <a:lnTo>
                      <a:pt x="3" y="17"/>
                    </a:lnTo>
                    <a:lnTo>
                      <a:pt x="1" y="13"/>
                    </a:lnTo>
                    <a:lnTo>
                      <a:pt x="0" y="7"/>
                    </a:lnTo>
                    <a:lnTo>
                      <a:pt x="3" y="7"/>
                    </a:lnTo>
                    <a:lnTo>
                      <a:pt x="6" y="0"/>
                    </a:lnTo>
                    <a:lnTo>
                      <a:pt x="10" y="0"/>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25" name="Freeform 216"/>
              <p:cNvSpPr>
                <a:spLocks/>
              </p:cNvSpPr>
              <p:nvPr/>
            </p:nvSpPr>
            <p:spPr bwMode="auto">
              <a:xfrm>
                <a:off x="1683" y="3894"/>
                <a:ext cx="16" cy="14"/>
              </a:xfrm>
              <a:custGeom>
                <a:avLst/>
                <a:gdLst/>
                <a:ahLst/>
                <a:cxnLst>
                  <a:cxn ang="0">
                    <a:pos x="15" y="0"/>
                  </a:cxn>
                  <a:cxn ang="0">
                    <a:pos x="13" y="7"/>
                  </a:cxn>
                  <a:cxn ang="0">
                    <a:pos x="8" y="5"/>
                  </a:cxn>
                  <a:cxn ang="0">
                    <a:pos x="5" y="12"/>
                  </a:cxn>
                  <a:cxn ang="0">
                    <a:pos x="0" y="12"/>
                  </a:cxn>
                  <a:cxn ang="0">
                    <a:pos x="1" y="4"/>
                  </a:cxn>
                  <a:cxn ang="0">
                    <a:pos x="8" y="2"/>
                  </a:cxn>
                  <a:cxn ang="0">
                    <a:pos x="3" y="0"/>
                  </a:cxn>
                  <a:cxn ang="0">
                    <a:pos x="15" y="0"/>
                  </a:cxn>
                </a:cxnLst>
                <a:rect l="0" t="0" r="r" b="b"/>
                <a:pathLst>
                  <a:path w="15" h="12">
                    <a:moveTo>
                      <a:pt x="15" y="0"/>
                    </a:moveTo>
                    <a:lnTo>
                      <a:pt x="13" y="7"/>
                    </a:lnTo>
                    <a:lnTo>
                      <a:pt x="8" y="5"/>
                    </a:lnTo>
                    <a:lnTo>
                      <a:pt x="5" y="12"/>
                    </a:lnTo>
                    <a:lnTo>
                      <a:pt x="0" y="12"/>
                    </a:lnTo>
                    <a:lnTo>
                      <a:pt x="1" y="4"/>
                    </a:lnTo>
                    <a:lnTo>
                      <a:pt x="8" y="2"/>
                    </a:lnTo>
                    <a:lnTo>
                      <a:pt x="3" y="0"/>
                    </a:lnTo>
                    <a:lnTo>
                      <a:pt x="15" y="0"/>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26" name="Freeform 217"/>
              <p:cNvSpPr>
                <a:spLocks/>
              </p:cNvSpPr>
              <p:nvPr/>
            </p:nvSpPr>
            <p:spPr bwMode="auto">
              <a:xfrm>
                <a:off x="1751" y="3899"/>
                <a:ext cx="28" cy="48"/>
              </a:xfrm>
              <a:custGeom>
                <a:avLst/>
                <a:gdLst/>
                <a:ahLst/>
                <a:cxnLst>
                  <a:cxn ang="0">
                    <a:pos x="6" y="35"/>
                  </a:cxn>
                  <a:cxn ang="0">
                    <a:pos x="0" y="29"/>
                  </a:cxn>
                  <a:cxn ang="0">
                    <a:pos x="5" y="24"/>
                  </a:cxn>
                  <a:cxn ang="0">
                    <a:pos x="6" y="20"/>
                  </a:cxn>
                  <a:cxn ang="0">
                    <a:pos x="3" y="20"/>
                  </a:cxn>
                  <a:cxn ang="0">
                    <a:pos x="3" y="17"/>
                  </a:cxn>
                  <a:cxn ang="0">
                    <a:pos x="8" y="14"/>
                  </a:cxn>
                  <a:cxn ang="0">
                    <a:pos x="1" y="14"/>
                  </a:cxn>
                  <a:cxn ang="0">
                    <a:pos x="10" y="10"/>
                  </a:cxn>
                  <a:cxn ang="0">
                    <a:pos x="3" y="9"/>
                  </a:cxn>
                  <a:cxn ang="0">
                    <a:pos x="10" y="7"/>
                  </a:cxn>
                  <a:cxn ang="0">
                    <a:pos x="6" y="4"/>
                  </a:cxn>
                  <a:cxn ang="0">
                    <a:pos x="16" y="0"/>
                  </a:cxn>
                  <a:cxn ang="0">
                    <a:pos x="26" y="17"/>
                  </a:cxn>
                  <a:cxn ang="0">
                    <a:pos x="26" y="30"/>
                  </a:cxn>
                  <a:cxn ang="0">
                    <a:pos x="25" y="30"/>
                  </a:cxn>
                  <a:cxn ang="0">
                    <a:pos x="25" y="37"/>
                  </a:cxn>
                  <a:cxn ang="0">
                    <a:pos x="21" y="42"/>
                  </a:cxn>
                  <a:cxn ang="0">
                    <a:pos x="16" y="41"/>
                  </a:cxn>
                  <a:cxn ang="0">
                    <a:pos x="20" y="35"/>
                  </a:cxn>
                  <a:cxn ang="0">
                    <a:pos x="18" y="30"/>
                  </a:cxn>
                  <a:cxn ang="0">
                    <a:pos x="16" y="39"/>
                  </a:cxn>
                  <a:cxn ang="0">
                    <a:pos x="11" y="39"/>
                  </a:cxn>
                  <a:cxn ang="0">
                    <a:pos x="16" y="29"/>
                  </a:cxn>
                  <a:cxn ang="0">
                    <a:pos x="13" y="17"/>
                  </a:cxn>
                  <a:cxn ang="0">
                    <a:pos x="15" y="30"/>
                  </a:cxn>
                  <a:cxn ang="0">
                    <a:pos x="11" y="35"/>
                  </a:cxn>
                  <a:cxn ang="0">
                    <a:pos x="11" y="25"/>
                  </a:cxn>
                  <a:cxn ang="0">
                    <a:pos x="10" y="27"/>
                  </a:cxn>
                  <a:cxn ang="0">
                    <a:pos x="11" y="34"/>
                  </a:cxn>
                  <a:cxn ang="0">
                    <a:pos x="10" y="37"/>
                  </a:cxn>
                  <a:cxn ang="0">
                    <a:pos x="6" y="35"/>
                  </a:cxn>
                </a:cxnLst>
                <a:rect l="0" t="0" r="r" b="b"/>
                <a:pathLst>
                  <a:path w="26" h="42">
                    <a:moveTo>
                      <a:pt x="6" y="35"/>
                    </a:moveTo>
                    <a:lnTo>
                      <a:pt x="0" y="29"/>
                    </a:lnTo>
                    <a:lnTo>
                      <a:pt x="5" y="24"/>
                    </a:lnTo>
                    <a:lnTo>
                      <a:pt x="6" y="20"/>
                    </a:lnTo>
                    <a:lnTo>
                      <a:pt x="3" y="20"/>
                    </a:lnTo>
                    <a:lnTo>
                      <a:pt x="3" y="17"/>
                    </a:lnTo>
                    <a:lnTo>
                      <a:pt x="8" y="14"/>
                    </a:lnTo>
                    <a:lnTo>
                      <a:pt x="1" y="14"/>
                    </a:lnTo>
                    <a:lnTo>
                      <a:pt x="10" y="10"/>
                    </a:lnTo>
                    <a:lnTo>
                      <a:pt x="3" y="9"/>
                    </a:lnTo>
                    <a:lnTo>
                      <a:pt x="10" y="7"/>
                    </a:lnTo>
                    <a:lnTo>
                      <a:pt x="6" y="4"/>
                    </a:lnTo>
                    <a:lnTo>
                      <a:pt x="16" y="0"/>
                    </a:lnTo>
                    <a:lnTo>
                      <a:pt x="26" y="17"/>
                    </a:lnTo>
                    <a:lnTo>
                      <a:pt x="26" y="30"/>
                    </a:lnTo>
                    <a:lnTo>
                      <a:pt x="25" y="30"/>
                    </a:lnTo>
                    <a:lnTo>
                      <a:pt x="25" y="37"/>
                    </a:lnTo>
                    <a:lnTo>
                      <a:pt x="21" y="42"/>
                    </a:lnTo>
                    <a:lnTo>
                      <a:pt x="16" y="41"/>
                    </a:lnTo>
                    <a:lnTo>
                      <a:pt x="20" y="35"/>
                    </a:lnTo>
                    <a:lnTo>
                      <a:pt x="18" y="30"/>
                    </a:lnTo>
                    <a:lnTo>
                      <a:pt x="16" y="39"/>
                    </a:lnTo>
                    <a:lnTo>
                      <a:pt x="11" y="39"/>
                    </a:lnTo>
                    <a:lnTo>
                      <a:pt x="16" y="29"/>
                    </a:lnTo>
                    <a:lnTo>
                      <a:pt x="13" y="17"/>
                    </a:lnTo>
                    <a:lnTo>
                      <a:pt x="15" y="30"/>
                    </a:lnTo>
                    <a:lnTo>
                      <a:pt x="11" y="35"/>
                    </a:lnTo>
                    <a:lnTo>
                      <a:pt x="11" y="25"/>
                    </a:lnTo>
                    <a:lnTo>
                      <a:pt x="10" y="27"/>
                    </a:lnTo>
                    <a:lnTo>
                      <a:pt x="11" y="34"/>
                    </a:lnTo>
                    <a:lnTo>
                      <a:pt x="10" y="37"/>
                    </a:lnTo>
                    <a:lnTo>
                      <a:pt x="6" y="35"/>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27" name="Freeform 218"/>
              <p:cNvSpPr>
                <a:spLocks/>
              </p:cNvSpPr>
              <p:nvPr/>
            </p:nvSpPr>
            <p:spPr bwMode="auto">
              <a:xfrm>
                <a:off x="1750" y="3935"/>
                <a:ext cx="8" cy="17"/>
              </a:xfrm>
              <a:custGeom>
                <a:avLst/>
                <a:gdLst/>
                <a:ahLst/>
                <a:cxnLst>
                  <a:cxn ang="0">
                    <a:pos x="2" y="0"/>
                  </a:cxn>
                  <a:cxn ang="0">
                    <a:pos x="8" y="7"/>
                  </a:cxn>
                  <a:cxn ang="0">
                    <a:pos x="5" y="9"/>
                  </a:cxn>
                  <a:cxn ang="0">
                    <a:pos x="5" y="15"/>
                  </a:cxn>
                  <a:cxn ang="0">
                    <a:pos x="2" y="10"/>
                  </a:cxn>
                  <a:cxn ang="0">
                    <a:pos x="0" y="2"/>
                  </a:cxn>
                  <a:cxn ang="0">
                    <a:pos x="2" y="0"/>
                  </a:cxn>
                </a:cxnLst>
                <a:rect l="0" t="0" r="r" b="b"/>
                <a:pathLst>
                  <a:path w="8" h="15">
                    <a:moveTo>
                      <a:pt x="2" y="0"/>
                    </a:moveTo>
                    <a:lnTo>
                      <a:pt x="8" y="7"/>
                    </a:lnTo>
                    <a:lnTo>
                      <a:pt x="5" y="9"/>
                    </a:lnTo>
                    <a:lnTo>
                      <a:pt x="5" y="15"/>
                    </a:lnTo>
                    <a:lnTo>
                      <a:pt x="2" y="10"/>
                    </a:lnTo>
                    <a:lnTo>
                      <a:pt x="0" y="2"/>
                    </a:lnTo>
                    <a:lnTo>
                      <a:pt x="2" y="0"/>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28" name="Freeform 219"/>
              <p:cNvSpPr>
                <a:spLocks/>
              </p:cNvSpPr>
              <p:nvPr/>
            </p:nvSpPr>
            <p:spPr bwMode="auto">
              <a:xfrm>
                <a:off x="1760" y="3945"/>
                <a:ext cx="8" cy="16"/>
              </a:xfrm>
              <a:custGeom>
                <a:avLst/>
                <a:gdLst/>
                <a:ahLst/>
                <a:cxnLst>
                  <a:cxn ang="0">
                    <a:pos x="3" y="0"/>
                  </a:cxn>
                  <a:cxn ang="0">
                    <a:pos x="7" y="1"/>
                  </a:cxn>
                  <a:cxn ang="0">
                    <a:pos x="7" y="10"/>
                  </a:cxn>
                  <a:cxn ang="0">
                    <a:pos x="5" y="13"/>
                  </a:cxn>
                  <a:cxn ang="0">
                    <a:pos x="2" y="8"/>
                  </a:cxn>
                  <a:cxn ang="0">
                    <a:pos x="3" y="11"/>
                  </a:cxn>
                  <a:cxn ang="0">
                    <a:pos x="0" y="13"/>
                  </a:cxn>
                  <a:cxn ang="0">
                    <a:pos x="0" y="6"/>
                  </a:cxn>
                  <a:cxn ang="0">
                    <a:pos x="2" y="6"/>
                  </a:cxn>
                  <a:cxn ang="0">
                    <a:pos x="0" y="0"/>
                  </a:cxn>
                  <a:cxn ang="0">
                    <a:pos x="3" y="0"/>
                  </a:cxn>
                </a:cxnLst>
                <a:rect l="0" t="0" r="r" b="b"/>
                <a:pathLst>
                  <a:path w="7" h="13">
                    <a:moveTo>
                      <a:pt x="3" y="0"/>
                    </a:moveTo>
                    <a:lnTo>
                      <a:pt x="7" y="1"/>
                    </a:lnTo>
                    <a:lnTo>
                      <a:pt x="7" y="10"/>
                    </a:lnTo>
                    <a:lnTo>
                      <a:pt x="5" y="13"/>
                    </a:lnTo>
                    <a:lnTo>
                      <a:pt x="2" y="8"/>
                    </a:lnTo>
                    <a:lnTo>
                      <a:pt x="3" y="11"/>
                    </a:lnTo>
                    <a:lnTo>
                      <a:pt x="0" y="13"/>
                    </a:lnTo>
                    <a:lnTo>
                      <a:pt x="0" y="6"/>
                    </a:lnTo>
                    <a:lnTo>
                      <a:pt x="2" y="6"/>
                    </a:lnTo>
                    <a:lnTo>
                      <a:pt x="0" y="0"/>
                    </a:lnTo>
                    <a:lnTo>
                      <a:pt x="3" y="0"/>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29" name="Freeform 220"/>
              <p:cNvSpPr>
                <a:spLocks/>
              </p:cNvSpPr>
              <p:nvPr/>
            </p:nvSpPr>
            <p:spPr bwMode="auto">
              <a:xfrm>
                <a:off x="1705" y="3947"/>
                <a:ext cx="21" cy="36"/>
              </a:xfrm>
              <a:custGeom>
                <a:avLst/>
                <a:gdLst/>
                <a:ahLst/>
                <a:cxnLst>
                  <a:cxn ang="0">
                    <a:pos x="1" y="0"/>
                  </a:cxn>
                  <a:cxn ang="0">
                    <a:pos x="8" y="10"/>
                  </a:cxn>
                  <a:cxn ang="0">
                    <a:pos x="3" y="10"/>
                  </a:cxn>
                  <a:cxn ang="0">
                    <a:pos x="15" y="24"/>
                  </a:cxn>
                  <a:cxn ang="0">
                    <a:pos x="17" y="27"/>
                  </a:cxn>
                  <a:cxn ang="0">
                    <a:pos x="15" y="29"/>
                  </a:cxn>
                  <a:cxn ang="0">
                    <a:pos x="18" y="32"/>
                  </a:cxn>
                  <a:cxn ang="0">
                    <a:pos x="12" y="30"/>
                  </a:cxn>
                  <a:cxn ang="0">
                    <a:pos x="8" y="25"/>
                  </a:cxn>
                  <a:cxn ang="0">
                    <a:pos x="10" y="24"/>
                  </a:cxn>
                  <a:cxn ang="0">
                    <a:pos x="1" y="17"/>
                  </a:cxn>
                  <a:cxn ang="0">
                    <a:pos x="0" y="10"/>
                  </a:cxn>
                  <a:cxn ang="0">
                    <a:pos x="1" y="9"/>
                  </a:cxn>
                  <a:cxn ang="0">
                    <a:pos x="0" y="5"/>
                  </a:cxn>
                  <a:cxn ang="0">
                    <a:pos x="1" y="0"/>
                  </a:cxn>
                </a:cxnLst>
                <a:rect l="0" t="0" r="r" b="b"/>
                <a:pathLst>
                  <a:path w="18" h="32">
                    <a:moveTo>
                      <a:pt x="1" y="0"/>
                    </a:moveTo>
                    <a:lnTo>
                      <a:pt x="8" y="10"/>
                    </a:lnTo>
                    <a:lnTo>
                      <a:pt x="3" y="10"/>
                    </a:lnTo>
                    <a:lnTo>
                      <a:pt x="15" y="24"/>
                    </a:lnTo>
                    <a:lnTo>
                      <a:pt x="17" y="27"/>
                    </a:lnTo>
                    <a:lnTo>
                      <a:pt x="15" y="29"/>
                    </a:lnTo>
                    <a:lnTo>
                      <a:pt x="18" y="32"/>
                    </a:lnTo>
                    <a:lnTo>
                      <a:pt x="12" y="30"/>
                    </a:lnTo>
                    <a:lnTo>
                      <a:pt x="8" y="25"/>
                    </a:lnTo>
                    <a:lnTo>
                      <a:pt x="10" y="24"/>
                    </a:lnTo>
                    <a:lnTo>
                      <a:pt x="1" y="17"/>
                    </a:lnTo>
                    <a:lnTo>
                      <a:pt x="0" y="10"/>
                    </a:lnTo>
                    <a:lnTo>
                      <a:pt x="1" y="9"/>
                    </a:lnTo>
                    <a:lnTo>
                      <a:pt x="0" y="5"/>
                    </a:lnTo>
                    <a:lnTo>
                      <a:pt x="1" y="0"/>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30" name="Freeform 221"/>
              <p:cNvSpPr>
                <a:spLocks/>
              </p:cNvSpPr>
              <p:nvPr/>
            </p:nvSpPr>
            <p:spPr bwMode="auto">
              <a:xfrm>
                <a:off x="655" y="3620"/>
                <a:ext cx="392" cy="222"/>
              </a:xfrm>
              <a:custGeom>
                <a:avLst/>
                <a:gdLst/>
                <a:ahLst/>
                <a:cxnLst>
                  <a:cxn ang="0">
                    <a:pos x="331" y="28"/>
                  </a:cxn>
                  <a:cxn ang="0">
                    <a:pos x="331" y="40"/>
                  </a:cxn>
                  <a:cxn ang="0">
                    <a:pos x="351" y="57"/>
                  </a:cxn>
                  <a:cxn ang="0">
                    <a:pos x="331" y="67"/>
                  </a:cxn>
                  <a:cxn ang="0">
                    <a:pos x="315" y="82"/>
                  </a:cxn>
                  <a:cxn ang="0">
                    <a:pos x="315" y="88"/>
                  </a:cxn>
                  <a:cxn ang="0">
                    <a:pos x="309" y="92"/>
                  </a:cxn>
                  <a:cxn ang="0">
                    <a:pos x="299" y="95"/>
                  </a:cxn>
                  <a:cxn ang="0">
                    <a:pos x="281" y="107"/>
                  </a:cxn>
                  <a:cxn ang="0">
                    <a:pos x="266" y="113"/>
                  </a:cxn>
                  <a:cxn ang="0">
                    <a:pos x="251" y="115"/>
                  </a:cxn>
                  <a:cxn ang="0">
                    <a:pos x="243" y="129"/>
                  </a:cxn>
                  <a:cxn ang="0">
                    <a:pos x="234" y="135"/>
                  </a:cxn>
                  <a:cxn ang="0">
                    <a:pos x="223" y="140"/>
                  </a:cxn>
                  <a:cxn ang="0">
                    <a:pos x="207" y="140"/>
                  </a:cxn>
                  <a:cxn ang="0">
                    <a:pos x="197" y="152"/>
                  </a:cxn>
                  <a:cxn ang="0">
                    <a:pos x="189" y="157"/>
                  </a:cxn>
                  <a:cxn ang="0">
                    <a:pos x="167" y="165"/>
                  </a:cxn>
                  <a:cxn ang="0">
                    <a:pos x="172" y="170"/>
                  </a:cxn>
                  <a:cxn ang="0">
                    <a:pos x="166" y="174"/>
                  </a:cxn>
                  <a:cxn ang="0">
                    <a:pos x="164" y="172"/>
                  </a:cxn>
                  <a:cxn ang="0">
                    <a:pos x="161" y="169"/>
                  </a:cxn>
                  <a:cxn ang="0">
                    <a:pos x="154" y="175"/>
                  </a:cxn>
                  <a:cxn ang="0">
                    <a:pos x="132" y="177"/>
                  </a:cxn>
                  <a:cxn ang="0">
                    <a:pos x="125" y="189"/>
                  </a:cxn>
                  <a:cxn ang="0">
                    <a:pos x="122" y="175"/>
                  </a:cxn>
                  <a:cxn ang="0">
                    <a:pos x="110" y="184"/>
                  </a:cxn>
                  <a:cxn ang="0">
                    <a:pos x="90" y="185"/>
                  </a:cxn>
                  <a:cxn ang="0">
                    <a:pos x="74" y="192"/>
                  </a:cxn>
                  <a:cxn ang="0">
                    <a:pos x="69" y="174"/>
                  </a:cxn>
                  <a:cxn ang="0">
                    <a:pos x="47" y="199"/>
                  </a:cxn>
                  <a:cxn ang="0">
                    <a:pos x="38" y="200"/>
                  </a:cxn>
                  <a:cxn ang="0">
                    <a:pos x="32" y="182"/>
                  </a:cxn>
                  <a:cxn ang="0">
                    <a:pos x="27" y="200"/>
                  </a:cxn>
                  <a:cxn ang="0">
                    <a:pos x="18" y="194"/>
                  </a:cxn>
                  <a:cxn ang="0">
                    <a:pos x="2" y="200"/>
                  </a:cxn>
                  <a:cxn ang="0">
                    <a:pos x="7" y="194"/>
                  </a:cxn>
                  <a:cxn ang="0">
                    <a:pos x="23" y="184"/>
                  </a:cxn>
                  <a:cxn ang="0">
                    <a:pos x="65" y="159"/>
                  </a:cxn>
                  <a:cxn ang="0">
                    <a:pos x="94" y="164"/>
                  </a:cxn>
                  <a:cxn ang="0">
                    <a:pos x="97" y="175"/>
                  </a:cxn>
                  <a:cxn ang="0">
                    <a:pos x="109" y="177"/>
                  </a:cxn>
                  <a:cxn ang="0">
                    <a:pos x="132" y="139"/>
                  </a:cxn>
                  <a:cxn ang="0">
                    <a:pos x="159" y="132"/>
                  </a:cxn>
                  <a:cxn ang="0">
                    <a:pos x="174" y="120"/>
                  </a:cxn>
                  <a:cxn ang="0">
                    <a:pos x="209" y="105"/>
                  </a:cxn>
                  <a:cxn ang="0">
                    <a:pos x="211" y="105"/>
                  </a:cxn>
                  <a:cxn ang="0">
                    <a:pos x="233" y="72"/>
                  </a:cxn>
                  <a:cxn ang="0">
                    <a:pos x="234" y="47"/>
                  </a:cxn>
                  <a:cxn ang="0">
                    <a:pos x="251" y="28"/>
                  </a:cxn>
                  <a:cxn ang="0">
                    <a:pos x="241" y="33"/>
                  </a:cxn>
                  <a:cxn ang="0">
                    <a:pos x="204" y="20"/>
                  </a:cxn>
                  <a:cxn ang="0">
                    <a:pos x="217" y="25"/>
                  </a:cxn>
                  <a:cxn ang="0">
                    <a:pos x="197" y="21"/>
                  </a:cxn>
                  <a:cxn ang="0">
                    <a:pos x="194" y="26"/>
                  </a:cxn>
                  <a:cxn ang="0">
                    <a:pos x="192" y="43"/>
                  </a:cxn>
                  <a:cxn ang="0">
                    <a:pos x="172" y="11"/>
                  </a:cxn>
                  <a:cxn ang="0">
                    <a:pos x="154" y="10"/>
                  </a:cxn>
                  <a:cxn ang="0">
                    <a:pos x="136" y="5"/>
                  </a:cxn>
                </a:cxnLst>
                <a:rect l="0" t="0" r="r" b="b"/>
                <a:pathLst>
                  <a:path w="351" h="200">
                    <a:moveTo>
                      <a:pt x="345" y="16"/>
                    </a:moveTo>
                    <a:lnTo>
                      <a:pt x="343" y="21"/>
                    </a:lnTo>
                    <a:lnTo>
                      <a:pt x="331" y="23"/>
                    </a:lnTo>
                    <a:lnTo>
                      <a:pt x="338" y="25"/>
                    </a:lnTo>
                    <a:lnTo>
                      <a:pt x="331" y="28"/>
                    </a:lnTo>
                    <a:lnTo>
                      <a:pt x="330" y="33"/>
                    </a:lnTo>
                    <a:lnTo>
                      <a:pt x="326" y="35"/>
                    </a:lnTo>
                    <a:lnTo>
                      <a:pt x="328" y="37"/>
                    </a:lnTo>
                    <a:lnTo>
                      <a:pt x="328" y="42"/>
                    </a:lnTo>
                    <a:lnTo>
                      <a:pt x="331" y="40"/>
                    </a:lnTo>
                    <a:lnTo>
                      <a:pt x="341" y="42"/>
                    </a:lnTo>
                    <a:lnTo>
                      <a:pt x="348" y="48"/>
                    </a:lnTo>
                    <a:lnTo>
                      <a:pt x="351" y="55"/>
                    </a:lnTo>
                    <a:lnTo>
                      <a:pt x="350" y="55"/>
                    </a:lnTo>
                    <a:lnTo>
                      <a:pt x="351" y="57"/>
                    </a:lnTo>
                    <a:lnTo>
                      <a:pt x="351" y="57"/>
                    </a:lnTo>
                    <a:lnTo>
                      <a:pt x="348" y="57"/>
                    </a:lnTo>
                    <a:lnTo>
                      <a:pt x="345" y="63"/>
                    </a:lnTo>
                    <a:lnTo>
                      <a:pt x="340" y="67"/>
                    </a:lnTo>
                    <a:lnTo>
                      <a:pt x="331" y="67"/>
                    </a:lnTo>
                    <a:lnTo>
                      <a:pt x="328" y="70"/>
                    </a:lnTo>
                    <a:lnTo>
                      <a:pt x="330" y="72"/>
                    </a:lnTo>
                    <a:lnTo>
                      <a:pt x="323" y="72"/>
                    </a:lnTo>
                    <a:lnTo>
                      <a:pt x="325" y="78"/>
                    </a:lnTo>
                    <a:lnTo>
                      <a:pt x="315" y="82"/>
                    </a:lnTo>
                    <a:lnTo>
                      <a:pt x="321" y="83"/>
                    </a:lnTo>
                    <a:lnTo>
                      <a:pt x="318" y="83"/>
                    </a:lnTo>
                    <a:lnTo>
                      <a:pt x="320" y="87"/>
                    </a:lnTo>
                    <a:lnTo>
                      <a:pt x="318" y="88"/>
                    </a:lnTo>
                    <a:lnTo>
                      <a:pt x="315" y="88"/>
                    </a:lnTo>
                    <a:lnTo>
                      <a:pt x="316" y="90"/>
                    </a:lnTo>
                    <a:lnTo>
                      <a:pt x="313" y="88"/>
                    </a:lnTo>
                    <a:lnTo>
                      <a:pt x="313" y="93"/>
                    </a:lnTo>
                    <a:lnTo>
                      <a:pt x="309" y="87"/>
                    </a:lnTo>
                    <a:lnTo>
                      <a:pt x="309" y="92"/>
                    </a:lnTo>
                    <a:lnTo>
                      <a:pt x="306" y="90"/>
                    </a:lnTo>
                    <a:lnTo>
                      <a:pt x="306" y="93"/>
                    </a:lnTo>
                    <a:lnTo>
                      <a:pt x="304" y="95"/>
                    </a:lnTo>
                    <a:lnTo>
                      <a:pt x="303" y="92"/>
                    </a:lnTo>
                    <a:lnTo>
                      <a:pt x="299" y="95"/>
                    </a:lnTo>
                    <a:lnTo>
                      <a:pt x="291" y="92"/>
                    </a:lnTo>
                    <a:lnTo>
                      <a:pt x="288" y="97"/>
                    </a:lnTo>
                    <a:lnTo>
                      <a:pt x="289" y="100"/>
                    </a:lnTo>
                    <a:lnTo>
                      <a:pt x="281" y="100"/>
                    </a:lnTo>
                    <a:lnTo>
                      <a:pt x="281" y="107"/>
                    </a:lnTo>
                    <a:lnTo>
                      <a:pt x="273" y="102"/>
                    </a:lnTo>
                    <a:lnTo>
                      <a:pt x="271" y="105"/>
                    </a:lnTo>
                    <a:lnTo>
                      <a:pt x="271" y="108"/>
                    </a:lnTo>
                    <a:lnTo>
                      <a:pt x="266" y="108"/>
                    </a:lnTo>
                    <a:lnTo>
                      <a:pt x="266" y="113"/>
                    </a:lnTo>
                    <a:lnTo>
                      <a:pt x="258" y="110"/>
                    </a:lnTo>
                    <a:lnTo>
                      <a:pt x="258" y="113"/>
                    </a:lnTo>
                    <a:lnTo>
                      <a:pt x="254" y="112"/>
                    </a:lnTo>
                    <a:lnTo>
                      <a:pt x="256" y="119"/>
                    </a:lnTo>
                    <a:lnTo>
                      <a:pt x="251" y="115"/>
                    </a:lnTo>
                    <a:lnTo>
                      <a:pt x="239" y="122"/>
                    </a:lnTo>
                    <a:lnTo>
                      <a:pt x="239" y="124"/>
                    </a:lnTo>
                    <a:lnTo>
                      <a:pt x="246" y="125"/>
                    </a:lnTo>
                    <a:lnTo>
                      <a:pt x="241" y="127"/>
                    </a:lnTo>
                    <a:lnTo>
                      <a:pt x="243" y="129"/>
                    </a:lnTo>
                    <a:lnTo>
                      <a:pt x="244" y="130"/>
                    </a:lnTo>
                    <a:lnTo>
                      <a:pt x="243" y="132"/>
                    </a:lnTo>
                    <a:lnTo>
                      <a:pt x="239" y="132"/>
                    </a:lnTo>
                    <a:lnTo>
                      <a:pt x="238" y="135"/>
                    </a:lnTo>
                    <a:lnTo>
                      <a:pt x="234" y="135"/>
                    </a:lnTo>
                    <a:lnTo>
                      <a:pt x="234" y="139"/>
                    </a:lnTo>
                    <a:lnTo>
                      <a:pt x="229" y="134"/>
                    </a:lnTo>
                    <a:lnTo>
                      <a:pt x="226" y="142"/>
                    </a:lnTo>
                    <a:lnTo>
                      <a:pt x="224" y="137"/>
                    </a:lnTo>
                    <a:lnTo>
                      <a:pt x="223" y="140"/>
                    </a:lnTo>
                    <a:lnTo>
                      <a:pt x="217" y="144"/>
                    </a:lnTo>
                    <a:lnTo>
                      <a:pt x="214" y="142"/>
                    </a:lnTo>
                    <a:lnTo>
                      <a:pt x="216" y="144"/>
                    </a:lnTo>
                    <a:lnTo>
                      <a:pt x="212" y="147"/>
                    </a:lnTo>
                    <a:lnTo>
                      <a:pt x="207" y="140"/>
                    </a:lnTo>
                    <a:lnTo>
                      <a:pt x="207" y="145"/>
                    </a:lnTo>
                    <a:lnTo>
                      <a:pt x="201" y="147"/>
                    </a:lnTo>
                    <a:lnTo>
                      <a:pt x="204" y="150"/>
                    </a:lnTo>
                    <a:lnTo>
                      <a:pt x="204" y="152"/>
                    </a:lnTo>
                    <a:lnTo>
                      <a:pt x="197" y="152"/>
                    </a:lnTo>
                    <a:lnTo>
                      <a:pt x="194" y="147"/>
                    </a:lnTo>
                    <a:lnTo>
                      <a:pt x="184" y="150"/>
                    </a:lnTo>
                    <a:lnTo>
                      <a:pt x="182" y="154"/>
                    </a:lnTo>
                    <a:lnTo>
                      <a:pt x="191" y="154"/>
                    </a:lnTo>
                    <a:lnTo>
                      <a:pt x="189" y="157"/>
                    </a:lnTo>
                    <a:lnTo>
                      <a:pt x="182" y="154"/>
                    </a:lnTo>
                    <a:lnTo>
                      <a:pt x="182" y="157"/>
                    </a:lnTo>
                    <a:lnTo>
                      <a:pt x="172" y="155"/>
                    </a:lnTo>
                    <a:lnTo>
                      <a:pt x="164" y="162"/>
                    </a:lnTo>
                    <a:lnTo>
                      <a:pt x="167" y="165"/>
                    </a:lnTo>
                    <a:lnTo>
                      <a:pt x="167" y="162"/>
                    </a:lnTo>
                    <a:lnTo>
                      <a:pt x="171" y="160"/>
                    </a:lnTo>
                    <a:lnTo>
                      <a:pt x="177" y="165"/>
                    </a:lnTo>
                    <a:lnTo>
                      <a:pt x="171" y="167"/>
                    </a:lnTo>
                    <a:lnTo>
                      <a:pt x="172" y="170"/>
                    </a:lnTo>
                    <a:lnTo>
                      <a:pt x="179" y="169"/>
                    </a:lnTo>
                    <a:lnTo>
                      <a:pt x="171" y="174"/>
                    </a:lnTo>
                    <a:lnTo>
                      <a:pt x="169" y="170"/>
                    </a:lnTo>
                    <a:lnTo>
                      <a:pt x="169" y="175"/>
                    </a:lnTo>
                    <a:lnTo>
                      <a:pt x="166" y="174"/>
                    </a:lnTo>
                    <a:lnTo>
                      <a:pt x="167" y="179"/>
                    </a:lnTo>
                    <a:lnTo>
                      <a:pt x="164" y="177"/>
                    </a:lnTo>
                    <a:lnTo>
                      <a:pt x="166" y="175"/>
                    </a:lnTo>
                    <a:lnTo>
                      <a:pt x="162" y="175"/>
                    </a:lnTo>
                    <a:lnTo>
                      <a:pt x="164" y="172"/>
                    </a:lnTo>
                    <a:lnTo>
                      <a:pt x="169" y="169"/>
                    </a:lnTo>
                    <a:lnTo>
                      <a:pt x="164" y="167"/>
                    </a:lnTo>
                    <a:lnTo>
                      <a:pt x="166" y="169"/>
                    </a:lnTo>
                    <a:lnTo>
                      <a:pt x="162" y="170"/>
                    </a:lnTo>
                    <a:lnTo>
                      <a:pt x="161" y="169"/>
                    </a:lnTo>
                    <a:lnTo>
                      <a:pt x="161" y="174"/>
                    </a:lnTo>
                    <a:lnTo>
                      <a:pt x="159" y="174"/>
                    </a:lnTo>
                    <a:lnTo>
                      <a:pt x="161" y="175"/>
                    </a:lnTo>
                    <a:lnTo>
                      <a:pt x="159" y="180"/>
                    </a:lnTo>
                    <a:lnTo>
                      <a:pt x="154" y="175"/>
                    </a:lnTo>
                    <a:lnTo>
                      <a:pt x="151" y="180"/>
                    </a:lnTo>
                    <a:lnTo>
                      <a:pt x="137" y="179"/>
                    </a:lnTo>
                    <a:lnTo>
                      <a:pt x="134" y="184"/>
                    </a:lnTo>
                    <a:lnTo>
                      <a:pt x="134" y="177"/>
                    </a:lnTo>
                    <a:lnTo>
                      <a:pt x="132" y="177"/>
                    </a:lnTo>
                    <a:lnTo>
                      <a:pt x="132" y="184"/>
                    </a:lnTo>
                    <a:lnTo>
                      <a:pt x="129" y="189"/>
                    </a:lnTo>
                    <a:lnTo>
                      <a:pt x="125" y="192"/>
                    </a:lnTo>
                    <a:lnTo>
                      <a:pt x="122" y="190"/>
                    </a:lnTo>
                    <a:lnTo>
                      <a:pt x="125" y="189"/>
                    </a:lnTo>
                    <a:lnTo>
                      <a:pt x="124" y="187"/>
                    </a:lnTo>
                    <a:lnTo>
                      <a:pt x="127" y="185"/>
                    </a:lnTo>
                    <a:lnTo>
                      <a:pt x="125" y="184"/>
                    </a:lnTo>
                    <a:lnTo>
                      <a:pt x="129" y="180"/>
                    </a:lnTo>
                    <a:lnTo>
                      <a:pt x="122" y="175"/>
                    </a:lnTo>
                    <a:lnTo>
                      <a:pt x="122" y="180"/>
                    </a:lnTo>
                    <a:lnTo>
                      <a:pt x="115" y="179"/>
                    </a:lnTo>
                    <a:lnTo>
                      <a:pt x="114" y="182"/>
                    </a:lnTo>
                    <a:lnTo>
                      <a:pt x="112" y="180"/>
                    </a:lnTo>
                    <a:lnTo>
                      <a:pt x="110" y="184"/>
                    </a:lnTo>
                    <a:lnTo>
                      <a:pt x="102" y="182"/>
                    </a:lnTo>
                    <a:lnTo>
                      <a:pt x="104" y="185"/>
                    </a:lnTo>
                    <a:lnTo>
                      <a:pt x="97" y="190"/>
                    </a:lnTo>
                    <a:lnTo>
                      <a:pt x="97" y="182"/>
                    </a:lnTo>
                    <a:lnTo>
                      <a:pt x="90" y="185"/>
                    </a:lnTo>
                    <a:lnTo>
                      <a:pt x="94" y="189"/>
                    </a:lnTo>
                    <a:lnTo>
                      <a:pt x="92" y="190"/>
                    </a:lnTo>
                    <a:lnTo>
                      <a:pt x="89" y="189"/>
                    </a:lnTo>
                    <a:lnTo>
                      <a:pt x="85" y="185"/>
                    </a:lnTo>
                    <a:lnTo>
                      <a:pt x="74" y="192"/>
                    </a:lnTo>
                    <a:lnTo>
                      <a:pt x="65" y="189"/>
                    </a:lnTo>
                    <a:lnTo>
                      <a:pt x="69" y="182"/>
                    </a:lnTo>
                    <a:lnTo>
                      <a:pt x="74" y="179"/>
                    </a:lnTo>
                    <a:lnTo>
                      <a:pt x="79" y="182"/>
                    </a:lnTo>
                    <a:lnTo>
                      <a:pt x="69" y="174"/>
                    </a:lnTo>
                    <a:lnTo>
                      <a:pt x="62" y="179"/>
                    </a:lnTo>
                    <a:lnTo>
                      <a:pt x="60" y="184"/>
                    </a:lnTo>
                    <a:lnTo>
                      <a:pt x="52" y="194"/>
                    </a:lnTo>
                    <a:lnTo>
                      <a:pt x="47" y="190"/>
                    </a:lnTo>
                    <a:lnTo>
                      <a:pt x="47" y="199"/>
                    </a:lnTo>
                    <a:lnTo>
                      <a:pt x="44" y="199"/>
                    </a:lnTo>
                    <a:lnTo>
                      <a:pt x="44" y="195"/>
                    </a:lnTo>
                    <a:lnTo>
                      <a:pt x="45" y="194"/>
                    </a:lnTo>
                    <a:lnTo>
                      <a:pt x="40" y="195"/>
                    </a:lnTo>
                    <a:lnTo>
                      <a:pt x="38" y="200"/>
                    </a:lnTo>
                    <a:lnTo>
                      <a:pt x="32" y="197"/>
                    </a:lnTo>
                    <a:lnTo>
                      <a:pt x="32" y="192"/>
                    </a:lnTo>
                    <a:lnTo>
                      <a:pt x="35" y="195"/>
                    </a:lnTo>
                    <a:lnTo>
                      <a:pt x="32" y="184"/>
                    </a:lnTo>
                    <a:lnTo>
                      <a:pt x="32" y="182"/>
                    </a:lnTo>
                    <a:lnTo>
                      <a:pt x="30" y="182"/>
                    </a:lnTo>
                    <a:lnTo>
                      <a:pt x="27" y="185"/>
                    </a:lnTo>
                    <a:lnTo>
                      <a:pt x="30" y="189"/>
                    </a:lnTo>
                    <a:lnTo>
                      <a:pt x="27" y="194"/>
                    </a:lnTo>
                    <a:lnTo>
                      <a:pt x="27" y="200"/>
                    </a:lnTo>
                    <a:lnTo>
                      <a:pt x="27" y="194"/>
                    </a:lnTo>
                    <a:lnTo>
                      <a:pt x="22" y="199"/>
                    </a:lnTo>
                    <a:lnTo>
                      <a:pt x="18" y="199"/>
                    </a:lnTo>
                    <a:lnTo>
                      <a:pt x="15" y="195"/>
                    </a:lnTo>
                    <a:lnTo>
                      <a:pt x="18" y="194"/>
                    </a:lnTo>
                    <a:lnTo>
                      <a:pt x="12" y="185"/>
                    </a:lnTo>
                    <a:lnTo>
                      <a:pt x="10" y="187"/>
                    </a:lnTo>
                    <a:lnTo>
                      <a:pt x="8" y="192"/>
                    </a:lnTo>
                    <a:lnTo>
                      <a:pt x="13" y="197"/>
                    </a:lnTo>
                    <a:lnTo>
                      <a:pt x="2" y="200"/>
                    </a:lnTo>
                    <a:lnTo>
                      <a:pt x="0" y="199"/>
                    </a:lnTo>
                    <a:lnTo>
                      <a:pt x="5" y="197"/>
                    </a:lnTo>
                    <a:lnTo>
                      <a:pt x="3" y="195"/>
                    </a:lnTo>
                    <a:lnTo>
                      <a:pt x="5" y="194"/>
                    </a:lnTo>
                    <a:lnTo>
                      <a:pt x="7" y="194"/>
                    </a:lnTo>
                    <a:lnTo>
                      <a:pt x="7" y="185"/>
                    </a:lnTo>
                    <a:lnTo>
                      <a:pt x="18" y="182"/>
                    </a:lnTo>
                    <a:lnTo>
                      <a:pt x="15" y="184"/>
                    </a:lnTo>
                    <a:lnTo>
                      <a:pt x="22" y="185"/>
                    </a:lnTo>
                    <a:lnTo>
                      <a:pt x="23" y="184"/>
                    </a:lnTo>
                    <a:lnTo>
                      <a:pt x="22" y="182"/>
                    </a:lnTo>
                    <a:lnTo>
                      <a:pt x="37" y="179"/>
                    </a:lnTo>
                    <a:lnTo>
                      <a:pt x="37" y="175"/>
                    </a:lnTo>
                    <a:lnTo>
                      <a:pt x="33" y="175"/>
                    </a:lnTo>
                    <a:lnTo>
                      <a:pt x="65" y="159"/>
                    </a:lnTo>
                    <a:lnTo>
                      <a:pt x="84" y="157"/>
                    </a:lnTo>
                    <a:lnTo>
                      <a:pt x="79" y="159"/>
                    </a:lnTo>
                    <a:lnTo>
                      <a:pt x="82" y="160"/>
                    </a:lnTo>
                    <a:lnTo>
                      <a:pt x="94" y="160"/>
                    </a:lnTo>
                    <a:lnTo>
                      <a:pt x="94" y="164"/>
                    </a:lnTo>
                    <a:lnTo>
                      <a:pt x="89" y="164"/>
                    </a:lnTo>
                    <a:lnTo>
                      <a:pt x="90" y="165"/>
                    </a:lnTo>
                    <a:lnTo>
                      <a:pt x="89" y="169"/>
                    </a:lnTo>
                    <a:lnTo>
                      <a:pt x="92" y="175"/>
                    </a:lnTo>
                    <a:lnTo>
                      <a:pt x="97" y="175"/>
                    </a:lnTo>
                    <a:lnTo>
                      <a:pt x="94" y="172"/>
                    </a:lnTo>
                    <a:lnTo>
                      <a:pt x="95" y="167"/>
                    </a:lnTo>
                    <a:lnTo>
                      <a:pt x="104" y="170"/>
                    </a:lnTo>
                    <a:lnTo>
                      <a:pt x="104" y="174"/>
                    </a:lnTo>
                    <a:lnTo>
                      <a:pt x="109" y="177"/>
                    </a:lnTo>
                    <a:lnTo>
                      <a:pt x="109" y="174"/>
                    </a:lnTo>
                    <a:lnTo>
                      <a:pt x="110" y="174"/>
                    </a:lnTo>
                    <a:lnTo>
                      <a:pt x="102" y="167"/>
                    </a:lnTo>
                    <a:lnTo>
                      <a:pt x="112" y="149"/>
                    </a:lnTo>
                    <a:lnTo>
                      <a:pt x="132" y="139"/>
                    </a:lnTo>
                    <a:lnTo>
                      <a:pt x="152" y="135"/>
                    </a:lnTo>
                    <a:lnTo>
                      <a:pt x="151" y="135"/>
                    </a:lnTo>
                    <a:lnTo>
                      <a:pt x="152" y="134"/>
                    </a:lnTo>
                    <a:lnTo>
                      <a:pt x="166" y="129"/>
                    </a:lnTo>
                    <a:lnTo>
                      <a:pt x="159" y="132"/>
                    </a:lnTo>
                    <a:lnTo>
                      <a:pt x="162" y="130"/>
                    </a:lnTo>
                    <a:lnTo>
                      <a:pt x="167" y="134"/>
                    </a:lnTo>
                    <a:lnTo>
                      <a:pt x="171" y="137"/>
                    </a:lnTo>
                    <a:lnTo>
                      <a:pt x="172" y="125"/>
                    </a:lnTo>
                    <a:lnTo>
                      <a:pt x="174" y="120"/>
                    </a:lnTo>
                    <a:lnTo>
                      <a:pt x="189" y="108"/>
                    </a:lnTo>
                    <a:lnTo>
                      <a:pt x="196" y="108"/>
                    </a:lnTo>
                    <a:lnTo>
                      <a:pt x="201" y="103"/>
                    </a:lnTo>
                    <a:lnTo>
                      <a:pt x="209" y="100"/>
                    </a:lnTo>
                    <a:lnTo>
                      <a:pt x="209" y="105"/>
                    </a:lnTo>
                    <a:lnTo>
                      <a:pt x="217" y="105"/>
                    </a:lnTo>
                    <a:lnTo>
                      <a:pt x="217" y="102"/>
                    </a:lnTo>
                    <a:lnTo>
                      <a:pt x="216" y="103"/>
                    </a:lnTo>
                    <a:lnTo>
                      <a:pt x="216" y="105"/>
                    </a:lnTo>
                    <a:lnTo>
                      <a:pt x="211" y="105"/>
                    </a:lnTo>
                    <a:lnTo>
                      <a:pt x="212" y="97"/>
                    </a:lnTo>
                    <a:lnTo>
                      <a:pt x="209" y="97"/>
                    </a:lnTo>
                    <a:lnTo>
                      <a:pt x="219" y="72"/>
                    </a:lnTo>
                    <a:lnTo>
                      <a:pt x="226" y="67"/>
                    </a:lnTo>
                    <a:lnTo>
                      <a:pt x="233" y="72"/>
                    </a:lnTo>
                    <a:lnTo>
                      <a:pt x="228" y="65"/>
                    </a:lnTo>
                    <a:lnTo>
                      <a:pt x="224" y="67"/>
                    </a:lnTo>
                    <a:lnTo>
                      <a:pt x="223" y="60"/>
                    </a:lnTo>
                    <a:lnTo>
                      <a:pt x="224" y="57"/>
                    </a:lnTo>
                    <a:lnTo>
                      <a:pt x="234" y="47"/>
                    </a:lnTo>
                    <a:lnTo>
                      <a:pt x="236" y="45"/>
                    </a:lnTo>
                    <a:lnTo>
                      <a:pt x="246" y="42"/>
                    </a:lnTo>
                    <a:lnTo>
                      <a:pt x="243" y="38"/>
                    </a:lnTo>
                    <a:lnTo>
                      <a:pt x="248" y="33"/>
                    </a:lnTo>
                    <a:lnTo>
                      <a:pt x="251" y="28"/>
                    </a:lnTo>
                    <a:lnTo>
                      <a:pt x="256" y="20"/>
                    </a:lnTo>
                    <a:lnTo>
                      <a:pt x="253" y="21"/>
                    </a:lnTo>
                    <a:lnTo>
                      <a:pt x="251" y="26"/>
                    </a:lnTo>
                    <a:lnTo>
                      <a:pt x="243" y="33"/>
                    </a:lnTo>
                    <a:lnTo>
                      <a:pt x="241" y="33"/>
                    </a:lnTo>
                    <a:lnTo>
                      <a:pt x="207" y="40"/>
                    </a:lnTo>
                    <a:lnTo>
                      <a:pt x="206" y="37"/>
                    </a:lnTo>
                    <a:lnTo>
                      <a:pt x="206" y="31"/>
                    </a:lnTo>
                    <a:lnTo>
                      <a:pt x="201" y="26"/>
                    </a:lnTo>
                    <a:lnTo>
                      <a:pt x="204" y="20"/>
                    </a:lnTo>
                    <a:lnTo>
                      <a:pt x="207" y="18"/>
                    </a:lnTo>
                    <a:lnTo>
                      <a:pt x="206" y="16"/>
                    </a:lnTo>
                    <a:lnTo>
                      <a:pt x="214" y="18"/>
                    </a:lnTo>
                    <a:lnTo>
                      <a:pt x="217" y="26"/>
                    </a:lnTo>
                    <a:lnTo>
                      <a:pt x="217" y="25"/>
                    </a:lnTo>
                    <a:lnTo>
                      <a:pt x="216" y="18"/>
                    </a:lnTo>
                    <a:lnTo>
                      <a:pt x="207" y="13"/>
                    </a:lnTo>
                    <a:lnTo>
                      <a:pt x="206" y="6"/>
                    </a:lnTo>
                    <a:lnTo>
                      <a:pt x="207" y="15"/>
                    </a:lnTo>
                    <a:lnTo>
                      <a:pt x="197" y="21"/>
                    </a:lnTo>
                    <a:lnTo>
                      <a:pt x="196" y="16"/>
                    </a:lnTo>
                    <a:lnTo>
                      <a:pt x="197" y="15"/>
                    </a:lnTo>
                    <a:lnTo>
                      <a:pt x="196" y="16"/>
                    </a:lnTo>
                    <a:lnTo>
                      <a:pt x="196" y="20"/>
                    </a:lnTo>
                    <a:lnTo>
                      <a:pt x="194" y="26"/>
                    </a:lnTo>
                    <a:lnTo>
                      <a:pt x="191" y="28"/>
                    </a:lnTo>
                    <a:lnTo>
                      <a:pt x="192" y="26"/>
                    </a:lnTo>
                    <a:lnTo>
                      <a:pt x="192" y="25"/>
                    </a:lnTo>
                    <a:lnTo>
                      <a:pt x="191" y="26"/>
                    </a:lnTo>
                    <a:lnTo>
                      <a:pt x="192" y="43"/>
                    </a:lnTo>
                    <a:lnTo>
                      <a:pt x="187" y="47"/>
                    </a:lnTo>
                    <a:lnTo>
                      <a:pt x="182" y="43"/>
                    </a:lnTo>
                    <a:lnTo>
                      <a:pt x="176" y="21"/>
                    </a:lnTo>
                    <a:lnTo>
                      <a:pt x="171" y="18"/>
                    </a:lnTo>
                    <a:lnTo>
                      <a:pt x="172" y="11"/>
                    </a:lnTo>
                    <a:lnTo>
                      <a:pt x="169" y="11"/>
                    </a:lnTo>
                    <a:lnTo>
                      <a:pt x="167" y="15"/>
                    </a:lnTo>
                    <a:lnTo>
                      <a:pt x="162" y="18"/>
                    </a:lnTo>
                    <a:lnTo>
                      <a:pt x="161" y="11"/>
                    </a:lnTo>
                    <a:lnTo>
                      <a:pt x="154" y="10"/>
                    </a:lnTo>
                    <a:lnTo>
                      <a:pt x="152" y="6"/>
                    </a:lnTo>
                    <a:lnTo>
                      <a:pt x="156" y="5"/>
                    </a:lnTo>
                    <a:lnTo>
                      <a:pt x="154" y="0"/>
                    </a:lnTo>
                    <a:lnTo>
                      <a:pt x="137" y="8"/>
                    </a:lnTo>
                    <a:lnTo>
                      <a:pt x="136" y="5"/>
                    </a:lnTo>
                    <a:lnTo>
                      <a:pt x="124" y="6"/>
                    </a:lnTo>
                    <a:lnTo>
                      <a:pt x="124" y="8"/>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31" name="Freeform 222"/>
              <p:cNvSpPr>
                <a:spLocks/>
              </p:cNvSpPr>
              <p:nvPr/>
            </p:nvSpPr>
            <p:spPr bwMode="auto">
              <a:xfrm>
                <a:off x="475" y="3398"/>
                <a:ext cx="21" cy="25"/>
              </a:xfrm>
              <a:custGeom>
                <a:avLst/>
                <a:gdLst/>
                <a:ahLst/>
                <a:cxnLst>
                  <a:cxn ang="0">
                    <a:pos x="15" y="21"/>
                  </a:cxn>
                  <a:cxn ang="0">
                    <a:pos x="9" y="18"/>
                  </a:cxn>
                  <a:cxn ang="0">
                    <a:pos x="0" y="5"/>
                  </a:cxn>
                  <a:cxn ang="0">
                    <a:pos x="2" y="1"/>
                  </a:cxn>
                  <a:cxn ang="0">
                    <a:pos x="7" y="0"/>
                  </a:cxn>
                  <a:cxn ang="0">
                    <a:pos x="5" y="6"/>
                  </a:cxn>
                  <a:cxn ang="0">
                    <a:pos x="15" y="16"/>
                  </a:cxn>
                  <a:cxn ang="0">
                    <a:pos x="19" y="23"/>
                  </a:cxn>
                  <a:cxn ang="0">
                    <a:pos x="15" y="21"/>
                  </a:cxn>
                </a:cxnLst>
                <a:rect l="0" t="0" r="r" b="b"/>
                <a:pathLst>
                  <a:path w="19" h="23">
                    <a:moveTo>
                      <a:pt x="15" y="21"/>
                    </a:moveTo>
                    <a:lnTo>
                      <a:pt x="9" y="18"/>
                    </a:lnTo>
                    <a:lnTo>
                      <a:pt x="0" y="5"/>
                    </a:lnTo>
                    <a:lnTo>
                      <a:pt x="2" y="1"/>
                    </a:lnTo>
                    <a:lnTo>
                      <a:pt x="7" y="0"/>
                    </a:lnTo>
                    <a:lnTo>
                      <a:pt x="5" y="6"/>
                    </a:lnTo>
                    <a:lnTo>
                      <a:pt x="15" y="16"/>
                    </a:lnTo>
                    <a:lnTo>
                      <a:pt x="19" y="23"/>
                    </a:lnTo>
                    <a:lnTo>
                      <a:pt x="15" y="21"/>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32" name="Freeform 223"/>
              <p:cNvSpPr>
                <a:spLocks/>
              </p:cNvSpPr>
              <p:nvPr/>
            </p:nvSpPr>
            <p:spPr bwMode="auto">
              <a:xfrm>
                <a:off x="633" y="3484"/>
                <a:ext cx="53" cy="38"/>
              </a:xfrm>
              <a:custGeom>
                <a:avLst/>
                <a:gdLst/>
                <a:ahLst/>
                <a:cxnLst>
                  <a:cxn ang="0">
                    <a:pos x="38" y="1"/>
                  </a:cxn>
                  <a:cxn ang="0">
                    <a:pos x="38" y="6"/>
                  </a:cxn>
                  <a:cxn ang="0">
                    <a:pos x="48" y="11"/>
                  </a:cxn>
                  <a:cxn ang="0">
                    <a:pos x="45" y="18"/>
                  </a:cxn>
                  <a:cxn ang="0">
                    <a:pos x="45" y="21"/>
                  </a:cxn>
                  <a:cxn ang="0">
                    <a:pos x="43" y="23"/>
                  </a:cxn>
                  <a:cxn ang="0">
                    <a:pos x="47" y="30"/>
                  </a:cxn>
                  <a:cxn ang="0">
                    <a:pos x="43" y="33"/>
                  </a:cxn>
                  <a:cxn ang="0">
                    <a:pos x="25" y="30"/>
                  </a:cxn>
                  <a:cxn ang="0">
                    <a:pos x="28" y="33"/>
                  </a:cxn>
                  <a:cxn ang="0">
                    <a:pos x="27" y="36"/>
                  </a:cxn>
                  <a:cxn ang="0">
                    <a:pos x="5" y="15"/>
                  </a:cxn>
                  <a:cxn ang="0">
                    <a:pos x="0" y="8"/>
                  </a:cxn>
                  <a:cxn ang="0">
                    <a:pos x="0" y="0"/>
                  </a:cxn>
                  <a:cxn ang="0">
                    <a:pos x="17" y="6"/>
                  </a:cxn>
                  <a:cxn ang="0">
                    <a:pos x="18" y="1"/>
                  </a:cxn>
                  <a:cxn ang="0">
                    <a:pos x="28" y="0"/>
                  </a:cxn>
                  <a:cxn ang="0">
                    <a:pos x="30" y="3"/>
                  </a:cxn>
                  <a:cxn ang="0">
                    <a:pos x="38" y="1"/>
                  </a:cxn>
                </a:cxnLst>
                <a:rect l="0" t="0" r="r" b="b"/>
                <a:pathLst>
                  <a:path w="48" h="36">
                    <a:moveTo>
                      <a:pt x="38" y="1"/>
                    </a:moveTo>
                    <a:lnTo>
                      <a:pt x="38" y="6"/>
                    </a:lnTo>
                    <a:lnTo>
                      <a:pt x="48" y="11"/>
                    </a:lnTo>
                    <a:lnTo>
                      <a:pt x="45" y="18"/>
                    </a:lnTo>
                    <a:lnTo>
                      <a:pt x="45" y="21"/>
                    </a:lnTo>
                    <a:lnTo>
                      <a:pt x="43" y="23"/>
                    </a:lnTo>
                    <a:lnTo>
                      <a:pt x="47" y="30"/>
                    </a:lnTo>
                    <a:lnTo>
                      <a:pt x="43" y="33"/>
                    </a:lnTo>
                    <a:lnTo>
                      <a:pt x="25" y="30"/>
                    </a:lnTo>
                    <a:lnTo>
                      <a:pt x="28" y="33"/>
                    </a:lnTo>
                    <a:lnTo>
                      <a:pt x="27" y="36"/>
                    </a:lnTo>
                    <a:lnTo>
                      <a:pt x="5" y="15"/>
                    </a:lnTo>
                    <a:lnTo>
                      <a:pt x="0" y="8"/>
                    </a:lnTo>
                    <a:lnTo>
                      <a:pt x="0" y="0"/>
                    </a:lnTo>
                    <a:lnTo>
                      <a:pt x="17" y="6"/>
                    </a:lnTo>
                    <a:lnTo>
                      <a:pt x="18" y="1"/>
                    </a:lnTo>
                    <a:lnTo>
                      <a:pt x="28" y="0"/>
                    </a:lnTo>
                    <a:lnTo>
                      <a:pt x="30" y="3"/>
                    </a:lnTo>
                    <a:lnTo>
                      <a:pt x="38" y="1"/>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33" name="Freeform 224"/>
              <p:cNvSpPr>
                <a:spLocks/>
              </p:cNvSpPr>
              <p:nvPr/>
            </p:nvSpPr>
            <p:spPr bwMode="auto">
              <a:xfrm>
                <a:off x="598" y="3824"/>
                <a:ext cx="66" cy="30"/>
              </a:xfrm>
              <a:custGeom>
                <a:avLst/>
                <a:gdLst/>
                <a:ahLst/>
                <a:cxnLst>
                  <a:cxn ang="0">
                    <a:pos x="23" y="20"/>
                  </a:cxn>
                  <a:cxn ang="0">
                    <a:pos x="13" y="27"/>
                  </a:cxn>
                  <a:cxn ang="0">
                    <a:pos x="5" y="27"/>
                  </a:cxn>
                  <a:cxn ang="0">
                    <a:pos x="0" y="23"/>
                  </a:cxn>
                  <a:cxn ang="0">
                    <a:pos x="0" y="13"/>
                  </a:cxn>
                  <a:cxn ang="0">
                    <a:pos x="8" y="11"/>
                  </a:cxn>
                  <a:cxn ang="0">
                    <a:pos x="18" y="1"/>
                  </a:cxn>
                  <a:cxn ang="0">
                    <a:pos x="27" y="5"/>
                  </a:cxn>
                  <a:cxn ang="0">
                    <a:pos x="30" y="1"/>
                  </a:cxn>
                  <a:cxn ang="0">
                    <a:pos x="43" y="0"/>
                  </a:cxn>
                  <a:cxn ang="0">
                    <a:pos x="50" y="3"/>
                  </a:cxn>
                  <a:cxn ang="0">
                    <a:pos x="52" y="18"/>
                  </a:cxn>
                  <a:cxn ang="0">
                    <a:pos x="57" y="22"/>
                  </a:cxn>
                  <a:cxn ang="0">
                    <a:pos x="58" y="27"/>
                  </a:cxn>
                  <a:cxn ang="0">
                    <a:pos x="50" y="20"/>
                  </a:cxn>
                  <a:cxn ang="0">
                    <a:pos x="47" y="25"/>
                  </a:cxn>
                  <a:cxn ang="0">
                    <a:pos x="40" y="25"/>
                  </a:cxn>
                  <a:cxn ang="0">
                    <a:pos x="23" y="20"/>
                  </a:cxn>
                </a:cxnLst>
                <a:rect l="0" t="0" r="r" b="b"/>
                <a:pathLst>
                  <a:path w="58" h="27">
                    <a:moveTo>
                      <a:pt x="23" y="20"/>
                    </a:moveTo>
                    <a:lnTo>
                      <a:pt x="13" y="27"/>
                    </a:lnTo>
                    <a:lnTo>
                      <a:pt x="5" y="27"/>
                    </a:lnTo>
                    <a:lnTo>
                      <a:pt x="0" y="23"/>
                    </a:lnTo>
                    <a:lnTo>
                      <a:pt x="0" y="13"/>
                    </a:lnTo>
                    <a:lnTo>
                      <a:pt x="8" y="11"/>
                    </a:lnTo>
                    <a:lnTo>
                      <a:pt x="18" y="1"/>
                    </a:lnTo>
                    <a:lnTo>
                      <a:pt x="27" y="5"/>
                    </a:lnTo>
                    <a:lnTo>
                      <a:pt x="30" y="1"/>
                    </a:lnTo>
                    <a:lnTo>
                      <a:pt x="43" y="0"/>
                    </a:lnTo>
                    <a:lnTo>
                      <a:pt x="50" y="3"/>
                    </a:lnTo>
                    <a:lnTo>
                      <a:pt x="52" y="18"/>
                    </a:lnTo>
                    <a:lnTo>
                      <a:pt x="57" y="22"/>
                    </a:lnTo>
                    <a:lnTo>
                      <a:pt x="58" y="27"/>
                    </a:lnTo>
                    <a:lnTo>
                      <a:pt x="50" y="20"/>
                    </a:lnTo>
                    <a:lnTo>
                      <a:pt x="47" y="25"/>
                    </a:lnTo>
                    <a:lnTo>
                      <a:pt x="40" y="25"/>
                    </a:lnTo>
                    <a:lnTo>
                      <a:pt x="23" y="20"/>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34" name="Freeform 225"/>
              <p:cNvSpPr>
                <a:spLocks/>
              </p:cNvSpPr>
              <p:nvPr/>
            </p:nvSpPr>
            <p:spPr bwMode="auto">
              <a:xfrm>
                <a:off x="475" y="3851"/>
                <a:ext cx="69" cy="35"/>
              </a:xfrm>
              <a:custGeom>
                <a:avLst/>
                <a:gdLst/>
                <a:ahLst/>
                <a:cxnLst>
                  <a:cxn ang="0">
                    <a:pos x="41" y="25"/>
                  </a:cxn>
                  <a:cxn ang="0">
                    <a:pos x="39" y="25"/>
                  </a:cxn>
                  <a:cxn ang="0">
                    <a:pos x="39" y="28"/>
                  </a:cxn>
                  <a:cxn ang="0">
                    <a:pos x="37" y="23"/>
                  </a:cxn>
                  <a:cxn ang="0">
                    <a:pos x="36" y="28"/>
                  </a:cxn>
                  <a:cxn ang="0">
                    <a:pos x="32" y="25"/>
                  </a:cxn>
                  <a:cxn ang="0">
                    <a:pos x="24" y="27"/>
                  </a:cxn>
                  <a:cxn ang="0">
                    <a:pos x="9" y="30"/>
                  </a:cxn>
                  <a:cxn ang="0">
                    <a:pos x="4" y="30"/>
                  </a:cxn>
                  <a:cxn ang="0">
                    <a:pos x="0" y="23"/>
                  </a:cxn>
                  <a:cxn ang="0">
                    <a:pos x="5" y="22"/>
                  </a:cxn>
                  <a:cxn ang="0">
                    <a:pos x="12" y="25"/>
                  </a:cxn>
                  <a:cxn ang="0">
                    <a:pos x="14" y="22"/>
                  </a:cxn>
                  <a:cxn ang="0">
                    <a:pos x="17" y="25"/>
                  </a:cxn>
                  <a:cxn ang="0">
                    <a:pos x="19" y="22"/>
                  </a:cxn>
                  <a:cxn ang="0">
                    <a:pos x="24" y="23"/>
                  </a:cxn>
                  <a:cxn ang="0">
                    <a:pos x="24" y="20"/>
                  </a:cxn>
                  <a:cxn ang="0">
                    <a:pos x="31" y="23"/>
                  </a:cxn>
                  <a:cxn ang="0">
                    <a:pos x="26" y="17"/>
                  </a:cxn>
                  <a:cxn ang="0">
                    <a:pos x="31" y="18"/>
                  </a:cxn>
                  <a:cxn ang="0">
                    <a:pos x="31" y="15"/>
                  </a:cxn>
                  <a:cxn ang="0">
                    <a:pos x="32" y="13"/>
                  </a:cxn>
                  <a:cxn ang="0">
                    <a:pos x="36" y="13"/>
                  </a:cxn>
                  <a:cxn ang="0">
                    <a:pos x="37" y="18"/>
                  </a:cxn>
                  <a:cxn ang="0">
                    <a:pos x="37" y="15"/>
                  </a:cxn>
                  <a:cxn ang="0">
                    <a:pos x="42" y="15"/>
                  </a:cxn>
                  <a:cxn ang="0">
                    <a:pos x="32" y="10"/>
                  </a:cxn>
                  <a:cxn ang="0">
                    <a:pos x="31" y="3"/>
                  </a:cxn>
                  <a:cxn ang="0">
                    <a:pos x="46" y="0"/>
                  </a:cxn>
                  <a:cxn ang="0">
                    <a:pos x="51" y="3"/>
                  </a:cxn>
                  <a:cxn ang="0">
                    <a:pos x="47" y="5"/>
                  </a:cxn>
                  <a:cxn ang="0">
                    <a:pos x="47" y="10"/>
                  </a:cxn>
                  <a:cxn ang="0">
                    <a:pos x="52" y="10"/>
                  </a:cxn>
                  <a:cxn ang="0">
                    <a:pos x="57" y="3"/>
                  </a:cxn>
                  <a:cxn ang="0">
                    <a:pos x="56" y="7"/>
                  </a:cxn>
                  <a:cxn ang="0">
                    <a:pos x="61" y="7"/>
                  </a:cxn>
                  <a:cxn ang="0">
                    <a:pos x="59" y="10"/>
                  </a:cxn>
                  <a:cxn ang="0">
                    <a:pos x="61" y="10"/>
                  </a:cxn>
                  <a:cxn ang="0">
                    <a:pos x="47" y="13"/>
                  </a:cxn>
                  <a:cxn ang="0">
                    <a:pos x="49" y="15"/>
                  </a:cxn>
                  <a:cxn ang="0">
                    <a:pos x="46" y="17"/>
                  </a:cxn>
                  <a:cxn ang="0">
                    <a:pos x="49" y="18"/>
                  </a:cxn>
                  <a:cxn ang="0">
                    <a:pos x="52" y="17"/>
                  </a:cxn>
                  <a:cxn ang="0">
                    <a:pos x="52" y="18"/>
                  </a:cxn>
                  <a:cxn ang="0">
                    <a:pos x="54" y="17"/>
                  </a:cxn>
                  <a:cxn ang="0">
                    <a:pos x="54" y="22"/>
                  </a:cxn>
                  <a:cxn ang="0">
                    <a:pos x="46" y="22"/>
                  </a:cxn>
                  <a:cxn ang="0">
                    <a:pos x="42" y="27"/>
                  </a:cxn>
                  <a:cxn ang="0">
                    <a:pos x="41" y="23"/>
                  </a:cxn>
                  <a:cxn ang="0">
                    <a:pos x="41" y="25"/>
                  </a:cxn>
                </a:cxnLst>
                <a:rect l="0" t="0" r="r" b="b"/>
                <a:pathLst>
                  <a:path w="61" h="30">
                    <a:moveTo>
                      <a:pt x="41" y="25"/>
                    </a:moveTo>
                    <a:lnTo>
                      <a:pt x="39" y="25"/>
                    </a:lnTo>
                    <a:lnTo>
                      <a:pt x="39" y="28"/>
                    </a:lnTo>
                    <a:lnTo>
                      <a:pt x="37" y="23"/>
                    </a:lnTo>
                    <a:lnTo>
                      <a:pt x="36" y="28"/>
                    </a:lnTo>
                    <a:lnTo>
                      <a:pt x="32" y="25"/>
                    </a:lnTo>
                    <a:lnTo>
                      <a:pt x="24" y="27"/>
                    </a:lnTo>
                    <a:lnTo>
                      <a:pt x="9" y="30"/>
                    </a:lnTo>
                    <a:lnTo>
                      <a:pt x="4" y="30"/>
                    </a:lnTo>
                    <a:lnTo>
                      <a:pt x="0" y="23"/>
                    </a:lnTo>
                    <a:lnTo>
                      <a:pt x="5" y="22"/>
                    </a:lnTo>
                    <a:lnTo>
                      <a:pt x="12" y="25"/>
                    </a:lnTo>
                    <a:lnTo>
                      <a:pt x="14" y="22"/>
                    </a:lnTo>
                    <a:lnTo>
                      <a:pt x="17" y="25"/>
                    </a:lnTo>
                    <a:lnTo>
                      <a:pt x="19" y="22"/>
                    </a:lnTo>
                    <a:lnTo>
                      <a:pt x="24" y="23"/>
                    </a:lnTo>
                    <a:lnTo>
                      <a:pt x="24" y="20"/>
                    </a:lnTo>
                    <a:lnTo>
                      <a:pt x="31" y="23"/>
                    </a:lnTo>
                    <a:lnTo>
                      <a:pt x="26" y="17"/>
                    </a:lnTo>
                    <a:lnTo>
                      <a:pt x="31" y="18"/>
                    </a:lnTo>
                    <a:lnTo>
                      <a:pt x="31" y="15"/>
                    </a:lnTo>
                    <a:lnTo>
                      <a:pt x="32" y="13"/>
                    </a:lnTo>
                    <a:lnTo>
                      <a:pt x="36" y="13"/>
                    </a:lnTo>
                    <a:lnTo>
                      <a:pt x="37" y="18"/>
                    </a:lnTo>
                    <a:lnTo>
                      <a:pt x="37" y="15"/>
                    </a:lnTo>
                    <a:lnTo>
                      <a:pt x="42" y="15"/>
                    </a:lnTo>
                    <a:lnTo>
                      <a:pt x="32" y="10"/>
                    </a:lnTo>
                    <a:lnTo>
                      <a:pt x="31" y="3"/>
                    </a:lnTo>
                    <a:lnTo>
                      <a:pt x="46" y="0"/>
                    </a:lnTo>
                    <a:lnTo>
                      <a:pt x="51" y="3"/>
                    </a:lnTo>
                    <a:lnTo>
                      <a:pt x="47" y="5"/>
                    </a:lnTo>
                    <a:lnTo>
                      <a:pt x="47" y="10"/>
                    </a:lnTo>
                    <a:lnTo>
                      <a:pt x="52" y="10"/>
                    </a:lnTo>
                    <a:lnTo>
                      <a:pt x="57" y="3"/>
                    </a:lnTo>
                    <a:lnTo>
                      <a:pt x="56" y="7"/>
                    </a:lnTo>
                    <a:lnTo>
                      <a:pt x="61" y="7"/>
                    </a:lnTo>
                    <a:lnTo>
                      <a:pt x="59" y="10"/>
                    </a:lnTo>
                    <a:lnTo>
                      <a:pt x="61" y="10"/>
                    </a:lnTo>
                    <a:lnTo>
                      <a:pt x="47" y="13"/>
                    </a:lnTo>
                    <a:lnTo>
                      <a:pt x="49" y="15"/>
                    </a:lnTo>
                    <a:lnTo>
                      <a:pt x="46" y="17"/>
                    </a:lnTo>
                    <a:lnTo>
                      <a:pt x="49" y="18"/>
                    </a:lnTo>
                    <a:lnTo>
                      <a:pt x="52" y="17"/>
                    </a:lnTo>
                    <a:lnTo>
                      <a:pt x="52" y="18"/>
                    </a:lnTo>
                    <a:lnTo>
                      <a:pt x="54" y="17"/>
                    </a:lnTo>
                    <a:lnTo>
                      <a:pt x="54" y="22"/>
                    </a:lnTo>
                    <a:lnTo>
                      <a:pt x="46" y="22"/>
                    </a:lnTo>
                    <a:lnTo>
                      <a:pt x="42" y="27"/>
                    </a:lnTo>
                    <a:lnTo>
                      <a:pt x="41" y="23"/>
                    </a:lnTo>
                    <a:lnTo>
                      <a:pt x="41" y="25"/>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35" name="Freeform 226"/>
              <p:cNvSpPr>
                <a:spLocks/>
              </p:cNvSpPr>
              <p:nvPr/>
            </p:nvSpPr>
            <p:spPr bwMode="auto">
              <a:xfrm>
                <a:off x="537" y="3868"/>
                <a:ext cx="7" cy="9"/>
              </a:xfrm>
              <a:custGeom>
                <a:avLst/>
                <a:gdLst/>
                <a:ahLst/>
                <a:cxnLst>
                  <a:cxn ang="0">
                    <a:pos x="1" y="7"/>
                  </a:cxn>
                  <a:cxn ang="0">
                    <a:pos x="0" y="0"/>
                  </a:cxn>
                  <a:cxn ang="0">
                    <a:pos x="6" y="0"/>
                  </a:cxn>
                  <a:cxn ang="0">
                    <a:pos x="1" y="7"/>
                  </a:cxn>
                </a:cxnLst>
                <a:rect l="0" t="0" r="r" b="b"/>
                <a:pathLst>
                  <a:path w="6" h="7">
                    <a:moveTo>
                      <a:pt x="1" y="7"/>
                    </a:moveTo>
                    <a:lnTo>
                      <a:pt x="0" y="0"/>
                    </a:lnTo>
                    <a:lnTo>
                      <a:pt x="6" y="0"/>
                    </a:lnTo>
                    <a:lnTo>
                      <a:pt x="1" y="7"/>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36" name="Freeform 227"/>
              <p:cNvSpPr>
                <a:spLocks/>
              </p:cNvSpPr>
              <p:nvPr/>
            </p:nvSpPr>
            <p:spPr bwMode="auto">
              <a:xfrm>
                <a:off x="421" y="3863"/>
                <a:ext cx="60" cy="28"/>
              </a:xfrm>
              <a:custGeom>
                <a:avLst/>
                <a:gdLst/>
                <a:ahLst/>
                <a:cxnLst>
                  <a:cxn ang="0">
                    <a:pos x="53" y="5"/>
                  </a:cxn>
                  <a:cxn ang="0">
                    <a:pos x="48" y="10"/>
                  </a:cxn>
                  <a:cxn ang="0">
                    <a:pos x="33" y="13"/>
                  </a:cxn>
                  <a:cxn ang="0">
                    <a:pos x="23" y="20"/>
                  </a:cxn>
                  <a:cxn ang="0">
                    <a:pos x="0" y="25"/>
                  </a:cxn>
                  <a:cxn ang="0">
                    <a:pos x="8" y="22"/>
                  </a:cxn>
                  <a:cxn ang="0">
                    <a:pos x="15" y="17"/>
                  </a:cxn>
                  <a:cxn ang="0">
                    <a:pos x="15" y="12"/>
                  </a:cxn>
                  <a:cxn ang="0">
                    <a:pos x="23" y="7"/>
                  </a:cxn>
                  <a:cxn ang="0">
                    <a:pos x="32" y="10"/>
                  </a:cxn>
                  <a:cxn ang="0">
                    <a:pos x="30" y="7"/>
                  </a:cxn>
                  <a:cxn ang="0">
                    <a:pos x="35" y="0"/>
                  </a:cxn>
                  <a:cxn ang="0">
                    <a:pos x="47" y="0"/>
                  </a:cxn>
                  <a:cxn ang="0">
                    <a:pos x="53" y="5"/>
                  </a:cxn>
                </a:cxnLst>
                <a:rect l="0" t="0" r="r" b="b"/>
                <a:pathLst>
                  <a:path w="53" h="25">
                    <a:moveTo>
                      <a:pt x="53" y="5"/>
                    </a:moveTo>
                    <a:lnTo>
                      <a:pt x="48" y="10"/>
                    </a:lnTo>
                    <a:lnTo>
                      <a:pt x="33" y="13"/>
                    </a:lnTo>
                    <a:lnTo>
                      <a:pt x="23" y="20"/>
                    </a:lnTo>
                    <a:lnTo>
                      <a:pt x="0" y="25"/>
                    </a:lnTo>
                    <a:lnTo>
                      <a:pt x="8" y="22"/>
                    </a:lnTo>
                    <a:lnTo>
                      <a:pt x="15" y="17"/>
                    </a:lnTo>
                    <a:lnTo>
                      <a:pt x="15" y="12"/>
                    </a:lnTo>
                    <a:lnTo>
                      <a:pt x="23" y="7"/>
                    </a:lnTo>
                    <a:lnTo>
                      <a:pt x="32" y="10"/>
                    </a:lnTo>
                    <a:lnTo>
                      <a:pt x="30" y="7"/>
                    </a:lnTo>
                    <a:lnTo>
                      <a:pt x="35" y="0"/>
                    </a:lnTo>
                    <a:lnTo>
                      <a:pt x="47" y="0"/>
                    </a:lnTo>
                    <a:lnTo>
                      <a:pt x="53" y="5"/>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37" name="Freeform 228"/>
              <p:cNvSpPr>
                <a:spLocks/>
              </p:cNvSpPr>
              <p:nvPr/>
            </p:nvSpPr>
            <p:spPr bwMode="auto">
              <a:xfrm>
                <a:off x="584" y="3221"/>
                <a:ext cx="82" cy="74"/>
              </a:xfrm>
              <a:custGeom>
                <a:avLst/>
                <a:gdLst/>
                <a:ahLst/>
                <a:cxnLst>
                  <a:cxn ang="0">
                    <a:pos x="17" y="27"/>
                  </a:cxn>
                  <a:cxn ang="0">
                    <a:pos x="7" y="30"/>
                  </a:cxn>
                  <a:cxn ang="0">
                    <a:pos x="0" y="24"/>
                  </a:cxn>
                  <a:cxn ang="0">
                    <a:pos x="0" y="15"/>
                  </a:cxn>
                  <a:cxn ang="0">
                    <a:pos x="7" y="7"/>
                  </a:cxn>
                  <a:cxn ang="0">
                    <a:pos x="10" y="0"/>
                  </a:cxn>
                  <a:cxn ang="0">
                    <a:pos x="10" y="2"/>
                  </a:cxn>
                  <a:cxn ang="0">
                    <a:pos x="10" y="7"/>
                  </a:cxn>
                  <a:cxn ang="0">
                    <a:pos x="16" y="12"/>
                  </a:cxn>
                  <a:cxn ang="0">
                    <a:pos x="12" y="10"/>
                  </a:cxn>
                  <a:cxn ang="0">
                    <a:pos x="10" y="12"/>
                  </a:cxn>
                  <a:cxn ang="0">
                    <a:pos x="12" y="14"/>
                  </a:cxn>
                  <a:cxn ang="0">
                    <a:pos x="17" y="14"/>
                  </a:cxn>
                  <a:cxn ang="0">
                    <a:pos x="26" y="20"/>
                  </a:cxn>
                  <a:cxn ang="0">
                    <a:pos x="34" y="19"/>
                  </a:cxn>
                  <a:cxn ang="0">
                    <a:pos x="42" y="20"/>
                  </a:cxn>
                  <a:cxn ang="0">
                    <a:pos x="46" y="27"/>
                  </a:cxn>
                  <a:cxn ang="0">
                    <a:pos x="46" y="32"/>
                  </a:cxn>
                  <a:cxn ang="0">
                    <a:pos x="42" y="34"/>
                  </a:cxn>
                  <a:cxn ang="0">
                    <a:pos x="61" y="52"/>
                  </a:cxn>
                  <a:cxn ang="0">
                    <a:pos x="74" y="57"/>
                  </a:cxn>
                  <a:cxn ang="0">
                    <a:pos x="66" y="64"/>
                  </a:cxn>
                  <a:cxn ang="0">
                    <a:pos x="56" y="57"/>
                  </a:cxn>
                  <a:cxn ang="0">
                    <a:pos x="42" y="67"/>
                  </a:cxn>
                  <a:cxn ang="0">
                    <a:pos x="42" y="56"/>
                  </a:cxn>
                  <a:cxn ang="0">
                    <a:pos x="39" y="52"/>
                  </a:cxn>
                  <a:cxn ang="0">
                    <a:pos x="36" y="44"/>
                  </a:cxn>
                  <a:cxn ang="0">
                    <a:pos x="24" y="27"/>
                  </a:cxn>
                  <a:cxn ang="0">
                    <a:pos x="17" y="27"/>
                  </a:cxn>
                </a:cxnLst>
                <a:rect l="0" t="0" r="r" b="b"/>
                <a:pathLst>
                  <a:path w="74" h="67">
                    <a:moveTo>
                      <a:pt x="17" y="27"/>
                    </a:moveTo>
                    <a:lnTo>
                      <a:pt x="7" y="30"/>
                    </a:lnTo>
                    <a:lnTo>
                      <a:pt x="0" y="24"/>
                    </a:lnTo>
                    <a:lnTo>
                      <a:pt x="0" y="15"/>
                    </a:lnTo>
                    <a:lnTo>
                      <a:pt x="7" y="7"/>
                    </a:lnTo>
                    <a:lnTo>
                      <a:pt x="10" y="0"/>
                    </a:lnTo>
                    <a:lnTo>
                      <a:pt x="10" y="2"/>
                    </a:lnTo>
                    <a:lnTo>
                      <a:pt x="10" y="7"/>
                    </a:lnTo>
                    <a:lnTo>
                      <a:pt x="16" y="12"/>
                    </a:lnTo>
                    <a:lnTo>
                      <a:pt x="12" y="10"/>
                    </a:lnTo>
                    <a:lnTo>
                      <a:pt x="10" y="12"/>
                    </a:lnTo>
                    <a:lnTo>
                      <a:pt x="12" y="14"/>
                    </a:lnTo>
                    <a:lnTo>
                      <a:pt x="17" y="14"/>
                    </a:lnTo>
                    <a:lnTo>
                      <a:pt x="26" y="20"/>
                    </a:lnTo>
                    <a:lnTo>
                      <a:pt x="34" y="19"/>
                    </a:lnTo>
                    <a:lnTo>
                      <a:pt x="42" y="20"/>
                    </a:lnTo>
                    <a:lnTo>
                      <a:pt x="46" y="27"/>
                    </a:lnTo>
                    <a:lnTo>
                      <a:pt x="46" y="32"/>
                    </a:lnTo>
                    <a:lnTo>
                      <a:pt x="42" y="34"/>
                    </a:lnTo>
                    <a:lnTo>
                      <a:pt x="61" y="52"/>
                    </a:lnTo>
                    <a:lnTo>
                      <a:pt x="74" y="57"/>
                    </a:lnTo>
                    <a:lnTo>
                      <a:pt x="66" y="64"/>
                    </a:lnTo>
                    <a:lnTo>
                      <a:pt x="56" y="57"/>
                    </a:lnTo>
                    <a:lnTo>
                      <a:pt x="42" y="67"/>
                    </a:lnTo>
                    <a:lnTo>
                      <a:pt x="42" y="56"/>
                    </a:lnTo>
                    <a:lnTo>
                      <a:pt x="39" y="52"/>
                    </a:lnTo>
                    <a:lnTo>
                      <a:pt x="36" y="44"/>
                    </a:lnTo>
                    <a:lnTo>
                      <a:pt x="24" y="27"/>
                    </a:lnTo>
                    <a:lnTo>
                      <a:pt x="17" y="27"/>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38" name="Freeform 229"/>
              <p:cNvSpPr>
                <a:spLocks/>
              </p:cNvSpPr>
              <p:nvPr/>
            </p:nvSpPr>
            <p:spPr bwMode="auto">
              <a:xfrm>
                <a:off x="1267" y="3611"/>
                <a:ext cx="18" cy="13"/>
              </a:xfrm>
              <a:custGeom>
                <a:avLst/>
                <a:gdLst/>
                <a:ahLst/>
                <a:cxnLst>
                  <a:cxn ang="0">
                    <a:pos x="16" y="7"/>
                  </a:cxn>
                  <a:cxn ang="0">
                    <a:pos x="1" y="13"/>
                  </a:cxn>
                  <a:cxn ang="0">
                    <a:pos x="0" y="10"/>
                  </a:cxn>
                  <a:cxn ang="0">
                    <a:pos x="6" y="7"/>
                  </a:cxn>
                  <a:cxn ang="0">
                    <a:pos x="0" y="5"/>
                  </a:cxn>
                  <a:cxn ang="0">
                    <a:pos x="5" y="0"/>
                  </a:cxn>
                  <a:cxn ang="0">
                    <a:pos x="16" y="7"/>
                  </a:cxn>
                </a:cxnLst>
                <a:rect l="0" t="0" r="r" b="b"/>
                <a:pathLst>
                  <a:path w="16" h="13">
                    <a:moveTo>
                      <a:pt x="16" y="7"/>
                    </a:moveTo>
                    <a:lnTo>
                      <a:pt x="1" y="13"/>
                    </a:lnTo>
                    <a:lnTo>
                      <a:pt x="0" y="10"/>
                    </a:lnTo>
                    <a:lnTo>
                      <a:pt x="6" y="7"/>
                    </a:lnTo>
                    <a:lnTo>
                      <a:pt x="0" y="5"/>
                    </a:lnTo>
                    <a:lnTo>
                      <a:pt x="5" y="0"/>
                    </a:lnTo>
                    <a:lnTo>
                      <a:pt x="16" y="7"/>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dirty="0">
                  <a:latin typeface="Arial" charset="0"/>
                </a:endParaRPr>
              </a:p>
            </p:txBody>
          </p:sp>
          <p:sp>
            <p:nvSpPr>
              <p:cNvPr id="339" name="Freeform 230"/>
              <p:cNvSpPr>
                <a:spLocks/>
              </p:cNvSpPr>
              <p:nvPr/>
            </p:nvSpPr>
            <p:spPr bwMode="auto">
              <a:xfrm>
                <a:off x="1225" y="3618"/>
                <a:ext cx="32" cy="33"/>
              </a:xfrm>
              <a:custGeom>
                <a:avLst/>
                <a:gdLst/>
                <a:ahLst/>
                <a:cxnLst>
                  <a:cxn ang="0">
                    <a:pos x="30" y="5"/>
                  </a:cxn>
                  <a:cxn ang="0">
                    <a:pos x="22" y="13"/>
                  </a:cxn>
                  <a:cxn ang="0">
                    <a:pos x="17" y="18"/>
                  </a:cxn>
                  <a:cxn ang="0">
                    <a:pos x="17" y="20"/>
                  </a:cxn>
                  <a:cxn ang="0">
                    <a:pos x="13" y="22"/>
                  </a:cxn>
                  <a:cxn ang="0">
                    <a:pos x="12" y="27"/>
                  </a:cxn>
                  <a:cxn ang="0">
                    <a:pos x="0" y="30"/>
                  </a:cxn>
                  <a:cxn ang="0">
                    <a:pos x="5" y="25"/>
                  </a:cxn>
                  <a:cxn ang="0">
                    <a:pos x="3" y="22"/>
                  </a:cxn>
                  <a:cxn ang="0">
                    <a:pos x="8" y="20"/>
                  </a:cxn>
                  <a:cxn ang="0">
                    <a:pos x="7" y="18"/>
                  </a:cxn>
                  <a:cxn ang="0">
                    <a:pos x="23" y="7"/>
                  </a:cxn>
                  <a:cxn ang="0">
                    <a:pos x="23" y="0"/>
                  </a:cxn>
                  <a:cxn ang="0">
                    <a:pos x="28" y="2"/>
                  </a:cxn>
                  <a:cxn ang="0">
                    <a:pos x="25" y="5"/>
                  </a:cxn>
                  <a:cxn ang="0">
                    <a:pos x="30" y="5"/>
                  </a:cxn>
                </a:cxnLst>
                <a:rect l="0" t="0" r="r" b="b"/>
                <a:pathLst>
                  <a:path w="30" h="30">
                    <a:moveTo>
                      <a:pt x="30" y="5"/>
                    </a:moveTo>
                    <a:lnTo>
                      <a:pt x="22" y="13"/>
                    </a:lnTo>
                    <a:lnTo>
                      <a:pt x="17" y="18"/>
                    </a:lnTo>
                    <a:lnTo>
                      <a:pt x="17" y="20"/>
                    </a:lnTo>
                    <a:lnTo>
                      <a:pt x="13" y="22"/>
                    </a:lnTo>
                    <a:lnTo>
                      <a:pt x="12" y="27"/>
                    </a:lnTo>
                    <a:lnTo>
                      <a:pt x="0" y="30"/>
                    </a:lnTo>
                    <a:lnTo>
                      <a:pt x="5" y="25"/>
                    </a:lnTo>
                    <a:lnTo>
                      <a:pt x="3" y="22"/>
                    </a:lnTo>
                    <a:lnTo>
                      <a:pt x="8" y="20"/>
                    </a:lnTo>
                    <a:lnTo>
                      <a:pt x="7" y="18"/>
                    </a:lnTo>
                    <a:lnTo>
                      <a:pt x="23" y="7"/>
                    </a:lnTo>
                    <a:lnTo>
                      <a:pt x="23" y="0"/>
                    </a:lnTo>
                    <a:lnTo>
                      <a:pt x="28" y="2"/>
                    </a:lnTo>
                    <a:lnTo>
                      <a:pt x="25" y="5"/>
                    </a:lnTo>
                    <a:lnTo>
                      <a:pt x="30" y="5"/>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dirty="0">
                  <a:latin typeface="Arial" charset="0"/>
                </a:endParaRPr>
              </a:p>
            </p:txBody>
          </p:sp>
          <p:sp>
            <p:nvSpPr>
              <p:cNvPr id="340" name="Freeform 231"/>
              <p:cNvSpPr>
                <a:spLocks/>
              </p:cNvSpPr>
              <p:nvPr/>
            </p:nvSpPr>
            <p:spPr bwMode="auto">
              <a:xfrm>
                <a:off x="1040" y="3709"/>
                <a:ext cx="41" cy="29"/>
              </a:xfrm>
              <a:custGeom>
                <a:avLst/>
                <a:gdLst/>
                <a:ahLst/>
                <a:cxnLst>
                  <a:cxn ang="0">
                    <a:pos x="36" y="10"/>
                  </a:cxn>
                  <a:cxn ang="0">
                    <a:pos x="33" y="17"/>
                  </a:cxn>
                  <a:cxn ang="0">
                    <a:pos x="38" y="10"/>
                  </a:cxn>
                  <a:cxn ang="0">
                    <a:pos x="38" y="15"/>
                  </a:cxn>
                  <a:cxn ang="0">
                    <a:pos x="35" y="20"/>
                  </a:cxn>
                  <a:cxn ang="0">
                    <a:pos x="30" y="20"/>
                  </a:cxn>
                  <a:cxn ang="0">
                    <a:pos x="30" y="13"/>
                  </a:cxn>
                  <a:cxn ang="0">
                    <a:pos x="28" y="15"/>
                  </a:cxn>
                  <a:cxn ang="0">
                    <a:pos x="28" y="18"/>
                  </a:cxn>
                  <a:cxn ang="0">
                    <a:pos x="26" y="18"/>
                  </a:cxn>
                  <a:cxn ang="0">
                    <a:pos x="28" y="22"/>
                  </a:cxn>
                  <a:cxn ang="0">
                    <a:pos x="20" y="22"/>
                  </a:cxn>
                  <a:cxn ang="0">
                    <a:pos x="20" y="15"/>
                  </a:cxn>
                  <a:cxn ang="0">
                    <a:pos x="16" y="23"/>
                  </a:cxn>
                  <a:cxn ang="0">
                    <a:pos x="13" y="22"/>
                  </a:cxn>
                  <a:cxn ang="0">
                    <a:pos x="11" y="27"/>
                  </a:cxn>
                  <a:cxn ang="0">
                    <a:pos x="0" y="13"/>
                  </a:cxn>
                  <a:cxn ang="0">
                    <a:pos x="3" y="12"/>
                  </a:cxn>
                  <a:cxn ang="0">
                    <a:pos x="10" y="17"/>
                  </a:cxn>
                  <a:cxn ang="0">
                    <a:pos x="5" y="10"/>
                  </a:cxn>
                  <a:cxn ang="0">
                    <a:pos x="8" y="8"/>
                  </a:cxn>
                  <a:cxn ang="0">
                    <a:pos x="15" y="12"/>
                  </a:cxn>
                  <a:cxn ang="0">
                    <a:pos x="16" y="7"/>
                  </a:cxn>
                  <a:cxn ang="0">
                    <a:pos x="13" y="3"/>
                  </a:cxn>
                  <a:cxn ang="0">
                    <a:pos x="18" y="3"/>
                  </a:cxn>
                  <a:cxn ang="0">
                    <a:pos x="20" y="0"/>
                  </a:cxn>
                  <a:cxn ang="0">
                    <a:pos x="25" y="2"/>
                  </a:cxn>
                  <a:cxn ang="0">
                    <a:pos x="23" y="5"/>
                  </a:cxn>
                  <a:cxn ang="0">
                    <a:pos x="26" y="10"/>
                  </a:cxn>
                  <a:cxn ang="0">
                    <a:pos x="30" y="5"/>
                  </a:cxn>
                  <a:cxn ang="0">
                    <a:pos x="36" y="10"/>
                  </a:cxn>
                </a:cxnLst>
                <a:rect l="0" t="0" r="r" b="b"/>
                <a:pathLst>
                  <a:path w="38" h="27">
                    <a:moveTo>
                      <a:pt x="36" y="10"/>
                    </a:moveTo>
                    <a:lnTo>
                      <a:pt x="33" y="17"/>
                    </a:lnTo>
                    <a:lnTo>
                      <a:pt x="38" y="10"/>
                    </a:lnTo>
                    <a:lnTo>
                      <a:pt x="38" y="15"/>
                    </a:lnTo>
                    <a:lnTo>
                      <a:pt x="35" y="20"/>
                    </a:lnTo>
                    <a:lnTo>
                      <a:pt x="30" y="20"/>
                    </a:lnTo>
                    <a:lnTo>
                      <a:pt x="30" y="13"/>
                    </a:lnTo>
                    <a:lnTo>
                      <a:pt x="28" y="15"/>
                    </a:lnTo>
                    <a:lnTo>
                      <a:pt x="28" y="18"/>
                    </a:lnTo>
                    <a:lnTo>
                      <a:pt x="26" y="18"/>
                    </a:lnTo>
                    <a:lnTo>
                      <a:pt x="28" y="22"/>
                    </a:lnTo>
                    <a:lnTo>
                      <a:pt x="20" y="22"/>
                    </a:lnTo>
                    <a:lnTo>
                      <a:pt x="20" y="15"/>
                    </a:lnTo>
                    <a:lnTo>
                      <a:pt x="16" y="23"/>
                    </a:lnTo>
                    <a:lnTo>
                      <a:pt x="13" y="22"/>
                    </a:lnTo>
                    <a:lnTo>
                      <a:pt x="11" y="27"/>
                    </a:lnTo>
                    <a:lnTo>
                      <a:pt x="0" y="13"/>
                    </a:lnTo>
                    <a:lnTo>
                      <a:pt x="3" y="12"/>
                    </a:lnTo>
                    <a:lnTo>
                      <a:pt x="10" y="17"/>
                    </a:lnTo>
                    <a:lnTo>
                      <a:pt x="5" y="10"/>
                    </a:lnTo>
                    <a:lnTo>
                      <a:pt x="8" y="8"/>
                    </a:lnTo>
                    <a:lnTo>
                      <a:pt x="15" y="12"/>
                    </a:lnTo>
                    <a:lnTo>
                      <a:pt x="16" y="7"/>
                    </a:lnTo>
                    <a:lnTo>
                      <a:pt x="13" y="3"/>
                    </a:lnTo>
                    <a:lnTo>
                      <a:pt x="18" y="3"/>
                    </a:lnTo>
                    <a:lnTo>
                      <a:pt x="20" y="0"/>
                    </a:lnTo>
                    <a:lnTo>
                      <a:pt x="25" y="2"/>
                    </a:lnTo>
                    <a:lnTo>
                      <a:pt x="23" y="5"/>
                    </a:lnTo>
                    <a:lnTo>
                      <a:pt x="26" y="10"/>
                    </a:lnTo>
                    <a:lnTo>
                      <a:pt x="30" y="5"/>
                    </a:lnTo>
                    <a:lnTo>
                      <a:pt x="36" y="10"/>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41" name="Freeform 232"/>
              <p:cNvSpPr>
                <a:spLocks/>
              </p:cNvSpPr>
              <p:nvPr/>
            </p:nvSpPr>
            <p:spPr bwMode="auto">
              <a:xfrm>
                <a:off x="979" y="3734"/>
                <a:ext cx="90" cy="74"/>
              </a:xfrm>
              <a:custGeom>
                <a:avLst/>
                <a:gdLst/>
                <a:ahLst/>
                <a:cxnLst>
                  <a:cxn ang="0">
                    <a:pos x="37" y="47"/>
                  </a:cxn>
                  <a:cxn ang="0">
                    <a:pos x="35" y="51"/>
                  </a:cxn>
                  <a:cxn ang="0">
                    <a:pos x="32" y="51"/>
                  </a:cxn>
                  <a:cxn ang="0">
                    <a:pos x="34" y="56"/>
                  </a:cxn>
                  <a:cxn ang="0">
                    <a:pos x="29" y="54"/>
                  </a:cxn>
                  <a:cxn ang="0">
                    <a:pos x="27" y="61"/>
                  </a:cxn>
                  <a:cxn ang="0">
                    <a:pos x="13" y="64"/>
                  </a:cxn>
                  <a:cxn ang="0">
                    <a:pos x="22" y="52"/>
                  </a:cxn>
                  <a:cxn ang="0">
                    <a:pos x="27" y="44"/>
                  </a:cxn>
                  <a:cxn ang="0">
                    <a:pos x="17" y="47"/>
                  </a:cxn>
                  <a:cxn ang="0">
                    <a:pos x="7" y="41"/>
                  </a:cxn>
                  <a:cxn ang="0">
                    <a:pos x="8" y="46"/>
                  </a:cxn>
                  <a:cxn ang="0">
                    <a:pos x="18" y="44"/>
                  </a:cxn>
                  <a:cxn ang="0">
                    <a:pos x="10" y="54"/>
                  </a:cxn>
                  <a:cxn ang="0">
                    <a:pos x="12" y="56"/>
                  </a:cxn>
                  <a:cxn ang="0">
                    <a:pos x="10" y="54"/>
                  </a:cxn>
                  <a:cxn ang="0">
                    <a:pos x="5" y="41"/>
                  </a:cxn>
                  <a:cxn ang="0">
                    <a:pos x="0" y="31"/>
                  </a:cxn>
                  <a:cxn ang="0">
                    <a:pos x="0" y="27"/>
                  </a:cxn>
                  <a:cxn ang="0">
                    <a:pos x="3" y="24"/>
                  </a:cxn>
                  <a:cxn ang="0">
                    <a:pos x="10" y="21"/>
                  </a:cxn>
                  <a:cxn ang="0">
                    <a:pos x="13" y="19"/>
                  </a:cxn>
                  <a:cxn ang="0">
                    <a:pos x="17" y="14"/>
                  </a:cxn>
                  <a:cxn ang="0">
                    <a:pos x="27" y="16"/>
                  </a:cxn>
                  <a:cxn ang="0">
                    <a:pos x="24" y="21"/>
                  </a:cxn>
                  <a:cxn ang="0">
                    <a:pos x="29" y="29"/>
                  </a:cxn>
                  <a:cxn ang="0">
                    <a:pos x="30" y="31"/>
                  </a:cxn>
                  <a:cxn ang="0">
                    <a:pos x="35" y="22"/>
                  </a:cxn>
                  <a:cxn ang="0">
                    <a:pos x="39" y="21"/>
                  </a:cxn>
                  <a:cxn ang="0">
                    <a:pos x="30" y="7"/>
                  </a:cxn>
                  <a:cxn ang="0">
                    <a:pos x="40" y="21"/>
                  </a:cxn>
                  <a:cxn ang="0">
                    <a:pos x="44" y="16"/>
                  </a:cxn>
                  <a:cxn ang="0">
                    <a:pos x="49" y="16"/>
                  </a:cxn>
                  <a:cxn ang="0">
                    <a:pos x="52" y="12"/>
                  </a:cxn>
                  <a:cxn ang="0">
                    <a:pos x="52" y="7"/>
                  </a:cxn>
                  <a:cxn ang="0">
                    <a:pos x="52" y="0"/>
                  </a:cxn>
                  <a:cxn ang="0">
                    <a:pos x="60" y="12"/>
                  </a:cxn>
                  <a:cxn ang="0">
                    <a:pos x="62" y="12"/>
                  </a:cxn>
                  <a:cxn ang="0">
                    <a:pos x="70" y="7"/>
                  </a:cxn>
                  <a:cxn ang="0">
                    <a:pos x="70" y="21"/>
                  </a:cxn>
                  <a:cxn ang="0">
                    <a:pos x="70" y="24"/>
                  </a:cxn>
                  <a:cxn ang="0">
                    <a:pos x="72" y="27"/>
                  </a:cxn>
                  <a:cxn ang="0">
                    <a:pos x="74" y="37"/>
                  </a:cxn>
                  <a:cxn ang="0">
                    <a:pos x="57" y="31"/>
                  </a:cxn>
                  <a:cxn ang="0">
                    <a:pos x="60" y="32"/>
                  </a:cxn>
                  <a:cxn ang="0">
                    <a:pos x="64" y="41"/>
                  </a:cxn>
                  <a:cxn ang="0">
                    <a:pos x="57" y="39"/>
                  </a:cxn>
                  <a:cxn ang="0">
                    <a:pos x="47" y="39"/>
                  </a:cxn>
                  <a:cxn ang="0">
                    <a:pos x="40" y="44"/>
                  </a:cxn>
                </a:cxnLst>
                <a:rect l="0" t="0" r="r" b="b"/>
                <a:pathLst>
                  <a:path w="80" h="66">
                    <a:moveTo>
                      <a:pt x="40" y="46"/>
                    </a:moveTo>
                    <a:lnTo>
                      <a:pt x="37" y="47"/>
                    </a:lnTo>
                    <a:lnTo>
                      <a:pt x="35" y="44"/>
                    </a:lnTo>
                    <a:lnTo>
                      <a:pt x="35" y="51"/>
                    </a:lnTo>
                    <a:lnTo>
                      <a:pt x="27" y="49"/>
                    </a:lnTo>
                    <a:lnTo>
                      <a:pt x="32" y="51"/>
                    </a:lnTo>
                    <a:lnTo>
                      <a:pt x="30" y="52"/>
                    </a:lnTo>
                    <a:lnTo>
                      <a:pt x="34" y="56"/>
                    </a:lnTo>
                    <a:lnTo>
                      <a:pt x="30" y="57"/>
                    </a:lnTo>
                    <a:lnTo>
                      <a:pt x="29" y="54"/>
                    </a:lnTo>
                    <a:lnTo>
                      <a:pt x="25" y="57"/>
                    </a:lnTo>
                    <a:lnTo>
                      <a:pt x="27" y="61"/>
                    </a:lnTo>
                    <a:lnTo>
                      <a:pt x="18" y="66"/>
                    </a:lnTo>
                    <a:lnTo>
                      <a:pt x="13" y="64"/>
                    </a:lnTo>
                    <a:lnTo>
                      <a:pt x="27" y="52"/>
                    </a:lnTo>
                    <a:lnTo>
                      <a:pt x="22" y="52"/>
                    </a:lnTo>
                    <a:lnTo>
                      <a:pt x="29" y="46"/>
                    </a:lnTo>
                    <a:lnTo>
                      <a:pt x="27" y="44"/>
                    </a:lnTo>
                    <a:lnTo>
                      <a:pt x="17" y="52"/>
                    </a:lnTo>
                    <a:lnTo>
                      <a:pt x="17" y="47"/>
                    </a:lnTo>
                    <a:lnTo>
                      <a:pt x="22" y="44"/>
                    </a:lnTo>
                    <a:lnTo>
                      <a:pt x="7" y="41"/>
                    </a:lnTo>
                    <a:lnTo>
                      <a:pt x="7" y="44"/>
                    </a:lnTo>
                    <a:lnTo>
                      <a:pt x="8" y="46"/>
                    </a:lnTo>
                    <a:lnTo>
                      <a:pt x="13" y="44"/>
                    </a:lnTo>
                    <a:lnTo>
                      <a:pt x="18" y="44"/>
                    </a:lnTo>
                    <a:lnTo>
                      <a:pt x="15" y="52"/>
                    </a:lnTo>
                    <a:lnTo>
                      <a:pt x="10" y="54"/>
                    </a:lnTo>
                    <a:lnTo>
                      <a:pt x="10" y="57"/>
                    </a:lnTo>
                    <a:lnTo>
                      <a:pt x="12" y="56"/>
                    </a:lnTo>
                    <a:lnTo>
                      <a:pt x="10" y="57"/>
                    </a:lnTo>
                    <a:lnTo>
                      <a:pt x="10" y="54"/>
                    </a:lnTo>
                    <a:lnTo>
                      <a:pt x="5" y="49"/>
                    </a:lnTo>
                    <a:lnTo>
                      <a:pt x="5" y="41"/>
                    </a:lnTo>
                    <a:lnTo>
                      <a:pt x="5" y="34"/>
                    </a:lnTo>
                    <a:lnTo>
                      <a:pt x="0" y="31"/>
                    </a:lnTo>
                    <a:lnTo>
                      <a:pt x="0" y="31"/>
                    </a:lnTo>
                    <a:lnTo>
                      <a:pt x="0" y="27"/>
                    </a:lnTo>
                    <a:lnTo>
                      <a:pt x="3" y="29"/>
                    </a:lnTo>
                    <a:lnTo>
                      <a:pt x="3" y="24"/>
                    </a:lnTo>
                    <a:lnTo>
                      <a:pt x="10" y="19"/>
                    </a:lnTo>
                    <a:lnTo>
                      <a:pt x="10" y="21"/>
                    </a:lnTo>
                    <a:lnTo>
                      <a:pt x="10" y="17"/>
                    </a:lnTo>
                    <a:lnTo>
                      <a:pt x="13" y="19"/>
                    </a:lnTo>
                    <a:lnTo>
                      <a:pt x="13" y="17"/>
                    </a:lnTo>
                    <a:lnTo>
                      <a:pt x="17" y="14"/>
                    </a:lnTo>
                    <a:lnTo>
                      <a:pt x="20" y="14"/>
                    </a:lnTo>
                    <a:lnTo>
                      <a:pt x="27" y="16"/>
                    </a:lnTo>
                    <a:lnTo>
                      <a:pt x="27" y="21"/>
                    </a:lnTo>
                    <a:lnTo>
                      <a:pt x="24" y="21"/>
                    </a:lnTo>
                    <a:lnTo>
                      <a:pt x="27" y="22"/>
                    </a:lnTo>
                    <a:lnTo>
                      <a:pt x="29" y="29"/>
                    </a:lnTo>
                    <a:lnTo>
                      <a:pt x="34" y="39"/>
                    </a:lnTo>
                    <a:lnTo>
                      <a:pt x="30" y="31"/>
                    </a:lnTo>
                    <a:lnTo>
                      <a:pt x="30" y="21"/>
                    </a:lnTo>
                    <a:lnTo>
                      <a:pt x="35" y="22"/>
                    </a:lnTo>
                    <a:lnTo>
                      <a:pt x="30" y="17"/>
                    </a:lnTo>
                    <a:lnTo>
                      <a:pt x="39" y="21"/>
                    </a:lnTo>
                    <a:lnTo>
                      <a:pt x="30" y="12"/>
                    </a:lnTo>
                    <a:lnTo>
                      <a:pt x="30" y="7"/>
                    </a:lnTo>
                    <a:lnTo>
                      <a:pt x="40" y="4"/>
                    </a:lnTo>
                    <a:lnTo>
                      <a:pt x="40" y="21"/>
                    </a:lnTo>
                    <a:lnTo>
                      <a:pt x="40" y="14"/>
                    </a:lnTo>
                    <a:lnTo>
                      <a:pt x="44" y="16"/>
                    </a:lnTo>
                    <a:lnTo>
                      <a:pt x="42" y="12"/>
                    </a:lnTo>
                    <a:lnTo>
                      <a:pt x="49" y="16"/>
                    </a:lnTo>
                    <a:lnTo>
                      <a:pt x="44" y="7"/>
                    </a:lnTo>
                    <a:lnTo>
                      <a:pt x="52" y="12"/>
                    </a:lnTo>
                    <a:lnTo>
                      <a:pt x="52" y="17"/>
                    </a:lnTo>
                    <a:lnTo>
                      <a:pt x="52" y="7"/>
                    </a:lnTo>
                    <a:lnTo>
                      <a:pt x="57" y="10"/>
                    </a:lnTo>
                    <a:lnTo>
                      <a:pt x="52" y="0"/>
                    </a:lnTo>
                    <a:lnTo>
                      <a:pt x="64" y="7"/>
                    </a:lnTo>
                    <a:lnTo>
                      <a:pt x="60" y="12"/>
                    </a:lnTo>
                    <a:lnTo>
                      <a:pt x="60" y="17"/>
                    </a:lnTo>
                    <a:lnTo>
                      <a:pt x="62" y="12"/>
                    </a:lnTo>
                    <a:lnTo>
                      <a:pt x="69" y="12"/>
                    </a:lnTo>
                    <a:lnTo>
                      <a:pt x="70" y="7"/>
                    </a:lnTo>
                    <a:lnTo>
                      <a:pt x="77" y="16"/>
                    </a:lnTo>
                    <a:lnTo>
                      <a:pt x="70" y="21"/>
                    </a:lnTo>
                    <a:lnTo>
                      <a:pt x="72" y="21"/>
                    </a:lnTo>
                    <a:lnTo>
                      <a:pt x="70" y="24"/>
                    </a:lnTo>
                    <a:lnTo>
                      <a:pt x="74" y="22"/>
                    </a:lnTo>
                    <a:lnTo>
                      <a:pt x="72" y="27"/>
                    </a:lnTo>
                    <a:lnTo>
                      <a:pt x="80" y="29"/>
                    </a:lnTo>
                    <a:lnTo>
                      <a:pt x="74" y="37"/>
                    </a:lnTo>
                    <a:lnTo>
                      <a:pt x="57" y="29"/>
                    </a:lnTo>
                    <a:lnTo>
                      <a:pt x="57" y="31"/>
                    </a:lnTo>
                    <a:lnTo>
                      <a:pt x="52" y="32"/>
                    </a:lnTo>
                    <a:lnTo>
                      <a:pt x="60" y="32"/>
                    </a:lnTo>
                    <a:lnTo>
                      <a:pt x="65" y="37"/>
                    </a:lnTo>
                    <a:lnTo>
                      <a:pt x="64" y="41"/>
                    </a:lnTo>
                    <a:lnTo>
                      <a:pt x="57" y="42"/>
                    </a:lnTo>
                    <a:lnTo>
                      <a:pt x="57" y="39"/>
                    </a:lnTo>
                    <a:lnTo>
                      <a:pt x="49" y="37"/>
                    </a:lnTo>
                    <a:lnTo>
                      <a:pt x="47" y="39"/>
                    </a:lnTo>
                    <a:lnTo>
                      <a:pt x="54" y="42"/>
                    </a:lnTo>
                    <a:lnTo>
                      <a:pt x="40" y="44"/>
                    </a:lnTo>
                    <a:lnTo>
                      <a:pt x="40" y="46"/>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grpSp>
        <p:sp>
          <p:nvSpPr>
            <p:cNvPr id="186" name="Freeform 11"/>
            <p:cNvSpPr>
              <a:spLocks/>
            </p:cNvSpPr>
            <p:nvPr/>
          </p:nvSpPr>
          <p:spPr bwMode="auto">
            <a:xfrm>
              <a:off x="6989763" y="4440238"/>
              <a:ext cx="96837" cy="39687"/>
            </a:xfrm>
            <a:custGeom>
              <a:avLst/>
              <a:gdLst/>
              <a:ahLst/>
              <a:cxnLst>
                <a:cxn ang="0">
                  <a:pos x="108" y="59"/>
                </a:cxn>
                <a:cxn ang="0">
                  <a:pos x="87" y="47"/>
                </a:cxn>
                <a:cxn ang="0">
                  <a:pos x="87" y="36"/>
                </a:cxn>
                <a:cxn ang="0">
                  <a:pos x="78" y="26"/>
                </a:cxn>
                <a:cxn ang="0">
                  <a:pos x="57" y="26"/>
                </a:cxn>
                <a:cxn ang="0">
                  <a:pos x="55" y="39"/>
                </a:cxn>
                <a:cxn ang="0">
                  <a:pos x="36" y="33"/>
                </a:cxn>
                <a:cxn ang="0">
                  <a:pos x="13" y="41"/>
                </a:cxn>
                <a:cxn ang="0">
                  <a:pos x="0" y="9"/>
                </a:cxn>
                <a:cxn ang="0">
                  <a:pos x="76" y="0"/>
                </a:cxn>
                <a:cxn ang="0">
                  <a:pos x="147" y="18"/>
                </a:cxn>
                <a:cxn ang="0">
                  <a:pos x="145" y="57"/>
                </a:cxn>
                <a:cxn ang="0">
                  <a:pos x="108" y="59"/>
                </a:cxn>
              </a:cxnLst>
              <a:rect l="0" t="0" r="r" b="b"/>
              <a:pathLst>
                <a:path w="147" h="59">
                  <a:moveTo>
                    <a:pt x="108" y="59"/>
                  </a:moveTo>
                  <a:lnTo>
                    <a:pt x="87" y="47"/>
                  </a:lnTo>
                  <a:lnTo>
                    <a:pt x="87" y="36"/>
                  </a:lnTo>
                  <a:lnTo>
                    <a:pt x="78" y="26"/>
                  </a:lnTo>
                  <a:lnTo>
                    <a:pt x="57" y="26"/>
                  </a:lnTo>
                  <a:lnTo>
                    <a:pt x="55" y="39"/>
                  </a:lnTo>
                  <a:lnTo>
                    <a:pt x="36" y="33"/>
                  </a:lnTo>
                  <a:lnTo>
                    <a:pt x="13" y="41"/>
                  </a:lnTo>
                  <a:lnTo>
                    <a:pt x="0" y="9"/>
                  </a:lnTo>
                  <a:lnTo>
                    <a:pt x="76" y="0"/>
                  </a:lnTo>
                  <a:lnTo>
                    <a:pt x="147" y="18"/>
                  </a:lnTo>
                  <a:lnTo>
                    <a:pt x="145" y="57"/>
                  </a:lnTo>
                  <a:lnTo>
                    <a:pt x="108" y="59"/>
                  </a:lnTo>
                  <a:close/>
                </a:path>
              </a:pathLst>
            </a:custGeom>
            <a:solidFill>
              <a:srgbClr val="CCFFFF"/>
            </a:solidFill>
            <a:ln w="3175" cap="rnd"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grpSp>
          <p:nvGrpSpPr>
            <p:cNvPr id="7" name="Group 351"/>
            <p:cNvGrpSpPr>
              <a:grpSpLocks/>
            </p:cNvGrpSpPr>
            <p:nvPr/>
          </p:nvGrpSpPr>
          <p:grpSpPr bwMode="auto">
            <a:xfrm>
              <a:off x="8588119" y="4570209"/>
              <a:ext cx="53687" cy="63154"/>
              <a:chOff x="5315" y="1286"/>
              <a:chExt cx="81" cy="98"/>
            </a:xfrm>
            <a:solidFill>
              <a:srgbClr val="FFCC00"/>
            </a:solidFill>
          </p:grpSpPr>
          <p:sp>
            <p:nvSpPr>
              <p:cNvPr id="309" name="Freeform 26"/>
              <p:cNvSpPr>
                <a:spLocks/>
              </p:cNvSpPr>
              <p:nvPr/>
            </p:nvSpPr>
            <p:spPr bwMode="auto">
              <a:xfrm>
                <a:off x="5377" y="1327"/>
                <a:ext cx="8" cy="27"/>
              </a:xfrm>
              <a:custGeom>
                <a:avLst/>
                <a:gdLst/>
                <a:ahLst/>
                <a:cxnLst>
                  <a:cxn ang="0">
                    <a:pos x="0" y="4"/>
                  </a:cxn>
                  <a:cxn ang="0">
                    <a:pos x="3" y="0"/>
                  </a:cxn>
                  <a:cxn ang="0">
                    <a:pos x="7" y="19"/>
                  </a:cxn>
                  <a:cxn ang="0">
                    <a:pos x="2" y="19"/>
                  </a:cxn>
                  <a:cxn ang="0">
                    <a:pos x="0" y="24"/>
                  </a:cxn>
                  <a:cxn ang="0">
                    <a:pos x="0" y="4"/>
                  </a:cxn>
                </a:cxnLst>
                <a:rect l="0" t="0" r="r" b="b"/>
                <a:pathLst>
                  <a:path w="7" h="24">
                    <a:moveTo>
                      <a:pt x="0" y="4"/>
                    </a:moveTo>
                    <a:lnTo>
                      <a:pt x="3" y="0"/>
                    </a:lnTo>
                    <a:lnTo>
                      <a:pt x="7" y="19"/>
                    </a:lnTo>
                    <a:lnTo>
                      <a:pt x="2" y="19"/>
                    </a:lnTo>
                    <a:lnTo>
                      <a:pt x="0" y="24"/>
                    </a:lnTo>
                    <a:lnTo>
                      <a:pt x="0" y="4"/>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10" name="Freeform 29"/>
              <p:cNvSpPr>
                <a:spLocks/>
              </p:cNvSpPr>
              <p:nvPr/>
            </p:nvSpPr>
            <p:spPr bwMode="auto">
              <a:xfrm>
                <a:off x="5315" y="1286"/>
                <a:ext cx="62" cy="98"/>
              </a:xfrm>
              <a:custGeom>
                <a:avLst/>
                <a:gdLst/>
                <a:ahLst/>
                <a:cxnLst>
                  <a:cxn ang="0">
                    <a:pos x="13" y="55"/>
                  </a:cxn>
                  <a:cxn ang="0">
                    <a:pos x="12" y="50"/>
                  </a:cxn>
                  <a:cxn ang="0">
                    <a:pos x="10" y="41"/>
                  </a:cxn>
                  <a:cxn ang="0">
                    <a:pos x="0" y="10"/>
                  </a:cxn>
                  <a:cxn ang="0">
                    <a:pos x="23" y="3"/>
                  </a:cxn>
                  <a:cxn ang="0">
                    <a:pos x="33" y="0"/>
                  </a:cxn>
                  <a:cxn ang="0">
                    <a:pos x="33" y="3"/>
                  </a:cxn>
                  <a:cxn ang="0">
                    <a:pos x="37" y="13"/>
                  </a:cxn>
                  <a:cxn ang="0">
                    <a:pos x="42" y="11"/>
                  </a:cxn>
                  <a:cxn ang="0">
                    <a:pos x="42" y="13"/>
                  </a:cxn>
                  <a:cxn ang="0">
                    <a:pos x="42" y="15"/>
                  </a:cxn>
                  <a:cxn ang="0">
                    <a:pos x="43" y="20"/>
                  </a:cxn>
                  <a:cxn ang="0">
                    <a:pos x="45" y="23"/>
                  </a:cxn>
                  <a:cxn ang="0">
                    <a:pos x="45" y="23"/>
                  </a:cxn>
                  <a:cxn ang="0">
                    <a:pos x="52" y="25"/>
                  </a:cxn>
                  <a:cxn ang="0">
                    <a:pos x="55" y="30"/>
                  </a:cxn>
                  <a:cxn ang="0">
                    <a:pos x="52" y="35"/>
                  </a:cxn>
                  <a:cxn ang="0">
                    <a:pos x="43" y="28"/>
                  </a:cxn>
                  <a:cxn ang="0">
                    <a:pos x="40" y="26"/>
                  </a:cxn>
                  <a:cxn ang="0">
                    <a:pos x="45" y="33"/>
                  </a:cxn>
                  <a:cxn ang="0">
                    <a:pos x="42" y="40"/>
                  </a:cxn>
                  <a:cxn ang="0">
                    <a:pos x="45" y="56"/>
                  </a:cxn>
                  <a:cxn ang="0">
                    <a:pos x="45" y="70"/>
                  </a:cxn>
                  <a:cxn ang="0">
                    <a:pos x="27" y="82"/>
                  </a:cxn>
                  <a:cxn ang="0">
                    <a:pos x="15" y="87"/>
                  </a:cxn>
                  <a:cxn ang="0">
                    <a:pos x="17" y="87"/>
                  </a:cxn>
                  <a:cxn ang="0">
                    <a:pos x="17" y="83"/>
                  </a:cxn>
                  <a:cxn ang="0">
                    <a:pos x="13" y="77"/>
                  </a:cxn>
                  <a:cxn ang="0">
                    <a:pos x="18" y="75"/>
                  </a:cxn>
                  <a:cxn ang="0">
                    <a:pos x="13" y="55"/>
                  </a:cxn>
                </a:cxnLst>
                <a:rect l="0" t="0" r="r" b="b"/>
                <a:pathLst>
                  <a:path w="55" h="87">
                    <a:moveTo>
                      <a:pt x="13" y="55"/>
                    </a:moveTo>
                    <a:lnTo>
                      <a:pt x="12" y="50"/>
                    </a:lnTo>
                    <a:lnTo>
                      <a:pt x="10" y="41"/>
                    </a:lnTo>
                    <a:lnTo>
                      <a:pt x="0" y="10"/>
                    </a:lnTo>
                    <a:lnTo>
                      <a:pt x="23" y="3"/>
                    </a:lnTo>
                    <a:lnTo>
                      <a:pt x="33" y="0"/>
                    </a:lnTo>
                    <a:lnTo>
                      <a:pt x="33" y="3"/>
                    </a:lnTo>
                    <a:lnTo>
                      <a:pt x="37" y="13"/>
                    </a:lnTo>
                    <a:lnTo>
                      <a:pt x="42" y="11"/>
                    </a:lnTo>
                    <a:lnTo>
                      <a:pt x="42" y="13"/>
                    </a:lnTo>
                    <a:lnTo>
                      <a:pt x="42" y="15"/>
                    </a:lnTo>
                    <a:lnTo>
                      <a:pt x="43" y="20"/>
                    </a:lnTo>
                    <a:lnTo>
                      <a:pt x="45" y="23"/>
                    </a:lnTo>
                    <a:lnTo>
                      <a:pt x="45" y="23"/>
                    </a:lnTo>
                    <a:lnTo>
                      <a:pt x="52" y="25"/>
                    </a:lnTo>
                    <a:lnTo>
                      <a:pt x="55" y="30"/>
                    </a:lnTo>
                    <a:lnTo>
                      <a:pt x="52" y="35"/>
                    </a:lnTo>
                    <a:lnTo>
                      <a:pt x="43" y="28"/>
                    </a:lnTo>
                    <a:lnTo>
                      <a:pt x="40" y="26"/>
                    </a:lnTo>
                    <a:lnTo>
                      <a:pt x="45" y="33"/>
                    </a:lnTo>
                    <a:lnTo>
                      <a:pt x="42" y="40"/>
                    </a:lnTo>
                    <a:lnTo>
                      <a:pt x="45" y="56"/>
                    </a:lnTo>
                    <a:lnTo>
                      <a:pt x="45" y="70"/>
                    </a:lnTo>
                    <a:lnTo>
                      <a:pt x="27" y="82"/>
                    </a:lnTo>
                    <a:lnTo>
                      <a:pt x="15" y="87"/>
                    </a:lnTo>
                    <a:lnTo>
                      <a:pt x="17" y="87"/>
                    </a:lnTo>
                    <a:lnTo>
                      <a:pt x="17" y="83"/>
                    </a:lnTo>
                    <a:lnTo>
                      <a:pt x="13" y="77"/>
                    </a:lnTo>
                    <a:lnTo>
                      <a:pt x="18" y="75"/>
                    </a:lnTo>
                    <a:lnTo>
                      <a:pt x="13" y="55"/>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11" name="Freeform 30"/>
              <p:cNvSpPr>
                <a:spLocks/>
              </p:cNvSpPr>
              <p:nvPr/>
            </p:nvSpPr>
            <p:spPr bwMode="auto">
              <a:xfrm>
                <a:off x="5380" y="1321"/>
                <a:ext cx="16" cy="26"/>
              </a:xfrm>
              <a:custGeom>
                <a:avLst/>
                <a:gdLst/>
                <a:ahLst/>
                <a:cxnLst>
                  <a:cxn ang="0">
                    <a:pos x="0" y="0"/>
                  </a:cxn>
                  <a:cxn ang="0">
                    <a:pos x="7" y="2"/>
                  </a:cxn>
                  <a:cxn ang="0">
                    <a:pos x="14" y="19"/>
                  </a:cxn>
                  <a:cxn ang="0">
                    <a:pos x="7" y="24"/>
                  </a:cxn>
                  <a:cxn ang="0">
                    <a:pos x="0" y="0"/>
                  </a:cxn>
                </a:cxnLst>
                <a:rect l="0" t="0" r="r" b="b"/>
                <a:pathLst>
                  <a:path w="14" h="24">
                    <a:moveTo>
                      <a:pt x="0" y="0"/>
                    </a:moveTo>
                    <a:lnTo>
                      <a:pt x="7" y="2"/>
                    </a:lnTo>
                    <a:lnTo>
                      <a:pt x="14" y="19"/>
                    </a:lnTo>
                    <a:lnTo>
                      <a:pt x="7" y="24"/>
                    </a:lnTo>
                    <a:lnTo>
                      <a:pt x="0" y="0"/>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grpSp>
        <p:sp>
          <p:nvSpPr>
            <p:cNvPr id="189" name="Freeform 34"/>
            <p:cNvSpPr>
              <a:spLocks/>
            </p:cNvSpPr>
            <p:nvPr/>
          </p:nvSpPr>
          <p:spPr bwMode="auto">
            <a:xfrm>
              <a:off x="8482013" y="4652963"/>
              <a:ext cx="123825" cy="73025"/>
            </a:xfrm>
            <a:custGeom>
              <a:avLst/>
              <a:gdLst/>
              <a:ahLst/>
              <a:cxnLst>
                <a:cxn ang="0">
                  <a:pos x="25" y="96"/>
                </a:cxn>
                <a:cxn ang="0">
                  <a:pos x="12" y="102"/>
                </a:cxn>
                <a:cxn ang="0">
                  <a:pos x="24" y="92"/>
                </a:cxn>
                <a:cxn ang="0">
                  <a:pos x="24" y="91"/>
                </a:cxn>
                <a:cxn ang="0">
                  <a:pos x="17" y="91"/>
                </a:cxn>
                <a:cxn ang="0">
                  <a:pos x="10" y="96"/>
                </a:cxn>
                <a:cxn ang="0">
                  <a:pos x="15" y="99"/>
                </a:cxn>
                <a:cxn ang="0">
                  <a:pos x="5" y="102"/>
                </a:cxn>
                <a:cxn ang="0">
                  <a:pos x="0" y="97"/>
                </a:cxn>
                <a:cxn ang="0">
                  <a:pos x="5" y="84"/>
                </a:cxn>
                <a:cxn ang="0">
                  <a:pos x="9" y="77"/>
                </a:cxn>
                <a:cxn ang="0">
                  <a:pos x="20" y="74"/>
                </a:cxn>
                <a:cxn ang="0">
                  <a:pos x="20" y="69"/>
                </a:cxn>
                <a:cxn ang="0">
                  <a:pos x="31" y="59"/>
                </a:cxn>
                <a:cxn ang="0">
                  <a:pos x="42" y="59"/>
                </a:cxn>
                <a:cxn ang="0">
                  <a:pos x="42" y="52"/>
                </a:cxn>
                <a:cxn ang="0">
                  <a:pos x="62" y="49"/>
                </a:cxn>
                <a:cxn ang="0">
                  <a:pos x="67" y="42"/>
                </a:cxn>
                <a:cxn ang="0">
                  <a:pos x="76" y="37"/>
                </a:cxn>
                <a:cxn ang="0">
                  <a:pos x="107" y="27"/>
                </a:cxn>
                <a:cxn ang="0">
                  <a:pos x="129" y="2"/>
                </a:cxn>
                <a:cxn ang="0">
                  <a:pos x="133" y="2"/>
                </a:cxn>
                <a:cxn ang="0">
                  <a:pos x="128" y="7"/>
                </a:cxn>
                <a:cxn ang="0">
                  <a:pos x="126" y="17"/>
                </a:cxn>
                <a:cxn ang="0">
                  <a:pos x="116" y="27"/>
                </a:cxn>
                <a:cxn ang="0">
                  <a:pos x="112" y="37"/>
                </a:cxn>
                <a:cxn ang="0">
                  <a:pos x="123" y="30"/>
                </a:cxn>
                <a:cxn ang="0">
                  <a:pos x="136" y="17"/>
                </a:cxn>
                <a:cxn ang="0">
                  <a:pos x="143" y="12"/>
                </a:cxn>
                <a:cxn ang="0">
                  <a:pos x="154" y="14"/>
                </a:cxn>
                <a:cxn ang="0">
                  <a:pos x="164" y="0"/>
                </a:cxn>
                <a:cxn ang="0">
                  <a:pos x="169" y="0"/>
                </a:cxn>
                <a:cxn ang="0">
                  <a:pos x="166" y="5"/>
                </a:cxn>
                <a:cxn ang="0">
                  <a:pos x="123" y="44"/>
                </a:cxn>
                <a:cxn ang="0">
                  <a:pos x="52" y="81"/>
                </a:cxn>
                <a:cxn ang="0">
                  <a:pos x="25" y="96"/>
                </a:cxn>
              </a:cxnLst>
              <a:rect l="0" t="0" r="r" b="b"/>
              <a:pathLst>
                <a:path w="169" h="102">
                  <a:moveTo>
                    <a:pt x="25" y="96"/>
                  </a:moveTo>
                  <a:lnTo>
                    <a:pt x="12" y="102"/>
                  </a:lnTo>
                  <a:lnTo>
                    <a:pt x="24" y="92"/>
                  </a:lnTo>
                  <a:lnTo>
                    <a:pt x="24" y="91"/>
                  </a:lnTo>
                  <a:lnTo>
                    <a:pt x="17" y="91"/>
                  </a:lnTo>
                  <a:lnTo>
                    <a:pt x="10" y="96"/>
                  </a:lnTo>
                  <a:lnTo>
                    <a:pt x="15" y="99"/>
                  </a:lnTo>
                  <a:lnTo>
                    <a:pt x="5" y="102"/>
                  </a:lnTo>
                  <a:lnTo>
                    <a:pt x="0" y="97"/>
                  </a:lnTo>
                  <a:lnTo>
                    <a:pt x="5" y="84"/>
                  </a:lnTo>
                  <a:lnTo>
                    <a:pt x="9" y="77"/>
                  </a:lnTo>
                  <a:lnTo>
                    <a:pt x="20" y="74"/>
                  </a:lnTo>
                  <a:lnTo>
                    <a:pt x="20" y="69"/>
                  </a:lnTo>
                  <a:lnTo>
                    <a:pt x="31" y="59"/>
                  </a:lnTo>
                  <a:lnTo>
                    <a:pt x="42" y="59"/>
                  </a:lnTo>
                  <a:lnTo>
                    <a:pt x="42" y="52"/>
                  </a:lnTo>
                  <a:lnTo>
                    <a:pt x="62" y="49"/>
                  </a:lnTo>
                  <a:lnTo>
                    <a:pt x="67" y="42"/>
                  </a:lnTo>
                  <a:lnTo>
                    <a:pt x="76" y="37"/>
                  </a:lnTo>
                  <a:lnTo>
                    <a:pt x="107" y="27"/>
                  </a:lnTo>
                  <a:lnTo>
                    <a:pt x="129" y="2"/>
                  </a:lnTo>
                  <a:lnTo>
                    <a:pt x="133" y="2"/>
                  </a:lnTo>
                  <a:lnTo>
                    <a:pt x="128" y="7"/>
                  </a:lnTo>
                  <a:lnTo>
                    <a:pt x="126" y="17"/>
                  </a:lnTo>
                  <a:lnTo>
                    <a:pt x="116" y="27"/>
                  </a:lnTo>
                  <a:lnTo>
                    <a:pt x="112" y="37"/>
                  </a:lnTo>
                  <a:lnTo>
                    <a:pt x="123" y="30"/>
                  </a:lnTo>
                  <a:lnTo>
                    <a:pt x="136" y="17"/>
                  </a:lnTo>
                  <a:lnTo>
                    <a:pt x="143" y="12"/>
                  </a:lnTo>
                  <a:lnTo>
                    <a:pt x="154" y="14"/>
                  </a:lnTo>
                  <a:lnTo>
                    <a:pt x="164" y="0"/>
                  </a:lnTo>
                  <a:lnTo>
                    <a:pt x="169" y="0"/>
                  </a:lnTo>
                  <a:lnTo>
                    <a:pt x="166" y="5"/>
                  </a:lnTo>
                  <a:lnTo>
                    <a:pt x="123" y="44"/>
                  </a:lnTo>
                  <a:lnTo>
                    <a:pt x="52" y="81"/>
                  </a:lnTo>
                  <a:lnTo>
                    <a:pt x="25" y="96"/>
                  </a:lnTo>
                </a:path>
              </a:pathLst>
            </a:custGeom>
            <a:solidFill>
              <a:srgbClr val="FFCC00"/>
            </a:solidFill>
            <a:ln w="3175" cap="rnd"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a:latin typeface="Arial" charset="0"/>
              </a:endParaRPr>
            </a:p>
          </p:txBody>
        </p:sp>
        <p:sp>
          <p:nvSpPr>
            <p:cNvPr id="190" name="Freeform 35"/>
            <p:cNvSpPr>
              <a:spLocks/>
            </p:cNvSpPr>
            <p:nvPr/>
          </p:nvSpPr>
          <p:spPr bwMode="auto">
            <a:xfrm>
              <a:off x="8407400" y="4675188"/>
              <a:ext cx="85725" cy="196850"/>
            </a:xfrm>
            <a:custGeom>
              <a:avLst/>
              <a:gdLst/>
              <a:ahLst/>
              <a:cxnLst>
                <a:cxn ang="0">
                  <a:pos x="5" y="198"/>
                </a:cxn>
                <a:cxn ang="0">
                  <a:pos x="5" y="193"/>
                </a:cxn>
                <a:cxn ang="0">
                  <a:pos x="10" y="188"/>
                </a:cxn>
                <a:cxn ang="0">
                  <a:pos x="14" y="179"/>
                </a:cxn>
                <a:cxn ang="0">
                  <a:pos x="27" y="174"/>
                </a:cxn>
                <a:cxn ang="0">
                  <a:pos x="30" y="171"/>
                </a:cxn>
                <a:cxn ang="0">
                  <a:pos x="27" y="164"/>
                </a:cxn>
                <a:cxn ang="0">
                  <a:pos x="32" y="161"/>
                </a:cxn>
                <a:cxn ang="0">
                  <a:pos x="35" y="156"/>
                </a:cxn>
                <a:cxn ang="0">
                  <a:pos x="41" y="149"/>
                </a:cxn>
                <a:cxn ang="0">
                  <a:pos x="51" y="139"/>
                </a:cxn>
                <a:cxn ang="0">
                  <a:pos x="59" y="134"/>
                </a:cxn>
                <a:cxn ang="0">
                  <a:pos x="46" y="126"/>
                </a:cxn>
                <a:cxn ang="0">
                  <a:pos x="37" y="121"/>
                </a:cxn>
                <a:cxn ang="0">
                  <a:pos x="34" y="117"/>
                </a:cxn>
                <a:cxn ang="0">
                  <a:pos x="27" y="112"/>
                </a:cxn>
                <a:cxn ang="0">
                  <a:pos x="24" y="112"/>
                </a:cxn>
                <a:cxn ang="0">
                  <a:pos x="19" y="100"/>
                </a:cxn>
                <a:cxn ang="0">
                  <a:pos x="14" y="95"/>
                </a:cxn>
                <a:cxn ang="0">
                  <a:pos x="7" y="97"/>
                </a:cxn>
                <a:cxn ang="0">
                  <a:pos x="5" y="92"/>
                </a:cxn>
                <a:cxn ang="0">
                  <a:pos x="5" y="89"/>
                </a:cxn>
                <a:cxn ang="0">
                  <a:pos x="4" y="84"/>
                </a:cxn>
                <a:cxn ang="0">
                  <a:pos x="4" y="77"/>
                </a:cxn>
                <a:cxn ang="0">
                  <a:pos x="7" y="74"/>
                </a:cxn>
                <a:cxn ang="0">
                  <a:pos x="9" y="67"/>
                </a:cxn>
                <a:cxn ang="0">
                  <a:pos x="12" y="62"/>
                </a:cxn>
                <a:cxn ang="0">
                  <a:pos x="9" y="59"/>
                </a:cxn>
                <a:cxn ang="0">
                  <a:pos x="2" y="52"/>
                </a:cxn>
                <a:cxn ang="0">
                  <a:pos x="2" y="49"/>
                </a:cxn>
                <a:cxn ang="0">
                  <a:pos x="9" y="44"/>
                </a:cxn>
                <a:cxn ang="0">
                  <a:pos x="14" y="37"/>
                </a:cxn>
                <a:cxn ang="0">
                  <a:pos x="10" y="35"/>
                </a:cxn>
                <a:cxn ang="0">
                  <a:pos x="15" y="27"/>
                </a:cxn>
                <a:cxn ang="0">
                  <a:pos x="17" y="17"/>
                </a:cxn>
                <a:cxn ang="0">
                  <a:pos x="20" y="8"/>
                </a:cxn>
                <a:cxn ang="0">
                  <a:pos x="27" y="0"/>
                </a:cxn>
                <a:cxn ang="0">
                  <a:pos x="71" y="15"/>
                </a:cxn>
                <a:cxn ang="0">
                  <a:pos x="104" y="22"/>
                </a:cxn>
                <a:cxn ang="0">
                  <a:pos x="106" y="30"/>
                </a:cxn>
                <a:cxn ang="0">
                  <a:pos x="102" y="47"/>
                </a:cxn>
                <a:cxn ang="0">
                  <a:pos x="102" y="57"/>
                </a:cxn>
                <a:cxn ang="0">
                  <a:pos x="94" y="59"/>
                </a:cxn>
                <a:cxn ang="0">
                  <a:pos x="91" y="74"/>
                </a:cxn>
                <a:cxn ang="0">
                  <a:pos x="89" y="90"/>
                </a:cxn>
                <a:cxn ang="0">
                  <a:pos x="101" y="87"/>
                </a:cxn>
                <a:cxn ang="0">
                  <a:pos x="117" y="124"/>
                </a:cxn>
                <a:cxn ang="0">
                  <a:pos x="114" y="127"/>
                </a:cxn>
                <a:cxn ang="0">
                  <a:pos x="119" y="129"/>
                </a:cxn>
                <a:cxn ang="0">
                  <a:pos x="116" y="132"/>
                </a:cxn>
                <a:cxn ang="0">
                  <a:pos x="117" y="169"/>
                </a:cxn>
                <a:cxn ang="0">
                  <a:pos x="109" y="189"/>
                </a:cxn>
                <a:cxn ang="0">
                  <a:pos x="101" y="194"/>
                </a:cxn>
                <a:cxn ang="0">
                  <a:pos x="101" y="208"/>
                </a:cxn>
                <a:cxn ang="0">
                  <a:pos x="89" y="228"/>
                </a:cxn>
                <a:cxn ang="0">
                  <a:pos x="91" y="231"/>
                </a:cxn>
                <a:cxn ang="0">
                  <a:pos x="77" y="264"/>
                </a:cxn>
                <a:cxn ang="0">
                  <a:pos x="69" y="269"/>
                </a:cxn>
                <a:cxn ang="0">
                  <a:pos x="69" y="246"/>
                </a:cxn>
                <a:cxn ang="0">
                  <a:pos x="51" y="249"/>
                </a:cxn>
                <a:cxn ang="0">
                  <a:pos x="5" y="224"/>
                </a:cxn>
                <a:cxn ang="0">
                  <a:pos x="0" y="209"/>
                </a:cxn>
              </a:cxnLst>
              <a:rect l="0" t="0" r="r" b="b"/>
              <a:pathLst>
                <a:path w="119" h="269">
                  <a:moveTo>
                    <a:pt x="5" y="198"/>
                  </a:moveTo>
                  <a:lnTo>
                    <a:pt x="5" y="198"/>
                  </a:lnTo>
                  <a:lnTo>
                    <a:pt x="5" y="194"/>
                  </a:lnTo>
                  <a:lnTo>
                    <a:pt x="5" y="193"/>
                  </a:lnTo>
                  <a:lnTo>
                    <a:pt x="9" y="189"/>
                  </a:lnTo>
                  <a:lnTo>
                    <a:pt x="10" y="188"/>
                  </a:lnTo>
                  <a:lnTo>
                    <a:pt x="9" y="186"/>
                  </a:lnTo>
                  <a:lnTo>
                    <a:pt x="14" y="179"/>
                  </a:lnTo>
                  <a:lnTo>
                    <a:pt x="22" y="177"/>
                  </a:lnTo>
                  <a:lnTo>
                    <a:pt x="27" y="174"/>
                  </a:lnTo>
                  <a:lnTo>
                    <a:pt x="30" y="172"/>
                  </a:lnTo>
                  <a:lnTo>
                    <a:pt x="30" y="171"/>
                  </a:lnTo>
                  <a:lnTo>
                    <a:pt x="27" y="166"/>
                  </a:lnTo>
                  <a:lnTo>
                    <a:pt x="27" y="164"/>
                  </a:lnTo>
                  <a:lnTo>
                    <a:pt x="30" y="161"/>
                  </a:lnTo>
                  <a:lnTo>
                    <a:pt x="32" y="161"/>
                  </a:lnTo>
                  <a:lnTo>
                    <a:pt x="34" y="159"/>
                  </a:lnTo>
                  <a:lnTo>
                    <a:pt x="35" y="156"/>
                  </a:lnTo>
                  <a:lnTo>
                    <a:pt x="39" y="152"/>
                  </a:lnTo>
                  <a:lnTo>
                    <a:pt x="41" y="149"/>
                  </a:lnTo>
                  <a:lnTo>
                    <a:pt x="49" y="144"/>
                  </a:lnTo>
                  <a:lnTo>
                    <a:pt x="51" y="139"/>
                  </a:lnTo>
                  <a:lnTo>
                    <a:pt x="57" y="137"/>
                  </a:lnTo>
                  <a:lnTo>
                    <a:pt x="59" y="134"/>
                  </a:lnTo>
                  <a:lnTo>
                    <a:pt x="57" y="131"/>
                  </a:lnTo>
                  <a:lnTo>
                    <a:pt x="46" y="126"/>
                  </a:lnTo>
                  <a:lnTo>
                    <a:pt x="41" y="121"/>
                  </a:lnTo>
                  <a:lnTo>
                    <a:pt x="37" y="121"/>
                  </a:lnTo>
                  <a:lnTo>
                    <a:pt x="37" y="117"/>
                  </a:lnTo>
                  <a:lnTo>
                    <a:pt x="34" y="117"/>
                  </a:lnTo>
                  <a:lnTo>
                    <a:pt x="30" y="112"/>
                  </a:lnTo>
                  <a:lnTo>
                    <a:pt x="27" y="112"/>
                  </a:lnTo>
                  <a:lnTo>
                    <a:pt x="27" y="112"/>
                  </a:lnTo>
                  <a:lnTo>
                    <a:pt x="24" y="112"/>
                  </a:lnTo>
                  <a:lnTo>
                    <a:pt x="20" y="107"/>
                  </a:lnTo>
                  <a:lnTo>
                    <a:pt x="19" y="100"/>
                  </a:lnTo>
                  <a:lnTo>
                    <a:pt x="17" y="97"/>
                  </a:lnTo>
                  <a:lnTo>
                    <a:pt x="14" y="95"/>
                  </a:lnTo>
                  <a:lnTo>
                    <a:pt x="9" y="99"/>
                  </a:lnTo>
                  <a:lnTo>
                    <a:pt x="7" y="97"/>
                  </a:lnTo>
                  <a:lnTo>
                    <a:pt x="7" y="95"/>
                  </a:lnTo>
                  <a:lnTo>
                    <a:pt x="5" y="92"/>
                  </a:lnTo>
                  <a:lnTo>
                    <a:pt x="5" y="90"/>
                  </a:lnTo>
                  <a:lnTo>
                    <a:pt x="5" y="89"/>
                  </a:lnTo>
                  <a:lnTo>
                    <a:pt x="5" y="85"/>
                  </a:lnTo>
                  <a:lnTo>
                    <a:pt x="4" y="84"/>
                  </a:lnTo>
                  <a:lnTo>
                    <a:pt x="4" y="80"/>
                  </a:lnTo>
                  <a:lnTo>
                    <a:pt x="4" y="77"/>
                  </a:lnTo>
                  <a:lnTo>
                    <a:pt x="4" y="74"/>
                  </a:lnTo>
                  <a:lnTo>
                    <a:pt x="7" y="74"/>
                  </a:lnTo>
                  <a:lnTo>
                    <a:pt x="9" y="70"/>
                  </a:lnTo>
                  <a:lnTo>
                    <a:pt x="9" y="67"/>
                  </a:lnTo>
                  <a:lnTo>
                    <a:pt x="7" y="65"/>
                  </a:lnTo>
                  <a:lnTo>
                    <a:pt x="12" y="62"/>
                  </a:lnTo>
                  <a:lnTo>
                    <a:pt x="10" y="60"/>
                  </a:lnTo>
                  <a:lnTo>
                    <a:pt x="9" y="59"/>
                  </a:lnTo>
                  <a:lnTo>
                    <a:pt x="7" y="59"/>
                  </a:lnTo>
                  <a:lnTo>
                    <a:pt x="2" y="52"/>
                  </a:lnTo>
                  <a:lnTo>
                    <a:pt x="0" y="50"/>
                  </a:lnTo>
                  <a:lnTo>
                    <a:pt x="2" y="49"/>
                  </a:lnTo>
                  <a:lnTo>
                    <a:pt x="5" y="47"/>
                  </a:lnTo>
                  <a:lnTo>
                    <a:pt x="9" y="44"/>
                  </a:lnTo>
                  <a:lnTo>
                    <a:pt x="10" y="39"/>
                  </a:lnTo>
                  <a:lnTo>
                    <a:pt x="14" y="37"/>
                  </a:lnTo>
                  <a:lnTo>
                    <a:pt x="10" y="37"/>
                  </a:lnTo>
                  <a:lnTo>
                    <a:pt x="10" y="35"/>
                  </a:lnTo>
                  <a:lnTo>
                    <a:pt x="14" y="32"/>
                  </a:lnTo>
                  <a:lnTo>
                    <a:pt x="15" y="27"/>
                  </a:lnTo>
                  <a:lnTo>
                    <a:pt x="17" y="20"/>
                  </a:lnTo>
                  <a:lnTo>
                    <a:pt x="17" y="17"/>
                  </a:lnTo>
                  <a:lnTo>
                    <a:pt x="19" y="10"/>
                  </a:lnTo>
                  <a:lnTo>
                    <a:pt x="20" y="8"/>
                  </a:lnTo>
                  <a:lnTo>
                    <a:pt x="20" y="7"/>
                  </a:lnTo>
                  <a:lnTo>
                    <a:pt x="27" y="0"/>
                  </a:lnTo>
                  <a:lnTo>
                    <a:pt x="59" y="10"/>
                  </a:lnTo>
                  <a:lnTo>
                    <a:pt x="71" y="15"/>
                  </a:lnTo>
                  <a:lnTo>
                    <a:pt x="74" y="17"/>
                  </a:lnTo>
                  <a:lnTo>
                    <a:pt x="104" y="22"/>
                  </a:lnTo>
                  <a:lnTo>
                    <a:pt x="106" y="27"/>
                  </a:lnTo>
                  <a:lnTo>
                    <a:pt x="106" y="30"/>
                  </a:lnTo>
                  <a:lnTo>
                    <a:pt x="106" y="35"/>
                  </a:lnTo>
                  <a:lnTo>
                    <a:pt x="102" y="47"/>
                  </a:lnTo>
                  <a:lnTo>
                    <a:pt x="102" y="54"/>
                  </a:lnTo>
                  <a:lnTo>
                    <a:pt x="102" y="57"/>
                  </a:lnTo>
                  <a:lnTo>
                    <a:pt x="94" y="67"/>
                  </a:lnTo>
                  <a:lnTo>
                    <a:pt x="94" y="59"/>
                  </a:lnTo>
                  <a:lnTo>
                    <a:pt x="92" y="64"/>
                  </a:lnTo>
                  <a:lnTo>
                    <a:pt x="91" y="74"/>
                  </a:lnTo>
                  <a:lnTo>
                    <a:pt x="86" y="84"/>
                  </a:lnTo>
                  <a:lnTo>
                    <a:pt x="89" y="90"/>
                  </a:lnTo>
                  <a:lnTo>
                    <a:pt x="92" y="90"/>
                  </a:lnTo>
                  <a:lnTo>
                    <a:pt x="101" y="87"/>
                  </a:lnTo>
                  <a:lnTo>
                    <a:pt x="117" y="99"/>
                  </a:lnTo>
                  <a:lnTo>
                    <a:pt x="117" y="124"/>
                  </a:lnTo>
                  <a:lnTo>
                    <a:pt x="112" y="124"/>
                  </a:lnTo>
                  <a:lnTo>
                    <a:pt x="114" y="127"/>
                  </a:lnTo>
                  <a:lnTo>
                    <a:pt x="119" y="126"/>
                  </a:lnTo>
                  <a:lnTo>
                    <a:pt x="119" y="129"/>
                  </a:lnTo>
                  <a:lnTo>
                    <a:pt x="112" y="132"/>
                  </a:lnTo>
                  <a:lnTo>
                    <a:pt x="116" y="132"/>
                  </a:lnTo>
                  <a:lnTo>
                    <a:pt x="114" y="152"/>
                  </a:lnTo>
                  <a:lnTo>
                    <a:pt x="117" y="169"/>
                  </a:lnTo>
                  <a:lnTo>
                    <a:pt x="114" y="181"/>
                  </a:lnTo>
                  <a:lnTo>
                    <a:pt x="109" y="189"/>
                  </a:lnTo>
                  <a:lnTo>
                    <a:pt x="111" y="194"/>
                  </a:lnTo>
                  <a:lnTo>
                    <a:pt x="101" y="194"/>
                  </a:lnTo>
                  <a:lnTo>
                    <a:pt x="104" y="198"/>
                  </a:lnTo>
                  <a:lnTo>
                    <a:pt x="101" y="208"/>
                  </a:lnTo>
                  <a:lnTo>
                    <a:pt x="102" y="213"/>
                  </a:lnTo>
                  <a:lnTo>
                    <a:pt x="89" y="228"/>
                  </a:lnTo>
                  <a:lnTo>
                    <a:pt x="91" y="228"/>
                  </a:lnTo>
                  <a:lnTo>
                    <a:pt x="91" y="231"/>
                  </a:lnTo>
                  <a:lnTo>
                    <a:pt x="82" y="259"/>
                  </a:lnTo>
                  <a:lnTo>
                    <a:pt x="77" y="264"/>
                  </a:lnTo>
                  <a:lnTo>
                    <a:pt x="79" y="269"/>
                  </a:lnTo>
                  <a:lnTo>
                    <a:pt x="69" y="269"/>
                  </a:lnTo>
                  <a:lnTo>
                    <a:pt x="72" y="251"/>
                  </a:lnTo>
                  <a:lnTo>
                    <a:pt x="69" y="246"/>
                  </a:lnTo>
                  <a:lnTo>
                    <a:pt x="59" y="244"/>
                  </a:lnTo>
                  <a:lnTo>
                    <a:pt x="51" y="249"/>
                  </a:lnTo>
                  <a:lnTo>
                    <a:pt x="20" y="234"/>
                  </a:lnTo>
                  <a:lnTo>
                    <a:pt x="5" y="224"/>
                  </a:lnTo>
                  <a:lnTo>
                    <a:pt x="5" y="214"/>
                  </a:lnTo>
                  <a:lnTo>
                    <a:pt x="0" y="209"/>
                  </a:lnTo>
                  <a:lnTo>
                    <a:pt x="5" y="198"/>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191" name="Freeform 39"/>
            <p:cNvSpPr>
              <a:spLocks/>
            </p:cNvSpPr>
            <p:nvPr/>
          </p:nvSpPr>
          <p:spPr bwMode="auto">
            <a:xfrm>
              <a:off x="8423275" y="4954588"/>
              <a:ext cx="28575" cy="82550"/>
            </a:xfrm>
            <a:custGeom>
              <a:avLst/>
              <a:gdLst/>
              <a:ahLst/>
              <a:cxnLst>
                <a:cxn ang="0">
                  <a:pos x="7" y="62"/>
                </a:cxn>
                <a:cxn ang="0">
                  <a:pos x="0" y="62"/>
                </a:cxn>
                <a:cxn ang="0">
                  <a:pos x="2" y="59"/>
                </a:cxn>
                <a:cxn ang="0">
                  <a:pos x="5" y="59"/>
                </a:cxn>
                <a:cxn ang="0">
                  <a:pos x="3" y="59"/>
                </a:cxn>
                <a:cxn ang="0">
                  <a:pos x="8" y="44"/>
                </a:cxn>
                <a:cxn ang="0">
                  <a:pos x="8" y="34"/>
                </a:cxn>
                <a:cxn ang="0">
                  <a:pos x="15" y="27"/>
                </a:cxn>
                <a:cxn ang="0">
                  <a:pos x="15" y="25"/>
                </a:cxn>
                <a:cxn ang="0">
                  <a:pos x="8" y="17"/>
                </a:cxn>
                <a:cxn ang="0">
                  <a:pos x="15" y="15"/>
                </a:cxn>
                <a:cxn ang="0">
                  <a:pos x="15" y="12"/>
                </a:cxn>
                <a:cxn ang="0">
                  <a:pos x="17" y="7"/>
                </a:cxn>
                <a:cxn ang="0">
                  <a:pos x="39" y="0"/>
                </a:cxn>
                <a:cxn ang="0">
                  <a:pos x="27" y="40"/>
                </a:cxn>
                <a:cxn ang="0">
                  <a:pos x="29" y="42"/>
                </a:cxn>
                <a:cxn ang="0">
                  <a:pos x="22" y="55"/>
                </a:cxn>
                <a:cxn ang="0">
                  <a:pos x="27" y="57"/>
                </a:cxn>
                <a:cxn ang="0">
                  <a:pos x="19" y="59"/>
                </a:cxn>
                <a:cxn ang="0">
                  <a:pos x="19" y="64"/>
                </a:cxn>
                <a:cxn ang="0">
                  <a:pos x="24" y="66"/>
                </a:cxn>
                <a:cxn ang="0">
                  <a:pos x="15" y="69"/>
                </a:cxn>
                <a:cxn ang="0">
                  <a:pos x="15" y="76"/>
                </a:cxn>
                <a:cxn ang="0">
                  <a:pos x="17" y="77"/>
                </a:cxn>
                <a:cxn ang="0">
                  <a:pos x="15" y="77"/>
                </a:cxn>
                <a:cxn ang="0">
                  <a:pos x="8" y="82"/>
                </a:cxn>
                <a:cxn ang="0">
                  <a:pos x="12" y="109"/>
                </a:cxn>
                <a:cxn ang="0">
                  <a:pos x="8" y="112"/>
                </a:cxn>
                <a:cxn ang="0">
                  <a:pos x="0" y="92"/>
                </a:cxn>
                <a:cxn ang="0">
                  <a:pos x="3" y="71"/>
                </a:cxn>
                <a:cxn ang="0">
                  <a:pos x="0" y="72"/>
                </a:cxn>
                <a:cxn ang="0">
                  <a:pos x="0" y="67"/>
                </a:cxn>
                <a:cxn ang="0">
                  <a:pos x="2" y="62"/>
                </a:cxn>
                <a:cxn ang="0">
                  <a:pos x="7" y="62"/>
                </a:cxn>
              </a:cxnLst>
              <a:rect l="0" t="0" r="r" b="b"/>
              <a:pathLst>
                <a:path w="39" h="112">
                  <a:moveTo>
                    <a:pt x="7" y="62"/>
                  </a:moveTo>
                  <a:lnTo>
                    <a:pt x="0" y="62"/>
                  </a:lnTo>
                  <a:lnTo>
                    <a:pt x="2" y="59"/>
                  </a:lnTo>
                  <a:lnTo>
                    <a:pt x="5" y="59"/>
                  </a:lnTo>
                  <a:lnTo>
                    <a:pt x="3" y="59"/>
                  </a:lnTo>
                  <a:lnTo>
                    <a:pt x="8" y="44"/>
                  </a:lnTo>
                  <a:lnTo>
                    <a:pt x="8" y="34"/>
                  </a:lnTo>
                  <a:lnTo>
                    <a:pt x="15" y="27"/>
                  </a:lnTo>
                  <a:lnTo>
                    <a:pt x="15" y="25"/>
                  </a:lnTo>
                  <a:lnTo>
                    <a:pt x="8" y="17"/>
                  </a:lnTo>
                  <a:lnTo>
                    <a:pt x="15" y="15"/>
                  </a:lnTo>
                  <a:lnTo>
                    <a:pt x="15" y="12"/>
                  </a:lnTo>
                  <a:lnTo>
                    <a:pt x="17" y="7"/>
                  </a:lnTo>
                  <a:lnTo>
                    <a:pt x="39" y="0"/>
                  </a:lnTo>
                  <a:lnTo>
                    <a:pt x="27" y="40"/>
                  </a:lnTo>
                  <a:lnTo>
                    <a:pt x="29" y="42"/>
                  </a:lnTo>
                  <a:lnTo>
                    <a:pt x="22" y="55"/>
                  </a:lnTo>
                  <a:lnTo>
                    <a:pt x="27" y="57"/>
                  </a:lnTo>
                  <a:lnTo>
                    <a:pt x="19" y="59"/>
                  </a:lnTo>
                  <a:lnTo>
                    <a:pt x="19" y="64"/>
                  </a:lnTo>
                  <a:lnTo>
                    <a:pt x="24" y="66"/>
                  </a:lnTo>
                  <a:lnTo>
                    <a:pt x="15" y="69"/>
                  </a:lnTo>
                  <a:lnTo>
                    <a:pt x="15" y="76"/>
                  </a:lnTo>
                  <a:lnTo>
                    <a:pt x="17" y="77"/>
                  </a:lnTo>
                  <a:lnTo>
                    <a:pt x="15" y="77"/>
                  </a:lnTo>
                  <a:lnTo>
                    <a:pt x="8" y="82"/>
                  </a:lnTo>
                  <a:lnTo>
                    <a:pt x="12" y="109"/>
                  </a:lnTo>
                  <a:lnTo>
                    <a:pt x="8" y="112"/>
                  </a:lnTo>
                  <a:lnTo>
                    <a:pt x="0" y="92"/>
                  </a:lnTo>
                  <a:lnTo>
                    <a:pt x="3" y="71"/>
                  </a:lnTo>
                  <a:lnTo>
                    <a:pt x="0" y="72"/>
                  </a:lnTo>
                  <a:lnTo>
                    <a:pt x="0" y="67"/>
                  </a:lnTo>
                  <a:lnTo>
                    <a:pt x="2" y="62"/>
                  </a:lnTo>
                  <a:lnTo>
                    <a:pt x="7" y="62"/>
                  </a:lnTo>
                </a:path>
              </a:pathLst>
            </a:custGeom>
            <a:solidFill>
              <a:srgbClr val="FFCC00"/>
            </a:solidFill>
            <a:ln w="3175" cap="rnd"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a:latin typeface="Arial" charset="0"/>
              </a:endParaRPr>
            </a:p>
          </p:txBody>
        </p:sp>
        <p:sp>
          <p:nvSpPr>
            <p:cNvPr id="192" name="Freeform 40"/>
            <p:cNvSpPr>
              <a:spLocks/>
            </p:cNvSpPr>
            <p:nvPr/>
          </p:nvSpPr>
          <p:spPr bwMode="auto">
            <a:xfrm>
              <a:off x="8323263" y="4899025"/>
              <a:ext cx="12700" cy="17463"/>
            </a:xfrm>
            <a:custGeom>
              <a:avLst/>
              <a:gdLst/>
              <a:ahLst/>
              <a:cxnLst>
                <a:cxn ang="0">
                  <a:pos x="8" y="3"/>
                </a:cxn>
                <a:cxn ang="0">
                  <a:pos x="18" y="10"/>
                </a:cxn>
                <a:cxn ang="0">
                  <a:pos x="10" y="23"/>
                </a:cxn>
                <a:cxn ang="0">
                  <a:pos x="10" y="20"/>
                </a:cxn>
                <a:cxn ang="0">
                  <a:pos x="8" y="18"/>
                </a:cxn>
                <a:cxn ang="0">
                  <a:pos x="8" y="17"/>
                </a:cxn>
                <a:cxn ang="0">
                  <a:pos x="8" y="15"/>
                </a:cxn>
                <a:cxn ang="0">
                  <a:pos x="5" y="13"/>
                </a:cxn>
                <a:cxn ang="0">
                  <a:pos x="3" y="10"/>
                </a:cxn>
                <a:cxn ang="0">
                  <a:pos x="0" y="8"/>
                </a:cxn>
                <a:cxn ang="0">
                  <a:pos x="5" y="0"/>
                </a:cxn>
                <a:cxn ang="0">
                  <a:pos x="8" y="3"/>
                </a:cxn>
              </a:cxnLst>
              <a:rect l="0" t="0" r="r" b="b"/>
              <a:pathLst>
                <a:path w="18" h="23">
                  <a:moveTo>
                    <a:pt x="8" y="3"/>
                  </a:moveTo>
                  <a:lnTo>
                    <a:pt x="18" y="10"/>
                  </a:lnTo>
                  <a:lnTo>
                    <a:pt x="10" y="23"/>
                  </a:lnTo>
                  <a:lnTo>
                    <a:pt x="10" y="20"/>
                  </a:lnTo>
                  <a:lnTo>
                    <a:pt x="8" y="18"/>
                  </a:lnTo>
                  <a:lnTo>
                    <a:pt x="8" y="17"/>
                  </a:lnTo>
                  <a:lnTo>
                    <a:pt x="8" y="15"/>
                  </a:lnTo>
                  <a:lnTo>
                    <a:pt x="5" y="13"/>
                  </a:lnTo>
                  <a:lnTo>
                    <a:pt x="3" y="10"/>
                  </a:lnTo>
                  <a:lnTo>
                    <a:pt x="0" y="8"/>
                  </a:lnTo>
                  <a:lnTo>
                    <a:pt x="5" y="0"/>
                  </a:lnTo>
                  <a:lnTo>
                    <a:pt x="8" y="3"/>
                  </a:lnTo>
                </a:path>
              </a:pathLst>
            </a:custGeom>
            <a:solidFill>
              <a:srgbClr val="FFCC00"/>
            </a:solidFill>
            <a:ln w="3175" cap="rnd"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a:latin typeface="Arial" charset="0"/>
              </a:endParaRPr>
            </a:p>
          </p:txBody>
        </p:sp>
        <p:sp>
          <p:nvSpPr>
            <p:cNvPr id="193" name="Freeform 41"/>
            <p:cNvSpPr>
              <a:spLocks/>
            </p:cNvSpPr>
            <p:nvPr/>
          </p:nvSpPr>
          <p:spPr bwMode="auto">
            <a:xfrm>
              <a:off x="8391525" y="4811713"/>
              <a:ext cx="73025" cy="112712"/>
            </a:xfrm>
            <a:custGeom>
              <a:avLst/>
              <a:gdLst/>
              <a:ahLst/>
              <a:cxnLst>
                <a:cxn ang="0">
                  <a:pos x="38" y="144"/>
                </a:cxn>
                <a:cxn ang="0">
                  <a:pos x="36" y="134"/>
                </a:cxn>
                <a:cxn ang="0">
                  <a:pos x="28" y="115"/>
                </a:cxn>
                <a:cxn ang="0">
                  <a:pos x="18" y="80"/>
                </a:cxn>
                <a:cxn ang="0">
                  <a:pos x="16" y="68"/>
                </a:cxn>
                <a:cxn ang="0">
                  <a:pos x="15" y="65"/>
                </a:cxn>
                <a:cxn ang="0">
                  <a:pos x="11" y="53"/>
                </a:cxn>
                <a:cxn ang="0">
                  <a:pos x="0" y="17"/>
                </a:cxn>
                <a:cxn ang="0">
                  <a:pos x="1" y="17"/>
                </a:cxn>
                <a:cxn ang="0">
                  <a:pos x="3" y="12"/>
                </a:cxn>
                <a:cxn ang="0">
                  <a:pos x="6" y="3"/>
                </a:cxn>
                <a:cxn ang="0">
                  <a:pos x="10" y="0"/>
                </a:cxn>
                <a:cxn ang="0">
                  <a:pos x="15" y="0"/>
                </a:cxn>
                <a:cxn ang="0">
                  <a:pos x="25" y="0"/>
                </a:cxn>
                <a:cxn ang="0">
                  <a:pos x="30" y="0"/>
                </a:cxn>
                <a:cxn ang="0">
                  <a:pos x="31" y="2"/>
                </a:cxn>
                <a:cxn ang="0">
                  <a:pos x="30" y="3"/>
                </a:cxn>
                <a:cxn ang="0">
                  <a:pos x="26" y="7"/>
                </a:cxn>
                <a:cxn ang="0">
                  <a:pos x="26" y="8"/>
                </a:cxn>
                <a:cxn ang="0">
                  <a:pos x="26" y="12"/>
                </a:cxn>
                <a:cxn ang="0">
                  <a:pos x="26" y="12"/>
                </a:cxn>
                <a:cxn ang="0">
                  <a:pos x="18" y="25"/>
                </a:cxn>
                <a:cxn ang="0">
                  <a:pos x="25" y="30"/>
                </a:cxn>
                <a:cxn ang="0">
                  <a:pos x="25" y="42"/>
                </a:cxn>
                <a:cxn ang="0">
                  <a:pos x="33" y="52"/>
                </a:cxn>
                <a:cxn ang="0">
                  <a:pos x="46" y="60"/>
                </a:cxn>
                <a:cxn ang="0">
                  <a:pos x="51" y="82"/>
                </a:cxn>
                <a:cxn ang="0">
                  <a:pos x="58" y="85"/>
                </a:cxn>
                <a:cxn ang="0">
                  <a:pos x="62" y="94"/>
                </a:cxn>
                <a:cxn ang="0">
                  <a:pos x="77" y="107"/>
                </a:cxn>
                <a:cxn ang="0">
                  <a:pos x="85" y="105"/>
                </a:cxn>
                <a:cxn ang="0">
                  <a:pos x="98" y="142"/>
                </a:cxn>
                <a:cxn ang="0">
                  <a:pos x="97" y="142"/>
                </a:cxn>
                <a:cxn ang="0">
                  <a:pos x="93" y="144"/>
                </a:cxn>
                <a:cxn ang="0">
                  <a:pos x="72" y="149"/>
                </a:cxn>
                <a:cxn ang="0">
                  <a:pos x="41" y="155"/>
                </a:cxn>
                <a:cxn ang="0">
                  <a:pos x="38" y="144"/>
                </a:cxn>
              </a:cxnLst>
              <a:rect l="0" t="0" r="r" b="b"/>
              <a:pathLst>
                <a:path w="98" h="155">
                  <a:moveTo>
                    <a:pt x="38" y="144"/>
                  </a:moveTo>
                  <a:lnTo>
                    <a:pt x="36" y="134"/>
                  </a:lnTo>
                  <a:lnTo>
                    <a:pt x="28" y="115"/>
                  </a:lnTo>
                  <a:lnTo>
                    <a:pt x="18" y="80"/>
                  </a:lnTo>
                  <a:lnTo>
                    <a:pt x="16" y="68"/>
                  </a:lnTo>
                  <a:lnTo>
                    <a:pt x="15" y="65"/>
                  </a:lnTo>
                  <a:lnTo>
                    <a:pt x="11" y="53"/>
                  </a:lnTo>
                  <a:lnTo>
                    <a:pt x="0" y="17"/>
                  </a:lnTo>
                  <a:lnTo>
                    <a:pt x="1" y="17"/>
                  </a:lnTo>
                  <a:lnTo>
                    <a:pt x="3" y="12"/>
                  </a:lnTo>
                  <a:lnTo>
                    <a:pt x="6" y="3"/>
                  </a:lnTo>
                  <a:lnTo>
                    <a:pt x="10" y="0"/>
                  </a:lnTo>
                  <a:lnTo>
                    <a:pt x="15" y="0"/>
                  </a:lnTo>
                  <a:lnTo>
                    <a:pt x="25" y="0"/>
                  </a:lnTo>
                  <a:lnTo>
                    <a:pt x="30" y="0"/>
                  </a:lnTo>
                  <a:lnTo>
                    <a:pt x="31" y="2"/>
                  </a:lnTo>
                  <a:lnTo>
                    <a:pt x="30" y="3"/>
                  </a:lnTo>
                  <a:lnTo>
                    <a:pt x="26" y="7"/>
                  </a:lnTo>
                  <a:lnTo>
                    <a:pt x="26" y="8"/>
                  </a:lnTo>
                  <a:lnTo>
                    <a:pt x="26" y="12"/>
                  </a:lnTo>
                  <a:lnTo>
                    <a:pt x="26" y="12"/>
                  </a:lnTo>
                  <a:lnTo>
                    <a:pt x="18" y="25"/>
                  </a:lnTo>
                  <a:lnTo>
                    <a:pt x="25" y="30"/>
                  </a:lnTo>
                  <a:lnTo>
                    <a:pt x="25" y="42"/>
                  </a:lnTo>
                  <a:lnTo>
                    <a:pt x="33" y="52"/>
                  </a:lnTo>
                  <a:lnTo>
                    <a:pt x="46" y="60"/>
                  </a:lnTo>
                  <a:lnTo>
                    <a:pt x="51" y="82"/>
                  </a:lnTo>
                  <a:lnTo>
                    <a:pt x="58" y="85"/>
                  </a:lnTo>
                  <a:lnTo>
                    <a:pt x="62" y="94"/>
                  </a:lnTo>
                  <a:lnTo>
                    <a:pt x="77" y="107"/>
                  </a:lnTo>
                  <a:lnTo>
                    <a:pt x="85" y="105"/>
                  </a:lnTo>
                  <a:lnTo>
                    <a:pt x="98" y="142"/>
                  </a:lnTo>
                  <a:lnTo>
                    <a:pt x="97" y="142"/>
                  </a:lnTo>
                  <a:lnTo>
                    <a:pt x="93" y="144"/>
                  </a:lnTo>
                  <a:lnTo>
                    <a:pt x="72" y="149"/>
                  </a:lnTo>
                  <a:lnTo>
                    <a:pt x="41" y="155"/>
                  </a:lnTo>
                  <a:lnTo>
                    <a:pt x="38" y="144"/>
                  </a:lnTo>
                </a:path>
              </a:pathLst>
            </a:custGeom>
            <a:solidFill>
              <a:srgbClr val="FFCC0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194" name="Freeform 42"/>
            <p:cNvSpPr>
              <a:spLocks/>
            </p:cNvSpPr>
            <p:nvPr/>
          </p:nvSpPr>
          <p:spPr bwMode="auto">
            <a:xfrm>
              <a:off x="8370888" y="4886325"/>
              <a:ext cx="7937" cy="15875"/>
            </a:xfrm>
            <a:custGeom>
              <a:avLst/>
              <a:gdLst/>
              <a:ahLst/>
              <a:cxnLst>
                <a:cxn ang="0">
                  <a:pos x="7" y="13"/>
                </a:cxn>
                <a:cxn ang="0">
                  <a:pos x="5" y="6"/>
                </a:cxn>
                <a:cxn ang="0">
                  <a:pos x="2" y="10"/>
                </a:cxn>
                <a:cxn ang="0">
                  <a:pos x="4" y="10"/>
                </a:cxn>
                <a:cxn ang="0">
                  <a:pos x="4" y="13"/>
                </a:cxn>
                <a:cxn ang="0">
                  <a:pos x="2" y="13"/>
                </a:cxn>
                <a:cxn ang="0">
                  <a:pos x="4" y="18"/>
                </a:cxn>
                <a:cxn ang="0">
                  <a:pos x="2" y="21"/>
                </a:cxn>
                <a:cxn ang="0">
                  <a:pos x="0" y="10"/>
                </a:cxn>
                <a:cxn ang="0">
                  <a:pos x="2" y="0"/>
                </a:cxn>
                <a:cxn ang="0">
                  <a:pos x="9" y="5"/>
                </a:cxn>
                <a:cxn ang="0">
                  <a:pos x="12" y="11"/>
                </a:cxn>
                <a:cxn ang="0">
                  <a:pos x="7" y="8"/>
                </a:cxn>
                <a:cxn ang="0">
                  <a:pos x="7" y="13"/>
                </a:cxn>
              </a:cxnLst>
              <a:rect l="0" t="0" r="r" b="b"/>
              <a:pathLst>
                <a:path w="12" h="21">
                  <a:moveTo>
                    <a:pt x="7" y="13"/>
                  </a:moveTo>
                  <a:lnTo>
                    <a:pt x="5" y="6"/>
                  </a:lnTo>
                  <a:lnTo>
                    <a:pt x="2" y="10"/>
                  </a:lnTo>
                  <a:lnTo>
                    <a:pt x="4" y="10"/>
                  </a:lnTo>
                  <a:lnTo>
                    <a:pt x="4" y="13"/>
                  </a:lnTo>
                  <a:lnTo>
                    <a:pt x="2" y="13"/>
                  </a:lnTo>
                  <a:lnTo>
                    <a:pt x="4" y="18"/>
                  </a:lnTo>
                  <a:lnTo>
                    <a:pt x="2" y="21"/>
                  </a:lnTo>
                  <a:lnTo>
                    <a:pt x="0" y="10"/>
                  </a:lnTo>
                  <a:lnTo>
                    <a:pt x="2" y="0"/>
                  </a:lnTo>
                  <a:lnTo>
                    <a:pt x="9" y="5"/>
                  </a:lnTo>
                  <a:lnTo>
                    <a:pt x="12" y="11"/>
                  </a:lnTo>
                  <a:lnTo>
                    <a:pt x="7" y="8"/>
                  </a:lnTo>
                  <a:lnTo>
                    <a:pt x="7" y="13"/>
                  </a:lnTo>
                </a:path>
              </a:pathLst>
            </a:custGeom>
            <a:solidFill>
              <a:srgbClr val="FFCC00"/>
            </a:solidFill>
            <a:ln w="3175" cap="rnd"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a:latin typeface="Arial" charset="0"/>
              </a:endParaRPr>
            </a:p>
          </p:txBody>
        </p:sp>
        <p:sp>
          <p:nvSpPr>
            <p:cNvPr id="195" name="Freeform 43"/>
            <p:cNvSpPr>
              <a:spLocks/>
            </p:cNvSpPr>
            <p:nvPr/>
          </p:nvSpPr>
          <p:spPr bwMode="auto">
            <a:xfrm>
              <a:off x="8423275" y="4954588"/>
              <a:ext cx="28575" cy="82550"/>
            </a:xfrm>
            <a:custGeom>
              <a:avLst/>
              <a:gdLst/>
              <a:ahLst/>
              <a:cxnLst>
                <a:cxn ang="0">
                  <a:pos x="7" y="62"/>
                </a:cxn>
                <a:cxn ang="0">
                  <a:pos x="0" y="62"/>
                </a:cxn>
                <a:cxn ang="0">
                  <a:pos x="2" y="59"/>
                </a:cxn>
                <a:cxn ang="0">
                  <a:pos x="5" y="59"/>
                </a:cxn>
                <a:cxn ang="0">
                  <a:pos x="3" y="59"/>
                </a:cxn>
                <a:cxn ang="0">
                  <a:pos x="8" y="44"/>
                </a:cxn>
                <a:cxn ang="0">
                  <a:pos x="8" y="34"/>
                </a:cxn>
                <a:cxn ang="0">
                  <a:pos x="15" y="27"/>
                </a:cxn>
                <a:cxn ang="0">
                  <a:pos x="15" y="25"/>
                </a:cxn>
                <a:cxn ang="0">
                  <a:pos x="8" y="17"/>
                </a:cxn>
                <a:cxn ang="0">
                  <a:pos x="15" y="15"/>
                </a:cxn>
                <a:cxn ang="0">
                  <a:pos x="15" y="12"/>
                </a:cxn>
                <a:cxn ang="0">
                  <a:pos x="17" y="7"/>
                </a:cxn>
                <a:cxn ang="0">
                  <a:pos x="39" y="0"/>
                </a:cxn>
                <a:cxn ang="0">
                  <a:pos x="27" y="40"/>
                </a:cxn>
                <a:cxn ang="0">
                  <a:pos x="29" y="42"/>
                </a:cxn>
                <a:cxn ang="0">
                  <a:pos x="22" y="55"/>
                </a:cxn>
                <a:cxn ang="0">
                  <a:pos x="27" y="57"/>
                </a:cxn>
                <a:cxn ang="0">
                  <a:pos x="19" y="59"/>
                </a:cxn>
                <a:cxn ang="0">
                  <a:pos x="19" y="64"/>
                </a:cxn>
                <a:cxn ang="0">
                  <a:pos x="24" y="66"/>
                </a:cxn>
                <a:cxn ang="0">
                  <a:pos x="15" y="69"/>
                </a:cxn>
                <a:cxn ang="0">
                  <a:pos x="15" y="76"/>
                </a:cxn>
                <a:cxn ang="0">
                  <a:pos x="17" y="77"/>
                </a:cxn>
                <a:cxn ang="0">
                  <a:pos x="15" y="77"/>
                </a:cxn>
                <a:cxn ang="0">
                  <a:pos x="8" y="82"/>
                </a:cxn>
                <a:cxn ang="0">
                  <a:pos x="12" y="109"/>
                </a:cxn>
                <a:cxn ang="0">
                  <a:pos x="8" y="112"/>
                </a:cxn>
                <a:cxn ang="0">
                  <a:pos x="0" y="92"/>
                </a:cxn>
                <a:cxn ang="0">
                  <a:pos x="3" y="71"/>
                </a:cxn>
                <a:cxn ang="0">
                  <a:pos x="0" y="72"/>
                </a:cxn>
                <a:cxn ang="0">
                  <a:pos x="0" y="67"/>
                </a:cxn>
                <a:cxn ang="0">
                  <a:pos x="2" y="62"/>
                </a:cxn>
                <a:cxn ang="0">
                  <a:pos x="7" y="62"/>
                </a:cxn>
              </a:cxnLst>
              <a:rect l="0" t="0" r="r" b="b"/>
              <a:pathLst>
                <a:path w="39" h="112">
                  <a:moveTo>
                    <a:pt x="7" y="62"/>
                  </a:moveTo>
                  <a:lnTo>
                    <a:pt x="0" y="62"/>
                  </a:lnTo>
                  <a:lnTo>
                    <a:pt x="2" y="59"/>
                  </a:lnTo>
                  <a:lnTo>
                    <a:pt x="5" y="59"/>
                  </a:lnTo>
                  <a:lnTo>
                    <a:pt x="3" y="59"/>
                  </a:lnTo>
                  <a:lnTo>
                    <a:pt x="8" y="44"/>
                  </a:lnTo>
                  <a:lnTo>
                    <a:pt x="8" y="34"/>
                  </a:lnTo>
                  <a:lnTo>
                    <a:pt x="15" y="27"/>
                  </a:lnTo>
                  <a:lnTo>
                    <a:pt x="15" y="25"/>
                  </a:lnTo>
                  <a:lnTo>
                    <a:pt x="8" y="17"/>
                  </a:lnTo>
                  <a:lnTo>
                    <a:pt x="15" y="15"/>
                  </a:lnTo>
                  <a:lnTo>
                    <a:pt x="15" y="12"/>
                  </a:lnTo>
                  <a:lnTo>
                    <a:pt x="17" y="7"/>
                  </a:lnTo>
                  <a:lnTo>
                    <a:pt x="39" y="0"/>
                  </a:lnTo>
                  <a:lnTo>
                    <a:pt x="27" y="40"/>
                  </a:lnTo>
                  <a:lnTo>
                    <a:pt x="29" y="42"/>
                  </a:lnTo>
                  <a:lnTo>
                    <a:pt x="22" y="55"/>
                  </a:lnTo>
                  <a:lnTo>
                    <a:pt x="27" y="57"/>
                  </a:lnTo>
                  <a:lnTo>
                    <a:pt x="19" y="59"/>
                  </a:lnTo>
                  <a:lnTo>
                    <a:pt x="19" y="64"/>
                  </a:lnTo>
                  <a:lnTo>
                    <a:pt x="24" y="66"/>
                  </a:lnTo>
                  <a:lnTo>
                    <a:pt x="15" y="69"/>
                  </a:lnTo>
                  <a:lnTo>
                    <a:pt x="15" y="76"/>
                  </a:lnTo>
                  <a:lnTo>
                    <a:pt x="17" y="77"/>
                  </a:lnTo>
                  <a:lnTo>
                    <a:pt x="15" y="77"/>
                  </a:lnTo>
                  <a:lnTo>
                    <a:pt x="8" y="82"/>
                  </a:lnTo>
                  <a:lnTo>
                    <a:pt x="12" y="109"/>
                  </a:lnTo>
                  <a:lnTo>
                    <a:pt x="8" y="112"/>
                  </a:lnTo>
                  <a:lnTo>
                    <a:pt x="0" y="92"/>
                  </a:lnTo>
                  <a:lnTo>
                    <a:pt x="3" y="71"/>
                  </a:lnTo>
                  <a:lnTo>
                    <a:pt x="0" y="72"/>
                  </a:lnTo>
                  <a:lnTo>
                    <a:pt x="0" y="67"/>
                  </a:lnTo>
                  <a:lnTo>
                    <a:pt x="2" y="62"/>
                  </a:lnTo>
                  <a:lnTo>
                    <a:pt x="7" y="62"/>
                  </a:lnTo>
                </a:path>
              </a:pathLst>
            </a:custGeom>
            <a:solidFill>
              <a:srgbClr val="FFCC00"/>
            </a:solidFill>
            <a:ln w="3175" cap="rnd"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a:latin typeface="Arial" charset="0"/>
              </a:endParaRPr>
            </a:p>
          </p:txBody>
        </p:sp>
        <p:sp>
          <p:nvSpPr>
            <p:cNvPr id="196" name="Freeform 44"/>
            <p:cNvSpPr>
              <a:spLocks/>
            </p:cNvSpPr>
            <p:nvPr/>
          </p:nvSpPr>
          <p:spPr bwMode="auto">
            <a:xfrm>
              <a:off x="8458200" y="4926013"/>
              <a:ext cx="6350" cy="26987"/>
            </a:xfrm>
            <a:custGeom>
              <a:avLst/>
              <a:gdLst/>
              <a:ahLst/>
              <a:cxnLst>
                <a:cxn ang="0">
                  <a:pos x="0" y="35"/>
                </a:cxn>
                <a:cxn ang="0">
                  <a:pos x="2" y="33"/>
                </a:cxn>
                <a:cxn ang="0">
                  <a:pos x="3" y="27"/>
                </a:cxn>
                <a:cxn ang="0">
                  <a:pos x="5" y="13"/>
                </a:cxn>
                <a:cxn ang="0">
                  <a:pos x="8" y="0"/>
                </a:cxn>
                <a:cxn ang="0">
                  <a:pos x="7" y="22"/>
                </a:cxn>
                <a:cxn ang="0">
                  <a:pos x="2" y="33"/>
                </a:cxn>
                <a:cxn ang="0">
                  <a:pos x="0" y="35"/>
                </a:cxn>
              </a:cxnLst>
              <a:rect l="0" t="0" r="r" b="b"/>
              <a:pathLst>
                <a:path w="8" h="35">
                  <a:moveTo>
                    <a:pt x="0" y="35"/>
                  </a:moveTo>
                  <a:lnTo>
                    <a:pt x="2" y="33"/>
                  </a:lnTo>
                  <a:lnTo>
                    <a:pt x="3" y="27"/>
                  </a:lnTo>
                  <a:lnTo>
                    <a:pt x="5" y="13"/>
                  </a:lnTo>
                  <a:lnTo>
                    <a:pt x="8" y="0"/>
                  </a:lnTo>
                  <a:lnTo>
                    <a:pt x="7" y="22"/>
                  </a:lnTo>
                  <a:lnTo>
                    <a:pt x="2" y="33"/>
                  </a:lnTo>
                  <a:lnTo>
                    <a:pt x="0" y="35"/>
                  </a:lnTo>
                </a:path>
              </a:pathLst>
            </a:custGeom>
            <a:solidFill>
              <a:srgbClr val="FFCC00"/>
            </a:solidFill>
            <a:ln w="3175" cap="rnd"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a:latin typeface="Arial" charset="0"/>
              </a:endParaRPr>
            </a:p>
          </p:txBody>
        </p:sp>
        <p:sp>
          <p:nvSpPr>
            <p:cNvPr id="197" name="Freeform 45"/>
            <p:cNvSpPr>
              <a:spLocks/>
            </p:cNvSpPr>
            <p:nvPr/>
          </p:nvSpPr>
          <p:spPr bwMode="auto">
            <a:xfrm>
              <a:off x="8453438" y="4951413"/>
              <a:ext cx="6350" cy="15875"/>
            </a:xfrm>
            <a:custGeom>
              <a:avLst/>
              <a:gdLst/>
              <a:ahLst/>
              <a:cxnLst>
                <a:cxn ang="0">
                  <a:pos x="7" y="2"/>
                </a:cxn>
                <a:cxn ang="0">
                  <a:pos x="9" y="0"/>
                </a:cxn>
                <a:cxn ang="0">
                  <a:pos x="7" y="10"/>
                </a:cxn>
                <a:cxn ang="0">
                  <a:pos x="5" y="19"/>
                </a:cxn>
                <a:cxn ang="0">
                  <a:pos x="0" y="22"/>
                </a:cxn>
                <a:cxn ang="0">
                  <a:pos x="4" y="17"/>
                </a:cxn>
                <a:cxn ang="0">
                  <a:pos x="0" y="19"/>
                </a:cxn>
                <a:cxn ang="0">
                  <a:pos x="4" y="15"/>
                </a:cxn>
                <a:cxn ang="0">
                  <a:pos x="7" y="2"/>
                </a:cxn>
              </a:cxnLst>
              <a:rect l="0" t="0" r="r" b="b"/>
              <a:pathLst>
                <a:path w="9" h="22">
                  <a:moveTo>
                    <a:pt x="7" y="2"/>
                  </a:moveTo>
                  <a:lnTo>
                    <a:pt x="9" y="0"/>
                  </a:lnTo>
                  <a:lnTo>
                    <a:pt x="7" y="10"/>
                  </a:lnTo>
                  <a:lnTo>
                    <a:pt x="5" y="19"/>
                  </a:lnTo>
                  <a:lnTo>
                    <a:pt x="0" y="22"/>
                  </a:lnTo>
                  <a:lnTo>
                    <a:pt x="4" y="17"/>
                  </a:lnTo>
                  <a:lnTo>
                    <a:pt x="0" y="19"/>
                  </a:lnTo>
                  <a:lnTo>
                    <a:pt x="4" y="15"/>
                  </a:lnTo>
                  <a:lnTo>
                    <a:pt x="7" y="2"/>
                  </a:lnTo>
                </a:path>
              </a:pathLst>
            </a:custGeom>
            <a:solidFill>
              <a:srgbClr val="FFCC00"/>
            </a:solidFill>
            <a:ln w="3175" cap="rnd"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a:latin typeface="Arial" charset="0"/>
              </a:endParaRPr>
            </a:p>
          </p:txBody>
        </p:sp>
        <p:sp>
          <p:nvSpPr>
            <p:cNvPr id="198" name="Freeform 46"/>
            <p:cNvSpPr>
              <a:spLocks/>
            </p:cNvSpPr>
            <p:nvPr/>
          </p:nvSpPr>
          <p:spPr bwMode="auto">
            <a:xfrm>
              <a:off x="8462963" y="4914900"/>
              <a:ext cx="1587" cy="11113"/>
            </a:xfrm>
            <a:custGeom>
              <a:avLst/>
              <a:gdLst/>
              <a:ahLst/>
              <a:cxnLst>
                <a:cxn ang="0">
                  <a:pos x="0" y="0"/>
                </a:cxn>
                <a:cxn ang="0">
                  <a:pos x="1" y="0"/>
                </a:cxn>
                <a:cxn ang="0">
                  <a:pos x="1" y="15"/>
                </a:cxn>
                <a:cxn ang="0">
                  <a:pos x="0" y="0"/>
                </a:cxn>
              </a:cxnLst>
              <a:rect l="0" t="0" r="r" b="b"/>
              <a:pathLst>
                <a:path w="1" h="15">
                  <a:moveTo>
                    <a:pt x="0" y="0"/>
                  </a:moveTo>
                  <a:lnTo>
                    <a:pt x="1" y="0"/>
                  </a:lnTo>
                  <a:lnTo>
                    <a:pt x="1" y="15"/>
                  </a:lnTo>
                  <a:lnTo>
                    <a:pt x="0" y="0"/>
                  </a:lnTo>
                </a:path>
              </a:pathLst>
            </a:custGeom>
            <a:solidFill>
              <a:srgbClr val="FFCC00"/>
            </a:solidFill>
            <a:ln w="3175" cap="rnd"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a:latin typeface="Arial" charset="0"/>
              </a:endParaRPr>
            </a:p>
          </p:txBody>
        </p:sp>
        <p:grpSp>
          <p:nvGrpSpPr>
            <p:cNvPr id="8" name="Group 60"/>
            <p:cNvGrpSpPr>
              <a:grpSpLocks/>
            </p:cNvGrpSpPr>
            <p:nvPr/>
          </p:nvGrpSpPr>
          <p:grpSpPr bwMode="auto">
            <a:xfrm>
              <a:off x="7716065" y="5633663"/>
              <a:ext cx="614501" cy="473291"/>
              <a:chOff x="3859" y="3072"/>
              <a:chExt cx="934" cy="719"/>
            </a:xfrm>
            <a:solidFill>
              <a:srgbClr val="008000"/>
            </a:solidFill>
          </p:grpSpPr>
          <p:sp>
            <p:nvSpPr>
              <p:cNvPr id="302" name="Freeform 61"/>
              <p:cNvSpPr>
                <a:spLocks/>
              </p:cNvSpPr>
              <p:nvPr/>
            </p:nvSpPr>
            <p:spPr bwMode="auto">
              <a:xfrm>
                <a:off x="3859" y="3072"/>
                <a:ext cx="933" cy="708"/>
              </a:xfrm>
              <a:custGeom>
                <a:avLst/>
                <a:gdLst/>
                <a:ahLst/>
                <a:cxnLst>
                  <a:cxn ang="0">
                    <a:pos x="730" y="256"/>
                  </a:cxn>
                  <a:cxn ang="0">
                    <a:pos x="786" y="346"/>
                  </a:cxn>
                  <a:cxn ang="0">
                    <a:pos x="796" y="381"/>
                  </a:cxn>
                  <a:cxn ang="0">
                    <a:pos x="823" y="408"/>
                  </a:cxn>
                  <a:cxn ang="0">
                    <a:pos x="832" y="568"/>
                  </a:cxn>
                  <a:cxn ang="0">
                    <a:pos x="815" y="619"/>
                  </a:cxn>
                  <a:cxn ang="0">
                    <a:pos x="753" y="637"/>
                  </a:cxn>
                  <a:cxn ang="0">
                    <a:pos x="775" y="622"/>
                  </a:cxn>
                  <a:cxn ang="0">
                    <a:pos x="728" y="563"/>
                  </a:cxn>
                  <a:cxn ang="0">
                    <a:pos x="659" y="518"/>
                  </a:cxn>
                  <a:cxn ang="0">
                    <a:pos x="644" y="490"/>
                  </a:cxn>
                  <a:cxn ang="0">
                    <a:pos x="634" y="493"/>
                  </a:cxn>
                  <a:cxn ang="0">
                    <a:pos x="629" y="443"/>
                  </a:cxn>
                  <a:cxn ang="0">
                    <a:pos x="601" y="443"/>
                  </a:cxn>
                  <a:cxn ang="0">
                    <a:pos x="601" y="460"/>
                  </a:cxn>
                  <a:cxn ang="0">
                    <a:pos x="589" y="451"/>
                  </a:cxn>
                  <a:cxn ang="0">
                    <a:pos x="566" y="409"/>
                  </a:cxn>
                  <a:cxn ang="0">
                    <a:pos x="549" y="389"/>
                  </a:cxn>
                  <a:cxn ang="0">
                    <a:pos x="552" y="388"/>
                  </a:cxn>
                  <a:cxn ang="0">
                    <a:pos x="559" y="373"/>
                  </a:cxn>
                  <a:cxn ang="0">
                    <a:pos x="561" y="351"/>
                  </a:cxn>
                  <a:cxn ang="0">
                    <a:pos x="541" y="333"/>
                  </a:cxn>
                  <a:cxn ang="0">
                    <a:pos x="549" y="351"/>
                  </a:cxn>
                  <a:cxn ang="0">
                    <a:pos x="539" y="371"/>
                  </a:cxn>
                  <a:cxn ang="0">
                    <a:pos x="525" y="242"/>
                  </a:cxn>
                  <a:cxn ang="0">
                    <a:pos x="484" y="204"/>
                  </a:cxn>
                  <a:cxn ang="0">
                    <a:pos x="459" y="179"/>
                  </a:cxn>
                  <a:cxn ang="0">
                    <a:pos x="375" y="115"/>
                  </a:cxn>
                  <a:cxn ang="0">
                    <a:pos x="338" y="132"/>
                  </a:cxn>
                  <a:cxn ang="0">
                    <a:pos x="328" y="138"/>
                  </a:cxn>
                  <a:cxn ang="0">
                    <a:pos x="241" y="179"/>
                  </a:cxn>
                  <a:cxn ang="0">
                    <a:pos x="243" y="179"/>
                  </a:cxn>
                  <a:cxn ang="0">
                    <a:pos x="214" y="133"/>
                  </a:cxn>
                  <a:cxn ang="0">
                    <a:pos x="234" y="137"/>
                  </a:cxn>
                  <a:cxn ang="0">
                    <a:pos x="203" y="117"/>
                  </a:cxn>
                  <a:cxn ang="0">
                    <a:pos x="184" y="117"/>
                  </a:cxn>
                  <a:cxn ang="0">
                    <a:pos x="129" y="108"/>
                  </a:cxn>
                  <a:cxn ang="0">
                    <a:pos x="157" y="107"/>
                  </a:cxn>
                  <a:cxn ang="0">
                    <a:pos x="106" y="107"/>
                  </a:cxn>
                  <a:cxn ang="0">
                    <a:pos x="67" y="93"/>
                  </a:cxn>
                  <a:cxn ang="0">
                    <a:pos x="52" y="108"/>
                  </a:cxn>
                  <a:cxn ang="0">
                    <a:pos x="32" y="112"/>
                  </a:cxn>
                  <a:cxn ang="0">
                    <a:pos x="25" y="87"/>
                  </a:cxn>
                  <a:cxn ang="0">
                    <a:pos x="2" y="70"/>
                  </a:cxn>
                  <a:cxn ang="0">
                    <a:pos x="84" y="43"/>
                  </a:cxn>
                  <a:cxn ang="0">
                    <a:pos x="211" y="30"/>
                  </a:cxn>
                  <a:cxn ang="0">
                    <a:pos x="266" y="33"/>
                  </a:cxn>
                  <a:cxn ang="0">
                    <a:pos x="275" y="51"/>
                  </a:cxn>
                  <a:cxn ang="0">
                    <a:pos x="355" y="48"/>
                  </a:cxn>
                  <a:cxn ang="0">
                    <a:pos x="449" y="41"/>
                  </a:cxn>
                  <a:cxn ang="0">
                    <a:pos x="541" y="33"/>
                  </a:cxn>
                  <a:cxn ang="0">
                    <a:pos x="547" y="55"/>
                  </a:cxn>
                  <a:cxn ang="0">
                    <a:pos x="561" y="43"/>
                  </a:cxn>
                  <a:cxn ang="0">
                    <a:pos x="554" y="10"/>
                  </a:cxn>
                  <a:cxn ang="0">
                    <a:pos x="562" y="0"/>
                  </a:cxn>
                  <a:cxn ang="0">
                    <a:pos x="576" y="1"/>
                  </a:cxn>
                  <a:cxn ang="0">
                    <a:pos x="594" y="6"/>
                  </a:cxn>
                  <a:cxn ang="0">
                    <a:pos x="606" y="5"/>
                  </a:cxn>
                  <a:cxn ang="0">
                    <a:pos x="621" y="45"/>
                  </a:cxn>
                  <a:cxn ang="0">
                    <a:pos x="654" y="118"/>
                  </a:cxn>
                </a:cxnLst>
                <a:rect l="0" t="0" r="r" b="b"/>
                <a:pathLst>
                  <a:path w="842" h="639">
                    <a:moveTo>
                      <a:pt x="716" y="212"/>
                    </a:moveTo>
                    <a:lnTo>
                      <a:pt x="721" y="217"/>
                    </a:lnTo>
                    <a:lnTo>
                      <a:pt x="711" y="212"/>
                    </a:lnTo>
                    <a:lnTo>
                      <a:pt x="711" y="214"/>
                    </a:lnTo>
                    <a:lnTo>
                      <a:pt x="730" y="256"/>
                    </a:lnTo>
                    <a:lnTo>
                      <a:pt x="765" y="312"/>
                    </a:lnTo>
                    <a:lnTo>
                      <a:pt x="765" y="317"/>
                    </a:lnTo>
                    <a:lnTo>
                      <a:pt x="766" y="314"/>
                    </a:lnTo>
                    <a:lnTo>
                      <a:pt x="778" y="329"/>
                    </a:lnTo>
                    <a:lnTo>
                      <a:pt x="786" y="346"/>
                    </a:lnTo>
                    <a:lnTo>
                      <a:pt x="803" y="376"/>
                    </a:lnTo>
                    <a:lnTo>
                      <a:pt x="810" y="384"/>
                    </a:lnTo>
                    <a:lnTo>
                      <a:pt x="807" y="383"/>
                    </a:lnTo>
                    <a:lnTo>
                      <a:pt x="798" y="381"/>
                    </a:lnTo>
                    <a:lnTo>
                      <a:pt x="796" y="381"/>
                    </a:lnTo>
                    <a:lnTo>
                      <a:pt x="800" y="383"/>
                    </a:lnTo>
                    <a:lnTo>
                      <a:pt x="807" y="383"/>
                    </a:lnTo>
                    <a:lnTo>
                      <a:pt x="817" y="393"/>
                    </a:lnTo>
                    <a:lnTo>
                      <a:pt x="825" y="408"/>
                    </a:lnTo>
                    <a:lnTo>
                      <a:pt x="823" y="408"/>
                    </a:lnTo>
                    <a:lnTo>
                      <a:pt x="833" y="426"/>
                    </a:lnTo>
                    <a:lnTo>
                      <a:pt x="838" y="481"/>
                    </a:lnTo>
                    <a:lnTo>
                      <a:pt x="842" y="523"/>
                    </a:lnTo>
                    <a:lnTo>
                      <a:pt x="840" y="550"/>
                    </a:lnTo>
                    <a:lnTo>
                      <a:pt x="832" y="568"/>
                    </a:lnTo>
                    <a:lnTo>
                      <a:pt x="832" y="584"/>
                    </a:lnTo>
                    <a:lnTo>
                      <a:pt x="837" y="594"/>
                    </a:lnTo>
                    <a:lnTo>
                      <a:pt x="828" y="614"/>
                    </a:lnTo>
                    <a:lnTo>
                      <a:pt x="828" y="619"/>
                    </a:lnTo>
                    <a:lnTo>
                      <a:pt x="815" y="619"/>
                    </a:lnTo>
                    <a:lnTo>
                      <a:pt x="800" y="629"/>
                    </a:lnTo>
                    <a:lnTo>
                      <a:pt x="783" y="627"/>
                    </a:lnTo>
                    <a:lnTo>
                      <a:pt x="771" y="637"/>
                    </a:lnTo>
                    <a:lnTo>
                      <a:pt x="755" y="639"/>
                    </a:lnTo>
                    <a:lnTo>
                      <a:pt x="753" y="637"/>
                    </a:lnTo>
                    <a:lnTo>
                      <a:pt x="746" y="625"/>
                    </a:lnTo>
                    <a:lnTo>
                      <a:pt x="750" y="617"/>
                    </a:lnTo>
                    <a:lnTo>
                      <a:pt x="765" y="627"/>
                    </a:lnTo>
                    <a:lnTo>
                      <a:pt x="773" y="627"/>
                    </a:lnTo>
                    <a:lnTo>
                      <a:pt x="775" y="622"/>
                    </a:lnTo>
                    <a:lnTo>
                      <a:pt x="766" y="615"/>
                    </a:lnTo>
                    <a:lnTo>
                      <a:pt x="748" y="609"/>
                    </a:lnTo>
                    <a:lnTo>
                      <a:pt x="731" y="578"/>
                    </a:lnTo>
                    <a:lnTo>
                      <a:pt x="736" y="573"/>
                    </a:lnTo>
                    <a:lnTo>
                      <a:pt x="728" y="563"/>
                    </a:lnTo>
                    <a:lnTo>
                      <a:pt x="698" y="555"/>
                    </a:lnTo>
                    <a:lnTo>
                      <a:pt x="678" y="558"/>
                    </a:lnTo>
                    <a:lnTo>
                      <a:pt x="678" y="550"/>
                    </a:lnTo>
                    <a:lnTo>
                      <a:pt x="666" y="538"/>
                    </a:lnTo>
                    <a:lnTo>
                      <a:pt x="659" y="518"/>
                    </a:lnTo>
                    <a:lnTo>
                      <a:pt x="656" y="513"/>
                    </a:lnTo>
                    <a:lnTo>
                      <a:pt x="653" y="500"/>
                    </a:lnTo>
                    <a:lnTo>
                      <a:pt x="644" y="498"/>
                    </a:lnTo>
                    <a:lnTo>
                      <a:pt x="639" y="493"/>
                    </a:lnTo>
                    <a:lnTo>
                      <a:pt x="644" y="490"/>
                    </a:lnTo>
                    <a:lnTo>
                      <a:pt x="648" y="478"/>
                    </a:lnTo>
                    <a:lnTo>
                      <a:pt x="658" y="468"/>
                    </a:lnTo>
                    <a:lnTo>
                      <a:pt x="644" y="476"/>
                    </a:lnTo>
                    <a:lnTo>
                      <a:pt x="643" y="488"/>
                    </a:lnTo>
                    <a:lnTo>
                      <a:pt x="634" y="493"/>
                    </a:lnTo>
                    <a:lnTo>
                      <a:pt x="624" y="473"/>
                    </a:lnTo>
                    <a:lnTo>
                      <a:pt x="626" y="466"/>
                    </a:lnTo>
                    <a:lnTo>
                      <a:pt x="626" y="455"/>
                    </a:lnTo>
                    <a:lnTo>
                      <a:pt x="619" y="450"/>
                    </a:lnTo>
                    <a:lnTo>
                      <a:pt x="629" y="443"/>
                    </a:lnTo>
                    <a:lnTo>
                      <a:pt x="629" y="435"/>
                    </a:lnTo>
                    <a:lnTo>
                      <a:pt x="628" y="435"/>
                    </a:lnTo>
                    <a:lnTo>
                      <a:pt x="626" y="441"/>
                    </a:lnTo>
                    <a:lnTo>
                      <a:pt x="614" y="448"/>
                    </a:lnTo>
                    <a:lnTo>
                      <a:pt x="601" y="443"/>
                    </a:lnTo>
                    <a:lnTo>
                      <a:pt x="597" y="440"/>
                    </a:lnTo>
                    <a:lnTo>
                      <a:pt x="601" y="443"/>
                    </a:lnTo>
                    <a:lnTo>
                      <a:pt x="611" y="451"/>
                    </a:lnTo>
                    <a:lnTo>
                      <a:pt x="616" y="466"/>
                    </a:lnTo>
                    <a:lnTo>
                      <a:pt x="601" y="460"/>
                    </a:lnTo>
                    <a:lnTo>
                      <a:pt x="592" y="450"/>
                    </a:lnTo>
                    <a:lnTo>
                      <a:pt x="586" y="446"/>
                    </a:lnTo>
                    <a:lnTo>
                      <a:pt x="591" y="451"/>
                    </a:lnTo>
                    <a:lnTo>
                      <a:pt x="594" y="456"/>
                    </a:lnTo>
                    <a:lnTo>
                      <a:pt x="589" y="451"/>
                    </a:lnTo>
                    <a:lnTo>
                      <a:pt x="572" y="420"/>
                    </a:lnTo>
                    <a:lnTo>
                      <a:pt x="567" y="416"/>
                    </a:lnTo>
                    <a:lnTo>
                      <a:pt x="571" y="423"/>
                    </a:lnTo>
                    <a:lnTo>
                      <a:pt x="564" y="416"/>
                    </a:lnTo>
                    <a:lnTo>
                      <a:pt x="566" y="409"/>
                    </a:lnTo>
                    <a:lnTo>
                      <a:pt x="562" y="403"/>
                    </a:lnTo>
                    <a:lnTo>
                      <a:pt x="549" y="394"/>
                    </a:lnTo>
                    <a:lnTo>
                      <a:pt x="552" y="391"/>
                    </a:lnTo>
                    <a:lnTo>
                      <a:pt x="551" y="393"/>
                    </a:lnTo>
                    <a:lnTo>
                      <a:pt x="549" y="389"/>
                    </a:lnTo>
                    <a:lnTo>
                      <a:pt x="569" y="393"/>
                    </a:lnTo>
                    <a:lnTo>
                      <a:pt x="566" y="388"/>
                    </a:lnTo>
                    <a:lnTo>
                      <a:pt x="574" y="384"/>
                    </a:lnTo>
                    <a:lnTo>
                      <a:pt x="559" y="389"/>
                    </a:lnTo>
                    <a:lnTo>
                      <a:pt x="552" y="388"/>
                    </a:lnTo>
                    <a:lnTo>
                      <a:pt x="559" y="384"/>
                    </a:lnTo>
                    <a:lnTo>
                      <a:pt x="561" y="381"/>
                    </a:lnTo>
                    <a:lnTo>
                      <a:pt x="552" y="384"/>
                    </a:lnTo>
                    <a:lnTo>
                      <a:pt x="562" y="378"/>
                    </a:lnTo>
                    <a:lnTo>
                      <a:pt x="559" y="373"/>
                    </a:lnTo>
                    <a:lnTo>
                      <a:pt x="572" y="354"/>
                    </a:lnTo>
                    <a:lnTo>
                      <a:pt x="571" y="339"/>
                    </a:lnTo>
                    <a:lnTo>
                      <a:pt x="562" y="338"/>
                    </a:lnTo>
                    <a:lnTo>
                      <a:pt x="562" y="351"/>
                    </a:lnTo>
                    <a:lnTo>
                      <a:pt x="561" y="351"/>
                    </a:lnTo>
                    <a:lnTo>
                      <a:pt x="556" y="339"/>
                    </a:lnTo>
                    <a:lnTo>
                      <a:pt x="542" y="329"/>
                    </a:lnTo>
                    <a:lnTo>
                      <a:pt x="542" y="333"/>
                    </a:lnTo>
                    <a:lnTo>
                      <a:pt x="537" y="329"/>
                    </a:lnTo>
                    <a:lnTo>
                      <a:pt x="541" y="333"/>
                    </a:lnTo>
                    <a:lnTo>
                      <a:pt x="539" y="338"/>
                    </a:lnTo>
                    <a:lnTo>
                      <a:pt x="544" y="338"/>
                    </a:lnTo>
                    <a:lnTo>
                      <a:pt x="536" y="341"/>
                    </a:lnTo>
                    <a:lnTo>
                      <a:pt x="552" y="348"/>
                    </a:lnTo>
                    <a:lnTo>
                      <a:pt x="549" y="351"/>
                    </a:lnTo>
                    <a:lnTo>
                      <a:pt x="549" y="366"/>
                    </a:lnTo>
                    <a:lnTo>
                      <a:pt x="546" y="369"/>
                    </a:lnTo>
                    <a:lnTo>
                      <a:pt x="531" y="356"/>
                    </a:lnTo>
                    <a:lnTo>
                      <a:pt x="541" y="368"/>
                    </a:lnTo>
                    <a:lnTo>
                      <a:pt x="539" y="371"/>
                    </a:lnTo>
                    <a:lnTo>
                      <a:pt x="525" y="354"/>
                    </a:lnTo>
                    <a:lnTo>
                      <a:pt x="527" y="316"/>
                    </a:lnTo>
                    <a:lnTo>
                      <a:pt x="532" y="286"/>
                    </a:lnTo>
                    <a:lnTo>
                      <a:pt x="531" y="254"/>
                    </a:lnTo>
                    <a:lnTo>
                      <a:pt x="525" y="242"/>
                    </a:lnTo>
                    <a:lnTo>
                      <a:pt x="531" y="241"/>
                    </a:lnTo>
                    <a:lnTo>
                      <a:pt x="529" y="232"/>
                    </a:lnTo>
                    <a:lnTo>
                      <a:pt x="514" y="220"/>
                    </a:lnTo>
                    <a:lnTo>
                      <a:pt x="507" y="204"/>
                    </a:lnTo>
                    <a:lnTo>
                      <a:pt x="484" y="204"/>
                    </a:lnTo>
                    <a:lnTo>
                      <a:pt x="477" y="195"/>
                    </a:lnTo>
                    <a:lnTo>
                      <a:pt x="470" y="192"/>
                    </a:lnTo>
                    <a:lnTo>
                      <a:pt x="474" y="189"/>
                    </a:lnTo>
                    <a:lnTo>
                      <a:pt x="467" y="189"/>
                    </a:lnTo>
                    <a:lnTo>
                      <a:pt x="459" y="179"/>
                    </a:lnTo>
                    <a:lnTo>
                      <a:pt x="444" y="170"/>
                    </a:lnTo>
                    <a:lnTo>
                      <a:pt x="437" y="154"/>
                    </a:lnTo>
                    <a:lnTo>
                      <a:pt x="422" y="148"/>
                    </a:lnTo>
                    <a:lnTo>
                      <a:pt x="408" y="128"/>
                    </a:lnTo>
                    <a:lnTo>
                      <a:pt x="375" y="115"/>
                    </a:lnTo>
                    <a:lnTo>
                      <a:pt x="363" y="115"/>
                    </a:lnTo>
                    <a:lnTo>
                      <a:pt x="357" y="117"/>
                    </a:lnTo>
                    <a:lnTo>
                      <a:pt x="348" y="115"/>
                    </a:lnTo>
                    <a:lnTo>
                      <a:pt x="336" y="122"/>
                    </a:lnTo>
                    <a:lnTo>
                      <a:pt x="338" y="132"/>
                    </a:lnTo>
                    <a:lnTo>
                      <a:pt x="328" y="132"/>
                    </a:lnTo>
                    <a:lnTo>
                      <a:pt x="330" y="135"/>
                    </a:lnTo>
                    <a:lnTo>
                      <a:pt x="340" y="135"/>
                    </a:lnTo>
                    <a:lnTo>
                      <a:pt x="340" y="138"/>
                    </a:lnTo>
                    <a:lnTo>
                      <a:pt x="328" y="138"/>
                    </a:lnTo>
                    <a:lnTo>
                      <a:pt x="291" y="165"/>
                    </a:lnTo>
                    <a:lnTo>
                      <a:pt x="285" y="162"/>
                    </a:lnTo>
                    <a:lnTo>
                      <a:pt x="278" y="170"/>
                    </a:lnTo>
                    <a:lnTo>
                      <a:pt x="254" y="174"/>
                    </a:lnTo>
                    <a:lnTo>
                      <a:pt x="241" y="179"/>
                    </a:lnTo>
                    <a:lnTo>
                      <a:pt x="234" y="169"/>
                    </a:lnTo>
                    <a:lnTo>
                      <a:pt x="233" y="159"/>
                    </a:lnTo>
                    <a:lnTo>
                      <a:pt x="234" y="157"/>
                    </a:lnTo>
                    <a:lnTo>
                      <a:pt x="236" y="167"/>
                    </a:lnTo>
                    <a:lnTo>
                      <a:pt x="243" y="179"/>
                    </a:lnTo>
                    <a:lnTo>
                      <a:pt x="246" y="175"/>
                    </a:lnTo>
                    <a:lnTo>
                      <a:pt x="244" y="164"/>
                    </a:lnTo>
                    <a:lnTo>
                      <a:pt x="236" y="150"/>
                    </a:lnTo>
                    <a:lnTo>
                      <a:pt x="209" y="135"/>
                    </a:lnTo>
                    <a:lnTo>
                      <a:pt x="214" y="133"/>
                    </a:lnTo>
                    <a:lnTo>
                      <a:pt x="226" y="140"/>
                    </a:lnTo>
                    <a:lnTo>
                      <a:pt x="231" y="138"/>
                    </a:lnTo>
                    <a:lnTo>
                      <a:pt x="229" y="137"/>
                    </a:lnTo>
                    <a:lnTo>
                      <a:pt x="234" y="138"/>
                    </a:lnTo>
                    <a:lnTo>
                      <a:pt x="234" y="137"/>
                    </a:lnTo>
                    <a:lnTo>
                      <a:pt x="233" y="137"/>
                    </a:lnTo>
                    <a:lnTo>
                      <a:pt x="226" y="137"/>
                    </a:lnTo>
                    <a:lnTo>
                      <a:pt x="218" y="128"/>
                    </a:lnTo>
                    <a:lnTo>
                      <a:pt x="201" y="127"/>
                    </a:lnTo>
                    <a:lnTo>
                      <a:pt x="203" y="117"/>
                    </a:lnTo>
                    <a:lnTo>
                      <a:pt x="209" y="117"/>
                    </a:lnTo>
                    <a:lnTo>
                      <a:pt x="213" y="108"/>
                    </a:lnTo>
                    <a:lnTo>
                      <a:pt x="198" y="117"/>
                    </a:lnTo>
                    <a:lnTo>
                      <a:pt x="194" y="113"/>
                    </a:lnTo>
                    <a:lnTo>
                      <a:pt x="184" y="117"/>
                    </a:lnTo>
                    <a:lnTo>
                      <a:pt x="188" y="120"/>
                    </a:lnTo>
                    <a:lnTo>
                      <a:pt x="194" y="120"/>
                    </a:lnTo>
                    <a:lnTo>
                      <a:pt x="199" y="132"/>
                    </a:lnTo>
                    <a:lnTo>
                      <a:pt x="171" y="117"/>
                    </a:lnTo>
                    <a:lnTo>
                      <a:pt x="129" y="108"/>
                    </a:lnTo>
                    <a:lnTo>
                      <a:pt x="117" y="108"/>
                    </a:lnTo>
                    <a:lnTo>
                      <a:pt x="129" y="107"/>
                    </a:lnTo>
                    <a:lnTo>
                      <a:pt x="144" y="105"/>
                    </a:lnTo>
                    <a:lnTo>
                      <a:pt x="144" y="103"/>
                    </a:lnTo>
                    <a:lnTo>
                      <a:pt x="157" y="107"/>
                    </a:lnTo>
                    <a:lnTo>
                      <a:pt x="156" y="102"/>
                    </a:lnTo>
                    <a:lnTo>
                      <a:pt x="146" y="95"/>
                    </a:lnTo>
                    <a:lnTo>
                      <a:pt x="127" y="102"/>
                    </a:lnTo>
                    <a:lnTo>
                      <a:pt x="122" y="97"/>
                    </a:lnTo>
                    <a:lnTo>
                      <a:pt x="106" y="107"/>
                    </a:lnTo>
                    <a:lnTo>
                      <a:pt x="89" y="110"/>
                    </a:lnTo>
                    <a:lnTo>
                      <a:pt x="50" y="122"/>
                    </a:lnTo>
                    <a:lnTo>
                      <a:pt x="74" y="105"/>
                    </a:lnTo>
                    <a:lnTo>
                      <a:pt x="65" y="102"/>
                    </a:lnTo>
                    <a:lnTo>
                      <a:pt x="67" y="93"/>
                    </a:lnTo>
                    <a:lnTo>
                      <a:pt x="64" y="93"/>
                    </a:lnTo>
                    <a:lnTo>
                      <a:pt x="62" y="108"/>
                    </a:lnTo>
                    <a:lnTo>
                      <a:pt x="54" y="97"/>
                    </a:lnTo>
                    <a:lnTo>
                      <a:pt x="50" y="98"/>
                    </a:lnTo>
                    <a:lnTo>
                      <a:pt x="52" y="108"/>
                    </a:lnTo>
                    <a:lnTo>
                      <a:pt x="42" y="122"/>
                    </a:lnTo>
                    <a:lnTo>
                      <a:pt x="27" y="127"/>
                    </a:lnTo>
                    <a:lnTo>
                      <a:pt x="27" y="118"/>
                    </a:lnTo>
                    <a:lnTo>
                      <a:pt x="34" y="115"/>
                    </a:lnTo>
                    <a:lnTo>
                      <a:pt x="32" y="112"/>
                    </a:lnTo>
                    <a:lnTo>
                      <a:pt x="25" y="108"/>
                    </a:lnTo>
                    <a:lnTo>
                      <a:pt x="22" y="105"/>
                    </a:lnTo>
                    <a:lnTo>
                      <a:pt x="24" y="102"/>
                    </a:lnTo>
                    <a:lnTo>
                      <a:pt x="27" y="93"/>
                    </a:lnTo>
                    <a:lnTo>
                      <a:pt x="25" y="87"/>
                    </a:lnTo>
                    <a:lnTo>
                      <a:pt x="24" y="85"/>
                    </a:lnTo>
                    <a:lnTo>
                      <a:pt x="20" y="85"/>
                    </a:lnTo>
                    <a:lnTo>
                      <a:pt x="12" y="80"/>
                    </a:lnTo>
                    <a:lnTo>
                      <a:pt x="10" y="75"/>
                    </a:lnTo>
                    <a:lnTo>
                      <a:pt x="2" y="70"/>
                    </a:lnTo>
                    <a:lnTo>
                      <a:pt x="0" y="65"/>
                    </a:lnTo>
                    <a:lnTo>
                      <a:pt x="4" y="56"/>
                    </a:lnTo>
                    <a:lnTo>
                      <a:pt x="2" y="51"/>
                    </a:lnTo>
                    <a:lnTo>
                      <a:pt x="45" y="46"/>
                    </a:lnTo>
                    <a:lnTo>
                      <a:pt x="84" y="43"/>
                    </a:lnTo>
                    <a:lnTo>
                      <a:pt x="91" y="41"/>
                    </a:lnTo>
                    <a:lnTo>
                      <a:pt x="122" y="41"/>
                    </a:lnTo>
                    <a:lnTo>
                      <a:pt x="142" y="38"/>
                    </a:lnTo>
                    <a:lnTo>
                      <a:pt x="157" y="36"/>
                    </a:lnTo>
                    <a:lnTo>
                      <a:pt x="211" y="30"/>
                    </a:lnTo>
                    <a:lnTo>
                      <a:pt x="258" y="23"/>
                    </a:lnTo>
                    <a:lnTo>
                      <a:pt x="260" y="25"/>
                    </a:lnTo>
                    <a:lnTo>
                      <a:pt x="261" y="26"/>
                    </a:lnTo>
                    <a:lnTo>
                      <a:pt x="263" y="31"/>
                    </a:lnTo>
                    <a:lnTo>
                      <a:pt x="266" y="33"/>
                    </a:lnTo>
                    <a:lnTo>
                      <a:pt x="268" y="40"/>
                    </a:lnTo>
                    <a:lnTo>
                      <a:pt x="268" y="45"/>
                    </a:lnTo>
                    <a:lnTo>
                      <a:pt x="270" y="48"/>
                    </a:lnTo>
                    <a:lnTo>
                      <a:pt x="271" y="50"/>
                    </a:lnTo>
                    <a:lnTo>
                      <a:pt x="275" y="51"/>
                    </a:lnTo>
                    <a:lnTo>
                      <a:pt x="276" y="53"/>
                    </a:lnTo>
                    <a:lnTo>
                      <a:pt x="276" y="53"/>
                    </a:lnTo>
                    <a:lnTo>
                      <a:pt x="325" y="50"/>
                    </a:lnTo>
                    <a:lnTo>
                      <a:pt x="335" y="50"/>
                    </a:lnTo>
                    <a:lnTo>
                      <a:pt x="355" y="48"/>
                    </a:lnTo>
                    <a:lnTo>
                      <a:pt x="362" y="46"/>
                    </a:lnTo>
                    <a:lnTo>
                      <a:pt x="388" y="45"/>
                    </a:lnTo>
                    <a:lnTo>
                      <a:pt x="402" y="43"/>
                    </a:lnTo>
                    <a:lnTo>
                      <a:pt x="432" y="41"/>
                    </a:lnTo>
                    <a:lnTo>
                      <a:pt x="449" y="41"/>
                    </a:lnTo>
                    <a:lnTo>
                      <a:pt x="492" y="38"/>
                    </a:lnTo>
                    <a:lnTo>
                      <a:pt x="504" y="36"/>
                    </a:lnTo>
                    <a:lnTo>
                      <a:pt x="515" y="35"/>
                    </a:lnTo>
                    <a:lnTo>
                      <a:pt x="520" y="35"/>
                    </a:lnTo>
                    <a:lnTo>
                      <a:pt x="541" y="33"/>
                    </a:lnTo>
                    <a:lnTo>
                      <a:pt x="539" y="38"/>
                    </a:lnTo>
                    <a:lnTo>
                      <a:pt x="541" y="41"/>
                    </a:lnTo>
                    <a:lnTo>
                      <a:pt x="542" y="41"/>
                    </a:lnTo>
                    <a:lnTo>
                      <a:pt x="544" y="50"/>
                    </a:lnTo>
                    <a:lnTo>
                      <a:pt x="547" y="55"/>
                    </a:lnTo>
                    <a:lnTo>
                      <a:pt x="549" y="55"/>
                    </a:lnTo>
                    <a:lnTo>
                      <a:pt x="561" y="53"/>
                    </a:lnTo>
                    <a:lnTo>
                      <a:pt x="562" y="53"/>
                    </a:lnTo>
                    <a:lnTo>
                      <a:pt x="559" y="45"/>
                    </a:lnTo>
                    <a:lnTo>
                      <a:pt x="561" y="43"/>
                    </a:lnTo>
                    <a:lnTo>
                      <a:pt x="562" y="41"/>
                    </a:lnTo>
                    <a:lnTo>
                      <a:pt x="561" y="30"/>
                    </a:lnTo>
                    <a:lnTo>
                      <a:pt x="561" y="26"/>
                    </a:lnTo>
                    <a:lnTo>
                      <a:pt x="556" y="21"/>
                    </a:lnTo>
                    <a:lnTo>
                      <a:pt x="554" y="10"/>
                    </a:lnTo>
                    <a:lnTo>
                      <a:pt x="557" y="8"/>
                    </a:lnTo>
                    <a:lnTo>
                      <a:pt x="556" y="5"/>
                    </a:lnTo>
                    <a:lnTo>
                      <a:pt x="559" y="5"/>
                    </a:lnTo>
                    <a:lnTo>
                      <a:pt x="562" y="3"/>
                    </a:lnTo>
                    <a:lnTo>
                      <a:pt x="562" y="0"/>
                    </a:lnTo>
                    <a:lnTo>
                      <a:pt x="562" y="0"/>
                    </a:lnTo>
                    <a:lnTo>
                      <a:pt x="566" y="0"/>
                    </a:lnTo>
                    <a:lnTo>
                      <a:pt x="566" y="0"/>
                    </a:lnTo>
                    <a:lnTo>
                      <a:pt x="571" y="1"/>
                    </a:lnTo>
                    <a:lnTo>
                      <a:pt x="576" y="1"/>
                    </a:lnTo>
                    <a:lnTo>
                      <a:pt x="581" y="3"/>
                    </a:lnTo>
                    <a:lnTo>
                      <a:pt x="582" y="3"/>
                    </a:lnTo>
                    <a:lnTo>
                      <a:pt x="584" y="3"/>
                    </a:lnTo>
                    <a:lnTo>
                      <a:pt x="586" y="5"/>
                    </a:lnTo>
                    <a:lnTo>
                      <a:pt x="594" y="6"/>
                    </a:lnTo>
                    <a:lnTo>
                      <a:pt x="594" y="5"/>
                    </a:lnTo>
                    <a:lnTo>
                      <a:pt x="597" y="6"/>
                    </a:lnTo>
                    <a:lnTo>
                      <a:pt x="597" y="5"/>
                    </a:lnTo>
                    <a:lnTo>
                      <a:pt x="606" y="6"/>
                    </a:lnTo>
                    <a:lnTo>
                      <a:pt x="606" y="5"/>
                    </a:lnTo>
                    <a:lnTo>
                      <a:pt x="611" y="18"/>
                    </a:lnTo>
                    <a:lnTo>
                      <a:pt x="609" y="23"/>
                    </a:lnTo>
                    <a:lnTo>
                      <a:pt x="616" y="33"/>
                    </a:lnTo>
                    <a:lnTo>
                      <a:pt x="616" y="41"/>
                    </a:lnTo>
                    <a:lnTo>
                      <a:pt x="621" y="45"/>
                    </a:lnTo>
                    <a:lnTo>
                      <a:pt x="624" y="56"/>
                    </a:lnTo>
                    <a:lnTo>
                      <a:pt x="643" y="93"/>
                    </a:lnTo>
                    <a:lnTo>
                      <a:pt x="643" y="103"/>
                    </a:lnTo>
                    <a:lnTo>
                      <a:pt x="653" y="112"/>
                    </a:lnTo>
                    <a:lnTo>
                      <a:pt x="654" y="118"/>
                    </a:lnTo>
                    <a:lnTo>
                      <a:pt x="671" y="145"/>
                    </a:lnTo>
                    <a:lnTo>
                      <a:pt x="674" y="154"/>
                    </a:lnTo>
                    <a:lnTo>
                      <a:pt x="716" y="212"/>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03" name="Freeform 62"/>
              <p:cNvSpPr>
                <a:spLocks/>
              </p:cNvSpPr>
              <p:nvPr/>
            </p:nvSpPr>
            <p:spPr bwMode="auto">
              <a:xfrm>
                <a:off x="3903" y="3192"/>
                <a:ext cx="84" cy="21"/>
              </a:xfrm>
              <a:custGeom>
                <a:avLst/>
                <a:gdLst/>
                <a:ahLst/>
                <a:cxnLst>
                  <a:cxn ang="0">
                    <a:pos x="44" y="5"/>
                  </a:cxn>
                  <a:cxn ang="0">
                    <a:pos x="49" y="4"/>
                  </a:cxn>
                  <a:cxn ang="0">
                    <a:pos x="66" y="0"/>
                  </a:cxn>
                  <a:cxn ang="0">
                    <a:pos x="76" y="0"/>
                  </a:cxn>
                  <a:cxn ang="0">
                    <a:pos x="76" y="0"/>
                  </a:cxn>
                  <a:cxn ang="0">
                    <a:pos x="76" y="2"/>
                  </a:cxn>
                  <a:cxn ang="0">
                    <a:pos x="56" y="4"/>
                  </a:cxn>
                  <a:cxn ang="0">
                    <a:pos x="49" y="5"/>
                  </a:cxn>
                  <a:cxn ang="0">
                    <a:pos x="44" y="7"/>
                  </a:cxn>
                  <a:cxn ang="0">
                    <a:pos x="5" y="19"/>
                  </a:cxn>
                  <a:cxn ang="0">
                    <a:pos x="2" y="19"/>
                  </a:cxn>
                  <a:cxn ang="0">
                    <a:pos x="0" y="17"/>
                  </a:cxn>
                  <a:cxn ang="0">
                    <a:pos x="9" y="17"/>
                  </a:cxn>
                  <a:cxn ang="0">
                    <a:pos x="14" y="14"/>
                  </a:cxn>
                  <a:cxn ang="0">
                    <a:pos x="24" y="10"/>
                  </a:cxn>
                  <a:cxn ang="0">
                    <a:pos x="36" y="9"/>
                  </a:cxn>
                  <a:cxn ang="0">
                    <a:pos x="44" y="5"/>
                  </a:cxn>
                </a:cxnLst>
                <a:rect l="0" t="0" r="r" b="b"/>
                <a:pathLst>
                  <a:path w="76" h="19">
                    <a:moveTo>
                      <a:pt x="44" y="5"/>
                    </a:moveTo>
                    <a:lnTo>
                      <a:pt x="49" y="4"/>
                    </a:lnTo>
                    <a:lnTo>
                      <a:pt x="66" y="0"/>
                    </a:lnTo>
                    <a:lnTo>
                      <a:pt x="76" y="0"/>
                    </a:lnTo>
                    <a:lnTo>
                      <a:pt x="76" y="0"/>
                    </a:lnTo>
                    <a:lnTo>
                      <a:pt x="76" y="2"/>
                    </a:lnTo>
                    <a:lnTo>
                      <a:pt x="56" y="4"/>
                    </a:lnTo>
                    <a:lnTo>
                      <a:pt x="49" y="5"/>
                    </a:lnTo>
                    <a:lnTo>
                      <a:pt x="44" y="7"/>
                    </a:lnTo>
                    <a:lnTo>
                      <a:pt x="5" y="19"/>
                    </a:lnTo>
                    <a:lnTo>
                      <a:pt x="2" y="19"/>
                    </a:lnTo>
                    <a:lnTo>
                      <a:pt x="0" y="17"/>
                    </a:lnTo>
                    <a:lnTo>
                      <a:pt x="9" y="17"/>
                    </a:lnTo>
                    <a:lnTo>
                      <a:pt x="14" y="14"/>
                    </a:lnTo>
                    <a:lnTo>
                      <a:pt x="24" y="10"/>
                    </a:lnTo>
                    <a:lnTo>
                      <a:pt x="36" y="9"/>
                    </a:lnTo>
                    <a:lnTo>
                      <a:pt x="44" y="5"/>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04" name="Freeform 63"/>
              <p:cNvSpPr>
                <a:spLocks/>
              </p:cNvSpPr>
              <p:nvPr/>
            </p:nvSpPr>
            <p:spPr bwMode="auto">
              <a:xfrm>
                <a:off x="4632" y="3274"/>
                <a:ext cx="25" cy="33"/>
              </a:xfrm>
              <a:custGeom>
                <a:avLst/>
                <a:gdLst/>
                <a:ahLst/>
                <a:cxnLst>
                  <a:cxn ang="0">
                    <a:pos x="23" y="30"/>
                  </a:cxn>
                  <a:cxn ang="0">
                    <a:pos x="20" y="27"/>
                  </a:cxn>
                  <a:cxn ang="0">
                    <a:pos x="13" y="20"/>
                  </a:cxn>
                  <a:cxn ang="0">
                    <a:pos x="3" y="7"/>
                  </a:cxn>
                  <a:cxn ang="0">
                    <a:pos x="0" y="0"/>
                  </a:cxn>
                  <a:cxn ang="0">
                    <a:pos x="3" y="0"/>
                  </a:cxn>
                  <a:cxn ang="0">
                    <a:pos x="6" y="8"/>
                  </a:cxn>
                  <a:cxn ang="0">
                    <a:pos x="23" y="30"/>
                  </a:cxn>
                </a:cxnLst>
                <a:rect l="0" t="0" r="r" b="b"/>
                <a:pathLst>
                  <a:path w="23" h="30">
                    <a:moveTo>
                      <a:pt x="23" y="30"/>
                    </a:moveTo>
                    <a:lnTo>
                      <a:pt x="20" y="27"/>
                    </a:lnTo>
                    <a:lnTo>
                      <a:pt x="13" y="20"/>
                    </a:lnTo>
                    <a:lnTo>
                      <a:pt x="3" y="7"/>
                    </a:lnTo>
                    <a:lnTo>
                      <a:pt x="0" y="0"/>
                    </a:lnTo>
                    <a:lnTo>
                      <a:pt x="3" y="0"/>
                    </a:lnTo>
                    <a:lnTo>
                      <a:pt x="6" y="8"/>
                    </a:lnTo>
                    <a:lnTo>
                      <a:pt x="23" y="30"/>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05" name="Freeform 64"/>
              <p:cNvSpPr>
                <a:spLocks/>
              </p:cNvSpPr>
              <p:nvPr/>
            </p:nvSpPr>
            <p:spPr bwMode="auto">
              <a:xfrm>
                <a:off x="4656" y="3307"/>
                <a:ext cx="34" cy="44"/>
              </a:xfrm>
              <a:custGeom>
                <a:avLst/>
                <a:gdLst/>
                <a:ahLst/>
                <a:cxnLst>
                  <a:cxn ang="0">
                    <a:pos x="3" y="0"/>
                  </a:cxn>
                  <a:cxn ang="0">
                    <a:pos x="23" y="20"/>
                  </a:cxn>
                  <a:cxn ang="0">
                    <a:pos x="30" y="32"/>
                  </a:cxn>
                  <a:cxn ang="0">
                    <a:pos x="25" y="40"/>
                  </a:cxn>
                  <a:cxn ang="0">
                    <a:pos x="21" y="40"/>
                  </a:cxn>
                  <a:cxn ang="0">
                    <a:pos x="23" y="23"/>
                  </a:cxn>
                  <a:cxn ang="0">
                    <a:pos x="20" y="18"/>
                  </a:cxn>
                  <a:cxn ang="0">
                    <a:pos x="13" y="17"/>
                  </a:cxn>
                  <a:cxn ang="0">
                    <a:pos x="11" y="22"/>
                  </a:cxn>
                  <a:cxn ang="0">
                    <a:pos x="1" y="20"/>
                  </a:cxn>
                  <a:cxn ang="0">
                    <a:pos x="0" y="12"/>
                  </a:cxn>
                  <a:cxn ang="0">
                    <a:pos x="3" y="8"/>
                  </a:cxn>
                  <a:cxn ang="0">
                    <a:pos x="1" y="5"/>
                  </a:cxn>
                  <a:cxn ang="0">
                    <a:pos x="13" y="12"/>
                  </a:cxn>
                  <a:cxn ang="0">
                    <a:pos x="3" y="0"/>
                  </a:cxn>
                </a:cxnLst>
                <a:rect l="0" t="0" r="r" b="b"/>
                <a:pathLst>
                  <a:path w="30" h="40">
                    <a:moveTo>
                      <a:pt x="3" y="0"/>
                    </a:moveTo>
                    <a:lnTo>
                      <a:pt x="23" y="20"/>
                    </a:lnTo>
                    <a:lnTo>
                      <a:pt x="30" y="32"/>
                    </a:lnTo>
                    <a:lnTo>
                      <a:pt x="25" y="40"/>
                    </a:lnTo>
                    <a:lnTo>
                      <a:pt x="21" y="40"/>
                    </a:lnTo>
                    <a:lnTo>
                      <a:pt x="23" y="23"/>
                    </a:lnTo>
                    <a:lnTo>
                      <a:pt x="20" y="18"/>
                    </a:lnTo>
                    <a:lnTo>
                      <a:pt x="13" y="17"/>
                    </a:lnTo>
                    <a:lnTo>
                      <a:pt x="11" y="22"/>
                    </a:lnTo>
                    <a:lnTo>
                      <a:pt x="1" y="20"/>
                    </a:lnTo>
                    <a:lnTo>
                      <a:pt x="0" y="12"/>
                    </a:lnTo>
                    <a:lnTo>
                      <a:pt x="3" y="8"/>
                    </a:lnTo>
                    <a:lnTo>
                      <a:pt x="1" y="5"/>
                    </a:lnTo>
                    <a:lnTo>
                      <a:pt x="13" y="12"/>
                    </a:lnTo>
                    <a:lnTo>
                      <a:pt x="3" y="0"/>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06" name="Freeform 65"/>
              <p:cNvSpPr>
                <a:spLocks/>
              </p:cNvSpPr>
              <p:nvPr/>
            </p:nvSpPr>
            <p:spPr bwMode="auto">
              <a:xfrm>
                <a:off x="4669" y="3329"/>
                <a:ext cx="18" cy="56"/>
              </a:xfrm>
              <a:custGeom>
                <a:avLst/>
                <a:gdLst/>
                <a:ahLst/>
                <a:cxnLst>
                  <a:cxn ang="0">
                    <a:pos x="0" y="2"/>
                  </a:cxn>
                  <a:cxn ang="0">
                    <a:pos x="2" y="0"/>
                  </a:cxn>
                  <a:cxn ang="0">
                    <a:pos x="9" y="2"/>
                  </a:cxn>
                  <a:cxn ang="0">
                    <a:pos x="5" y="20"/>
                  </a:cxn>
                  <a:cxn ang="0">
                    <a:pos x="9" y="34"/>
                  </a:cxn>
                  <a:cxn ang="0">
                    <a:pos x="17" y="50"/>
                  </a:cxn>
                  <a:cxn ang="0">
                    <a:pos x="2" y="25"/>
                  </a:cxn>
                  <a:cxn ang="0">
                    <a:pos x="0" y="2"/>
                  </a:cxn>
                </a:cxnLst>
                <a:rect l="0" t="0" r="r" b="b"/>
                <a:pathLst>
                  <a:path w="17" h="50">
                    <a:moveTo>
                      <a:pt x="0" y="2"/>
                    </a:moveTo>
                    <a:lnTo>
                      <a:pt x="2" y="0"/>
                    </a:lnTo>
                    <a:lnTo>
                      <a:pt x="9" y="2"/>
                    </a:lnTo>
                    <a:lnTo>
                      <a:pt x="5" y="20"/>
                    </a:lnTo>
                    <a:lnTo>
                      <a:pt x="9" y="34"/>
                    </a:lnTo>
                    <a:lnTo>
                      <a:pt x="17" y="50"/>
                    </a:lnTo>
                    <a:lnTo>
                      <a:pt x="2" y="25"/>
                    </a:lnTo>
                    <a:lnTo>
                      <a:pt x="0" y="2"/>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07" name="Freeform 66"/>
              <p:cNvSpPr>
                <a:spLocks/>
              </p:cNvSpPr>
              <p:nvPr/>
            </p:nvSpPr>
            <p:spPr bwMode="auto">
              <a:xfrm>
                <a:off x="4541" y="3600"/>
                <a:ext cx="15" cy="24"/>
              </a:xfrm>
              <a:custGeom>
                <a:avLst/>
                <a:gdLst/>
                <a:ahLst/>
                <a:cxnLst>
                  <a:cxn ang="0">
                    <a:pos x="10" y="12"/>
                  </a:cxn>
                  <a:cxn ang="0">
                    <a:pos x="13" y="22"/>
                  </a:cxn>
                  <a:cxn ang="0">
                    <a:pos x="10" y="22"/>
                  </a:cxn>
                  <a:cxn ang="0">
                    <a:pos x="5" y="5"/>
                  </a:cxn>
                  <a:cxn ang="0">
                    <a:pos x="0" y="2"/>
                  </a:cxn>
                  <a:cxn ang="0">
                    <a:pos x="3" y="0"/>
                  </a:cxn>
                  <a:cxn ang="0">
                    <a:pos x="10" y="12"/>
                  </a:cxn>
                </a:cxnLst>
                <a:rect l="0" t="0" r="r" b="b"/>
                <a:pathLst>
                  <a:path w="13" h="22">
                    <a:moveTo>
                      <a:pt x="10" y="12"/>
                    </a:moveTo>
                    <a:lnTo>
                      <a:pt x="13" y="22"/>
                    </a:lnTo>
                    <a:lnTo>
                      <a:pt x="10" y="22"/>
                    </a:lnTo>
                    <a:lnTo>
                      <a:pt x="5" y="5"/>
                    </a:lnTo>
                    <a:lnTo>
                      <a:pt x="0" y="2"/>
                    </a:lnTo>
                    <a:lnTo>
                      <a:pt x="3" y="0"/>
                    </a:lnTo>
                    <a:lnTo>
                      <a:pt x="10" y="12"/>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08" name="Freeform 67"/>
              <p:cNvSpPr>
                <a:spLocks/>
              </p:cNvSpPr>
              <p:nvPr/>
            </p:nvSpPr>
            <p:spPr bwMode="auto">
              <a:xfrm>
                <a:off x="4764" y="3734"/>
                <a:ext cx="29" cy="57"/>
              </a:xfrm>
              <a:custGeom>
                <a:avLst/>
                <a:gdLst/>
                <a:ahLst/>
                <a:cxnLst>
                  <a:cxn ang="0">
                    <a:pos x="26" y="0"/>
                  </a:cxn>
                  <a:cxn ang="0">
                    <a:pos x="20" y="25"/>
                  </a:cxn>
                  <a:cxn ang="0">
                    <a:pos x="0" y="52"/>
                  </a:cxn>
                  <a:cxn ang="0">
                    <a:pos x="18" y="18"/>
                  </a:cxn>
                  <a:cxn ang="0">
                    <a:pos x="20" y="12"/>
                  </a:cxn>
                  <a:cxn ang="0">
                    <a:pos x="15" y="8"/>
                  </a:cxn>
                  <a:cxn ang="0">
                    <a:pos x="26" y="0"/>
                  </a:cxn>
                </a:cxnLst>
                <a:rect l="0" t="0" r="r" b="b"/>
                <a:pathLst>
                  <a:path w="26" h="52">
                    <a:moveTo>
                      <a:pt x="26" y="0"/>
                    </a:moveTo>
                    <a:lnTo>
                      <a:pt x="20" y="25"/>
                    </a:lnTo>
                    <a:lnTo>
                      <a:pt x="0" y="52"/>
                    </a:lnTo>
                    <a:lnTo>
                      <a:pt x="18" y="18"/>
                    </a:lnTo>
                    <a:lnTo>
                      <a:pt x="20" y="12"/>
                    </a:lnTo>
                    <a:lnTo>
                      <a:pt x="15" y="8"/>
                    </a:lnTo>
                    <a:lnTo>
                      <a:pt x="26" y="0"/>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grpSp>
        <p:sp>
          <p:nvSpPr>
            <p:cNvPr id="200" name="Freeform 108"/>
            <p:cNvSpPr>
              <a:spLocks/>
            </p:cNvSpPr>
            <p:nvPr/>
          </p:nvSpPr>
          <p:spPr bwMode="auto">
            <a:xfrm>
              <a:off x="8188325" y="5499100"/>
              <a:ext cx="7938" cy="15875"/>
            </a:xfrm>
            <a:custGeom>
              <a:avLst/>
              <a:gdLst/>
              <a:ahLst/>
              <a:cxnLst>
                <a:cxn ang="0">
                  <a:pos x="0" y="1"/>
                </a:cxn>
                <a:cxn ang="0">
                  <a:pos x="6" y="0"/>
                </a:cxn>
                <a:cxn ang="0">
                  <a:pos x="11" y="3"/>
                </a:cxn>
                <a:cxn ang="0">
                  <a:pos x="0" y="20"/>
                </a:cxn>
                <a:cxn ang="0">
                  <a:pos x="0" y="1"/>
                </a:cxn>
              </a:cxnLst>
              <a:rect l="0" t="0" r="r" b="b"/>
              <a:pathLst>
                <a:path w="11" h="20">
                  <a:moveTo>
                    <a:pt x="0" y="1"/>
                  </a:moveTo>
                  <a:lnTo>
                    <a:pt x="6" y="0"/>
                  </a:lnTo>
                  <a:lnTo>
                    <a:pt x="11" y="3"/>
                  </a:lnTo>
                  <a:lnTo>
                    <a:pt x="0" y="20"/>
                  </a:lnTo>
                  <a:lnTo>
                    <a:pt x="0" y="1"/>
                  </a:lnTo>
                </a:path>
              </a:pathLst>
            </a:custGeom>
            <a:solidFill>
              <a:srgbClr val="008000"/>
            </a:solidFill>
            <a:ln w="3175" cap="rnd"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a:latin typeface="Arial" charset="0"/>
              </a:endParaRPr>
            </a:p>
          </p:txBody>
        </p:sp>
        <p:sp>
          <p:nvSpPr>
            <p:cNvPr id="201" name="Freeform 111"/>
            <p:cNvSpPr>
              <a:spLocks/>
            </p:cNvSpPr>
            <p:nvPr/>
          </p:nvSpPr>
          <p:spPr bwMode="auto">
            <a:xfrm>
              <a:off x="5386388" y="4176713"/>
              <a:ext cx="538162" cy="450850"/>
            </a:xfrm>
            <a:custGeom>
              <a:avLst/>
              <a:gdLst/>
              <a:ahLst/>
              <a:cxnLst>
                <a:cxn ang="0">
                  <a:pos x="63" y="467"/>
                </a:cxn>
                <a:cxn ang="0">
                  <a:pos x="0" y="416"/>
                </a:cxn>
                <a:cxn ang="0">
                  <a:pos x="10" y="349"/>
                </a:cxn>
                <a:cxn ang="0">
                  <a:pos x="57" y="289"/>
                </a:cxn>
                <a:cxn ang="0">
                  <a:pos x="115" y="165"/>
                </a:cxn>
                <a:cxn ang="0">
                  <a:pos x="152" y="77"/>
                </a:cxn>
                <a:cxn ang="0">
                  <a:pos x="155" y="70"/>
                </a:cxn>
                <a:cxn ang="0">
                  <a:pos x="166" y="28"/>
                </a:cxn>
                <a:cxn ang="0">
                  <a:pos x="191" y="10"/>
                </a:cxn>
                <a:cxn ang="0">
                  <a:pos x="199" y="10"/>
                </a:cxn>
                <a:cxn ang="0">
                  <a:pos x="231" y="23"/>
                </a:cxn>
                <a:cxn ang="0">
                  <a:pos x="246" y="28"/>
                </a:cxn>
                <a:cxn ang="0">
                  <a:pos x="258" y="57"/>
                </a:cxn>
                <a:cxn ang="0">
                  <a:pos x="254" y="73"/>
                </a:cxn>
                <a:cxn ang="0">
                  <a:pos x="254" y="93"/>
                </a:cxn>
                <a:cxn ang="0">
                  <a:pos x="279" y="109"/>
                </a:cxn>
                <a:cxn ang="0">
                  <a:pos x="308" y="112"/>
                </a:cxn>
                <a:cxn ang="0">
                  <a:pos x="324" y="107"/>
                </a:cxn>
                <a:cxn ang="0">
                  <a:pos x="353" y="115"/>
                </a:cxn>
                <a:cxn ang="0">
                  <a:pos x="366" y="122"/>
                </a:cxn>
                <a:cxn ang="0">
                  <a:pos x="370" y="132"/>
                </a:cxn>
                <a:cxn ang="0">
                  <a:pos x="386" y="132"/>
                </a:cxn>
                <a:cxn ang="0">
                  <a:pos x="410" y="132"/>
                </a:cxn>
                <a:cxn ang="0">
                  <a:pos x="425" y="137"/>
                </a:cxn>
                <a:cxn ang="0">
                  <a:pos x="453" y="137"/>
                </a:cxn>
                <a:cxn ang="0">
                  <a:pos x="482" y="137"/>
                </a:cxn>
                <a:cxn ang="0">
                  <a:pos x="507" y="137"/>
                </a:cxn>
                <a:cxn ang="0">
                  <a:pos x="535" y="140"/>
                </a:cxn>
                <a:cxn ang="0">
                  <a:pos x="627" y="157"/>
                </a:cxn>
                <a:cxn ang="0">
                  <a:pos x="711" y="179"/>
                </a:cxn>
                <a:cxn ang="0">
                  <a:pos x="716" y="201"/>
                </a:cxn>
                <a:cxn ang="0">
                  <a:pos x="733" y="217"/>
                </a:cxn>
                <a:cxn ang="0">
                  <a:pos x="726" y="241"/>
                </a:cxn>
                <a:cxn ang="0">
                  <a:pos x="702" y="276"/>
                </a:cxn>
                <a:cxn ang="0">
                  <a:pos x="694" y="286"/>
                </a:cxn>
                <a:cxn ang="0">
                  <a:pos x="689" y="293"/>
                </a:cxn>
                <a:cxn ang="0">
                  <a:pos x="681" y="306"/>
                </a:cxn>
                <a:cxn ang="0">
                  <a:pos x="662" y="318"/>
                </a:cxn>
                <a:cxn ang="0">
                  <a:pos x="652" y="336"/>
                </a:cxn>
                <a:cxn ang="0">
                  <a:pos x="644" y="346"/>
                </a:cxn>
                <a:cxn ang="0">
                  <a:pos x="641" y="361"/>
                </a:cxn>
                <a:cxn ang="0">
                  <a:pos x="651" y="370"/>
                </a:cxn>
                <a:cxn ang="0">
                  <a:pos x="657" y="373"/>
                </a:cxn>
                <a:cxn ang="0">
                  <a:pos x="657" y="388"/>
                </a:cxn>
                <a:cxn ang="0">
                  <a:pos x="652" y="403"/>
                </a:cxn>
                <a:cxn ang="0">
                  <a:pos x="647" y="413"/>
                </a:cxn>
                <a:cxn ang="0">
                  <a:pos x="642" y="420"/>
                </a:cxn>
                <a:cxn ang="0">
                  <a:pos x="498" y="594"/>
                </a:cxn>
                <a:cxn ang="0">
                  <a:pos x="278" y="535"/>
                </a:cxn>
              </a:cxnLst>
              <a:rect l="0" t="0" r="r" b="b"/>
              <a:pathLst>
                <a:path w="736" h="619">
                  <a:moveTo>
                    <a:pt x="231" y="520"/>
                  </a:moveTo>
                  <a:lnTo>
                    <a:pt x="164" y="498"/>
                  </a:lnTo>
                  <a:lnTo>
                    <a:pt x="89" y="475"/>
                  </a:lnTo>
                  <a:lnTo>
                    <a:pt x="63" y="467"/>
                  </a:lnTo>
                  <a:lnTo>
                    <a:pt x="38" y="460"/>
                  </a:lnTo>
                  <a:lnTo>
                    <a:pt x="8" y="448"/>
                  </a:lnTo>
                  <a:lnTo>
                    <a:pt x="0" y="435"/>
                  </a:lnTo>
                  <a:lnTo>
                    <a:pt x="0" y="416"/>
                  </a:lnTo>
                  <a:lnTo>
                    <a:pt x="5" y="396"/>
                  </a:lnTo>
                  <a:lnTo>
                    <a:pt x="13" y="383"/>
                  </a:lnTo>
                  <a:lnTo>
                    <a:pt x="15" y="376"/>
                  </a:lnTo>
                  <a:lnTo>
                    <a:pt x="10" y="349"/>
                  </a:lnTo>
                  <a:lnTo>
                    <a:pt x="20" y="338"/>
                  </a:lnTo>
                  <a:lnTo>
                    <a:pt x="38" y="308"/>
                  </a:lnTo>
                  <a:lnTo>
                    <a:pt x="38" y="303"/>
                  </a:lnTo>
                  <a:lnTo>
                    <a:pt x="57" y="289"/>
                  </a:lnTo>
                  <a:lnTo>
                    <a:pt x="65" y="276"/>
                  </a:lnTo>
                  <a:lnTo>
                    <a:pt x="79" y="249"/>
                  </a:lnTo>
                  <a:lnTo>
                    <a:pt x="97" y="206"/>
                  </a:lnTo>
                  <a:lnTo>
                    <a:pt x="115" y="165"/>
                  </a:lnTo>
                  <a:lnTo>
                    <a:pt x="120" y="147"/>
                  </a:lnTo>
                  <a:lnTo>
                    <a:pt x="132" y="127"/>
                  </a:lnTo>
                  <a:lnTo>
                    <a:pt x="145" y="98"/>
                  </a:lnTo>
                  <a:lnTo>
                    <a:pt x="152" y="77"/>
                  </a:lnTo>
                  <a:lnTo>
                    <a:pt x="155" y="75"/>
                  </a:lnTo>
                  <a:lnTo>
                    <a:pt x="157" y="82"/>
                  </a:lnTo>
                  <a:lnTo>
                    <a:pt x="162" y="78"/>
                  </a:lnTo>
                  <a:lnTo>
                    <a:pt x="155" y="70"/>
                  </a:lnTo>
                  <a:lnTo>
                    <a:pt x="164" y="55"/>
                  </a:lnTo>
                  <a:lnTo>
                    <a:pt x="162" y="47"/>
                  </a:lnTo>
                  <a:lnTo>
                    <a:pt x="167" y="37"/>
                  </a:lnTo>
                  <a:lnTo>
                    <a:pt x="166" y="28"/>
                  </a:lnTo>
                  <a:lnTo>
                    <a:pt x="174" y="22"/>
                  </a:lnTo>
                  <a:lnTo>
                    <a:pt x="177" y="0"/>
                  </a:lnTo>
                  <a:lnTo>
                    <a:pt x="187" y="15"/>
                  </a:lnTo>
                  <a:lnTo>
                    <a:pt x="191" y="10"/>
                  </a:lnTo>
                  <a:lnTo>
                    <a:pt x="189" y="5"/>
                  </a:lnTo>
                  <a:lnTo>
                    <a:pt x="194" y="5"/>
                  </a:lnTo>
                  <a:lnTo>
                    <a:pt x="196" y="10"/>
                  </a:lnTo>
                  <a:lnTo>
                    <a:pt x="199" y="10"/>
                  </a:lnTo>
                  <a:lnTo>
                    <a:pt x="214" y="8"/>
                  </a:lnTo>
                  <a:lnTo>
                    <a:pt x="222" y="20"/>
                  </a:lnTo>
                  <a:lnTo>
                    <a:pt x="227" y="22"/>
                  </a:lnTo>
                  <a:lnTo>
                    <a:pt x="231" y="23"/>
                  </a:lnTo>
                  <a:lnTo>
                    <a:pt x="234" y="22"/>
                  </a:lnTo>
                  <a:lnTo>
                    <a:pt x="237" y="22"/>
                  </a:lnTo>
                  <a:lnTo>
                    <a:pt x="241" y="23"/>
                  </a:lnTo>
                  <a:lnTo>
                    <a:pt x="246" y="28"/>
                  </a:lnTo>
                  <a:lnTo>
                    <a:pt x="249" y="35"/>
                  </a:lnTo>
                  <a:lnTo>
                    <a:pt x="254" y="40"/>
                  </a:lnTo>
                  <a:lnTo>
                    <a:pt x="254" y="47"/>
                  </a:lnTo>
                  <a:lnTo>
                    <a:pt x="258" y="57"/>
                  </a:lnTo>
                  <a:lnTo>
                    <a:pt x="256" y="62"/>
                  </a:lnTo>
                  <a:lnTo>
                    <a:pt x="256" y="65"/>
                  </a:lnTo>
                  <a:lnTo>
                    <a:pt x="256" y="67"/>
                  </a:lnTo>
                  <a:lnTo>
                    <a:pt x="254" y="73"/>
                  </a:lnTo>
                  <a:lnTo>
                    <a:pt x="254" y="77"/>
                  </a:lnTo>
                  <a:lnTo>
                    <a:pt x="253" y="82"/>
                  </a:lnTo>
                  <a:lnTo>
                    <a:pt x="249" y="90"/>
                  </a:lnTo>
                  <a:lnTo>
                    <a:pt x="254" y="93"/>
                  </a:lnTo>
                  <a:lnTo>
                    <a:pt x="258" y="97"/>
                  </a:lnTo>
                  <a:lnTo>
                    <a:pt x="263" y="100"/>
                  </a:lnTo>
                  <a:lnTo>
                    <a:pt x="271" y="107"/>
                  </a:lnTo>
                  <a:lnTo>
                    <a:pt x="279" y="109"/>
                  </a:lnTo>
                  <a:lnTo>
                    <a:pt x="281" y="114"/>
                  </a:lnTo>
                  <a:lnTo>
                    <a:pt x="286" y="114"/>
                  </a:lnTo>
                  <a:lnTo>
                    <a:pt x="301" y="114"/>
                  </a:lnTo>
                  <a:lnTo>
                    <a:pt x="308" y="112"/>
                  </a:lnTo>
                  <a:lnTo>
                    <a:pt x="311" y="110"/>
                  </a:lnTo>
                  <a:lnTo>
                    <a:pt x="313" y="110"/>
                  </a:lnTo>
                  <a:lnTo>
                    <a:pt x="318" y="107"/>
                  </a:lnTo>
                  <a:lnTo>
                    <a:pt x="324" y="107"/>
                  </a:lnTo>
                  <a:lnTo>
                    <a:pt x="328" y="109"/>
                  </a:lnTo>
                  <a:lnTo>
                    <a:pt x="333" y="110"/>
                  </a:lnTo>
                  <a:lnTo>
                    <a:pt x="346" y="112"/>
                  </a:lnTo>
                  <a:lnTo>
                    <a:pt x="353" y="115"/>
                  </a:lnTo>
                  <a:lnTo>
                    <a:pt x="355" y="117"/>
                  </a:lnTo>
                  <a:lnTo>
                    <a:pt x="358" y="117"/>
                  </a:lnTo>
                  <a:lnTo>
                    <a:pt x="363" y="119"/>
                  </a:lnTo>
                  <a:lnTo>
                    <a:pt x="366" y="122"/>
                  </a:lnTo>
                  <a:lnTo>
                    <a:pt x="370" y="125"/>
                  </a:lnTo>
                  <a:lnTo>
                    <a:pt x="370" y="127"/>
                  </a:lnTo>
                  <a:lnTo>
                    <a:pt x="370" y="130"/>
                  </a:lnTo>
                  <a:lnTo>
                    <a:pt x="370" y="132"/>
                  </a:lnTo>
                  <a:lnTo>
                    <a:pt x="375" y="134"/>
                  </a:lnTo>
                  <a:lnTo>
                    <a:pt x="380" y="130"/>
                  </a:lnTo>
                  <a:lnTo>
                    <a:pt x="383" y="130"/>
                  </a:lnTo>
                  <a:lnTo>
                    <a:pt x="386" y="132"/>
                  </a:lnTo>
                  <a:lnTo>
                    <a:pt x="390" y="132"/>
                  </a:lnTo>
                  <a:lnTo>
                    <a:pt x="391" y="135"/>
                  </a:lnTo>
                  <a:lnTo>
                    <a:pt x="396" y="132"/>
                  </a:lnTo>
                  <a:lnTo>
                    <a:pt x="410" y="132"/>
                  </a:lnTo>
                  <a:lnTo>
                    <a:pt x="415" y="129"/>
                  </a:lnTo>
                  <a:lnTo>
                    <a:pt x="418" y="129"/>
                  </a:lnTo>
                  <a:lnTo>
                    <a:pt x="421" y="130"/>
                  </a:lnTo>
                  <a:lnTo>
                    <a:pt x="425" y="137"/>
                  </a:lnTo>
                  <a:lnTo>
                    <a:pt x="430" y="139"/>
                  </a:lnTo>
                  <a:lnTo>
                    <a:pt x="442" y="139"/>
                  </a:lnTo>
                  <a:lnTo>
                    <a:pt x="448" y="140"/>
                  </a:lnTo>
                  <a:lnTo>
                    <a:pt x="453" y="137"/>
                  </a:lnTo>
                  <a:lnTo>
                    <a:pt x="462" y="137"/>
                  </a:lnTo>
                  <a:lnTo>
                    <a:pt x="468" y="137"/>
                  </a:lnTo>
                  <a:lnTo>
                    <a:pt x="478" y="137"/>
                  </a:lnTo>
                  <a:lnTo>
                    <a:pt x="482" y="137"/>
                  </a:lnTo>
                  <a:lnTo>
                    <a:pt x="493" y="137"/>
                  </a:lnTo>
                  <a:lnTo>
                    <a:pt x="500" y="134"/>
                  </a:lnTo>
                  <a:lnTo>
                    <a:pt x="503" y="134"/>
                  </a:lnTo>
                  <a:lnTo>
                    <a:pt x="507" y="137"/>
                  </a:lnTo>
                  <a:lnTo>
                    <a:pt x="515" y="137"/>
                  </a:lnTo>
                  <a:lnTo>
                    <a:pt x="518" y="137"/>
                  </a:lnTo>
                  <a:lnTo>
                    <a:pt x="525" y="137"/>
                  </a:lnTo>
                  <a:lnTo>
                    <a:pt x="535" y="140"/>
                  </a:lnTo>
                  <a:lnTo>
                    <a:pt x="537" y="140"/>
                  </a:lnTo>
                  <a:lnTo>
                    <a:pt x="547" y="139"/>
                  </a:lnTo>
                  <a:lnTo>
                    <a:pt x="552" y="137"/>
                  </a:lnTo>
                  <a:lnTo>
                    <a:pt x="627" y="157"/>
                  </a:lnTo>
                  <a:lnTo>
                    <a:pt x="629" y="157"/>
                  </a:lnTo>
                  <a:lnTo>
                    <a:pt x="657" y="164"/>
                  </a:lnTo>
                  <a:lnTo>
                    <a:pt x="667" y="167"/>
                  </a:lnTo>
                  <a:lnTo>
                    <a:pt x="711" y="179"/>
                  </a:lnTo>
                  <a:lnTo>
                    <a:pt x="713" y="180"/>
                  </a:lnTo>
                  <a:lnTo>
                    <a:pt x="713" y="191"/>
                  </a:lnTo>
                  <a:lnTo>
                    <a:pt x="716" y="197"/>
                  </a:lnTo>
                  <a:lnTo>
                    <a:pt x="716" y="201"/>
                  </a:lnTo>
                  <a:lnTo>
                    <a:pt x="723" y="201"/>
                  </a:lnTo>
                  <a:lnTo>
                    <a:pt x="726" y="207"/>
                  </a:lnTo>
                  <a:lnTo>
                    <a:pt x="731" y="212"/>
                  </a:lnTo>
                  <a:lnTo>
                    <a:pt x="733" y="217"/>
                  </a:lnTo>
                  <a:lnTo>
                    <a:pt x="733" y="222"/>
                  </a:lnTo>
                  <a:lnTo>
                    <a:pt x="736" y="231"/>
                  </a:lnTo>
                  <a:lnTo>
                    <a:pt x="733" y="234"/>
                  </a:lnTo>
                  <a:lnTo>
                    <a:pt x="726" y="241"/>
                  </a:lnTo>
                  <a:lnTo>
                    <a:pt x="724" y="244"/>
                  </a:lnTo>
                  <a:lnTo>
                    <a:pt x="713" y="256"/>
                  </a:lnTo>
                  <a:lnTo>
                    <a:pt x="708" y="264"/>
                  </a:lnTo>
                  <a:lnTo>
                    <a:pt x="702" y="276"/>
                  </a:lnTo>
                  <a:lnTo>
                    <a:pt x="699" y="279"/>
                  </a:lnTo>
                  <a:lnTo>
                    <a:pt x="697" y="279"/>
                  </a:lnTo>
                  <a:lnTo>
                    <a:pt x="696" y="283"/>
                  </a:lnTo>
                  <a:lnTo>
                    <a:pt x="694" y="286"/>
                  </a:lnTo>
                  <a:lnTo>
                    <a:pt x="689" y="288"/>
                  </a:lnTo>
                  <a:lnTo>
                    <a:pt x="689" y="289"/>
                  </a:lnTo>
                  <a:lnTo>
                    <a:pt x="687" y="293"/>
                  </a:lnTo>
                  <a:lnTo>
                    <a:pt x="689" y="293"/>
                  </a:lnTo>
                  <a:lnTo>
                    <a:pt x="687" y="296"/>
                  </a:lnTo>
                  <a:lnTo>
                    <a:pt x="687" y="298"/>
                  </a:lnTo>
                  <a:lnTo>
                    <a:pt x="684" y="304"/>
                  </a:lnTo>
                  <a:lnTo>
                    <a:pt x="681" y="306"/>
                  </a:lnTo>
                  <a:lnTo>
                    <a:pt x="679" y="308"/>
                  </a:lnTo>
                  <a:lnTo>
                    <a:pt x="674" y="313"/>
                  </a:lnTo>
                  <a:lnTo>
                    <a:pt x="667" y="314"/>
                  </a:lnTo>
                  <a:lnTo>
                    <a:pt x="662" y="318"/>
                  </a:lnTo>
                  <a:lnTo>
                    <a:pt x="662" y="319"/>
                  </a:lnTo>
                  <a:lnTo>
                    <a:pt x="654" y="331"/>
                  </a:lnTo>
                  <a:lnTo>
                    <a:pt x="652" y="333"/>
                  </a:lnTo>
                  <a:lnTo>
                    <a:pt x="652" y="336"/>
                  </a:lnTo>
                  <a:lnTo>
                    <a:pt x="649" y="338"/>
                  </a:lnTo>
                  <a:lnTo>
                    <a:pt x="647" y="339"/>
                  </a:lnTo>
                  <a:lnTo>
                    <a:pt x="644" y="339"/>
                  </a:lnTo>
                  <a:lnTo>
                    <a:pt x="644" y="346"/>
                  </a:lnTo>
                  <a:lnTo>
                    <a:pt x="642" y="349"/>
                  </a:lnTo>
                  <a:lnTo>
                    <a:pt x="642" y="356"/>
                  </a:lnTo>
                  <a:lnTo>
                    <a:pt x="642" y="361"/>
                  </a:lnTo>
                  <a:lnTo>
                    <a:pt x="641" y="361"/>
                  </a:lnTo>
                  <a:lnTo>
                    <a:pt x="642" y="366"/>
                  </a:lnTo>
                  <a:lnTo>
                    <a:pt x="646" y="368"/>
                  </a:lnTo>
                  <a:lnTo>
                    <a:pt x="649" y="366"/>
                  </a:lnTo>
                  <a:lnTo>
                    <a:pt x="651" y="370"/>
                  </a:lnTo>
                  <a:lnTo>
                    <a:pt x="652" y="371"/>
                  </a:lnTo>
                  <a:lnTo>
                    <a:pt x="654" y="370"/>
                  </a:lnTo>
                  <a:lnTo>
                    <a:pt x="657" y="371"/>
                  </a:lnTo>
                  <a:lnTo>
                    <a:pt x="657" y="373"/>
                  </a:lnTo>
                  <a:lnTo>
                    <a:pt x="657" y="376"/>
                  </a:lnTo>
                  <a:lnTo>
                    <a:pt x="662" y="380"/>
                  </a:lnTo>
                  <a:lnTo>
                    <a:pt x="662" y="383"/>
                  </a:lnTo>
                  <a:lnTo>
                    <a:pt x="657" y="388"/>
                  </a:lnTo>
                  <a:lnTo>
                    <a:pt x="656" y="388"/>
                  </a:lnTo>
                  <a:lnTo>
                    <a:pt x="654" y="390"/>
                  </a:lnTo>
                  <a:lnTo>
                    <a:pt x="656" y="398"/>
                  </a:lnTo>
                  <a:lnTo>
                    <a:pt x="652" y="403"/>
                  </a:lnTo>
                  <a:lnTo>
                    <a:pt x="652" y="406"/>
                  </a:lnTo>
                  <a:lnTo>
                    <a:pt x="649" y="408"/>
                  </a:lnTo>
                  <a:lnTo>
                    <a:pt x="649" y="413"/>
                  </a:lnTo>
                  <a:lnTo>
                    <a:pt x="647" y="413"/>
                  </a:lnTo>
                  <a:lnTo>
                    <a:pt x="644" y="413"/>
                  </a:lnTo>
                  <a:lnTo>
                    <a:pt x="644" y="415"/>
                  </a:lnTo>
                  <a:lnTo>
                    <a:pt x="642" y="415"/>
                  </a:lnTo>
                  <a:lnTo>
                    <a:pt x="642" y="420"/>
                  </a:lnTo>
                  <a:lnTo>
                    <a:pt x="642" y="425"/>
                  </a:lnTo>
                  <a:lnTo>
                    <a:pt x="639" y="433"/>
                  </a:lnTo>
                  <a:lnTo>
                    <a:pt x="594" y="619"/>
                  </a:lnTo>
                  <a:lnTo>
                    <a:pt x="498" y="594"/>
                  </a:lnTo>
                  <a:lnTo>
                    <a:pt x="406" y="572"/>
                  </a:lnTo>
                  <a:lnTo>
                    <a:pt x="401" y="570"/>
                  </a:lnTo>
                  <a:lnTo>
                    <a:pt x="350" y="555"/>
                  </a:lnTo>
                  <a:lnTo>
                    <a:pt x="278" y="535"/>
                  </a:lnTo>
                  <a:lnTo>
                    <a:pt x="231" y="520"/>
                  </a:lnTo>
                </a:path>
              </a:pathLst>
            </a:custGeom>
            <a:solidFill>
              <a:srgbClr val="005426"/>
            </a:solidFill>
            <a:ln w="3175" cap="flat"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dirty="0">
                <a:solidFill>
                  <a:srgbClr val="FFC000"/>
                </a:solidFill>
                <a:latin typeface="Arial" charset="0"/>
              </a:endParaRPr>
            </a:p>
          </p:txBody>
        </p:sp>
        <p:sp>
          <p:nvSpPr>
            <p:cNvPr id="202" name="Freeform 112"/>
            <p:cNvSpPr>
              <a:spLocks/>
            </p:cNvSpPr>
            <p:nvPr/>
          </p:nvSpPr>
          <p:spPr bwMode="auto">
            <a:xfrm>
              <a:off x="5575300" y="4581525"/>
              <a:ext cx="423863" cy="649288"/>
            </a:xfrm>
            <a:custGeom>
              <a:avLst/>
              <a:gdLst/>
              <a:ahLst/>
              <a:cxnLst>
                <a:cxn ang="0">
                  <a:pos x="1" y="322"/>
                </a:cxn>
                <a:cxn ang="0">
                  <a:pos x="3" y="310"/>
                </a:cxn>
                <a:cxn ang="0">
                  <a:pos x="11" y="280"/>
                </a:cxn>
                <a:cxn ang="0">
                  <a:pos x="65" y="89"/>
                </a:cxn>
                <a:cxn ang="0">
                  <a:pos x="143" y="15"/>
                </a:cxn>
                <a:cxn ang="0">
                  <a:pos x="240" y="39"/>
                </a:cxn>
                <a:cxn ang="0">
                  <a:pos x="339" y="64"/>
                </a:cxn>
                <a:cxn ang="0">
                  <a:pos x="501" y="102"/>
                </a:cxn>
                <a:cxn ang="0">
                  <a:pos x="583" y="121"/>
                </a:cxn>
                <a:cxn ang="0">
                  <a:pos x="538" y="330"/>
                </a:cxn>
                <a:cxn ang="0">
                  <a:pos x="525" y="393"/>
                </a:cxn>
                <a:cxn ang="0">
                  <a:pos x="501" y="502"/>
                </a:cxn>
                <a:cxn ang="0">
                  <a:pos x="480" y="611"/>
                </a:cxn>
                <a:cxn ang="0">
                  <a:pos x="461" y="695"/>
                </a:cxn>
                <a:cxn ang="0">
                  <a:pos x="448" y="767"/>
                </a:cxn>
                <a:cxn ang="0">
                  <a:pos x="436" y="783"/>
                </a:cxn>
                <a:cxn ang="0">
                  <a:pos x="426" y="783"/>
                </a:cxn>
                <a:cxn ang="0">
                  <a:pos x="421" y="773"/>
                </a:cxn>
                <a:cxn ang="0">
                  <a:pos x="418" y="768"/>
                </a:cxn>
                <a:cxn ang="0">
                  <a:pos x="408" y="768"/>
                </a:cxn>
                <a:cxn ang="0">
                  <a:pos x="401" y="762"/>
                </a:cxn>
                <a:cxn ang="0">
                  <a:pos x="394" y="762"/>
                </a:cxn>
                <a:cxn ang="0">
                  <a:pos x="383" y="765"/>
                </a:cxn>
                <a:cxn ang="0">
                  <a:pos x="383" y="772"/>
                </a:cxn>
                <a:cxn ang="0">
                  <a:pos x="381" y="785"/>
                </a:cxn>
                <a:cxn ang="0">
                  <a:pos x="383" y="792"/>
                </a:cxn>
                <a:cxn ang="0">
                  <a:pos x="378" y="803"/>
                </a:cxn>
                <a:cxn ang="0">
                  <a:pos x="378" y="812"/>
                </a:cxn>
                <a:cxn ang="0">
                  <a:pos x="378" y="815"/>
                </a:cxn>
                <a:cxn ang="0">
                  <a:pos x="376" y="823"/>
                </a:cxn>
                <a:cxn ang="0">
                  <a:pos x="373" y="830"/>
                </a:cxn>
                <a:cxn ang="0">
                  <a:pos x="376" y="849"/>
                </a:cxn>
                <a:cxn ang="0">
                  <a:pos x="376" y="867"/>
                </a:cxn>
                <a:cxn ang="0">
                  <a:pos x="373" y="875"/>
                </a:cxn>
                <a:cxn ang="0">
                  <a:pos x="368" y="874"/>
                </a:cxn>
                <a:cxn ang="0">
                  <a:pos x="369" y="880"/>
                </a:cxn>
                <a:cxn ang="0">
                  <a:pos x="364" y="890"/>
                </a:cxn>
              </a:cxnLst>
              <a:rect l="0" t="0" r="r" b="b"/>
              <a:pathLst>
                <a:path w="583" h="890">
                  <a:moveTo>
                    <a:pt x="0" y="328"/>
                  </a:moveTo>
                  <a:lnTo>
                    <a:pt x="1" y="322"/>
                  </a:lnTo>
                  <a:lnTo>
                    <a:pt x="1" y="315"/>
                  </a:lnTo>
                  <a:lnTo>
                    <a:pt x="3" y="310"/>
                  </a:lnTo>
                  <a:lnTo>
                    <a:pt x="10" y="295"/>
                  </a:lnTo>
                  <a:lnTo>
                    <a:pt x="11" y="280"/>
                  </a:lnTo>
                  <a:lnTo>
                    <a:pt x="21" y="250"/>
                  </a:lnTo>
                  <a:lnTo>
                    <a:pt x="65" y="89"/>
                  </a:lnTo>
                  <a:lnTo>
                    <a:pt x="92" y="0"/>
                  </a:lnTo>
                  <a:lnTo>
                    <a:pt x="143" y="15"/>
                  </a:lnTo>
                  <a:lnTo>
                    <a:pt x="148" y="17"/>
                  </a:lnTo>
                  <a:lnTo>
                    <a:pt x="240" y="39"/>
                  </a:lnTo>
                  <a:lnTo>
                    <a:pt x="336" y="64"/>
                  </a:lnTo>
                  <a:lnTo>
                    <a:pt x="339" y="64"/>
                  </a:lnTo>
                  <a:lnTo>
                    <a:pt x="424" y="86"/>
                  </a:lnTo>
                  <a:lnTo>
                    <a:pt x="501" y="102"/>
                  </a:lnTo>
                  <a:lnTo>
                    <a:pt x="565" y="116"/>
                  </a:lnTo>
                  <a:lnTo>
                    <a:pt x="583" y="121"/>
                  </a:lnTo>
                  <a:lnTo>
                    <a:pt x="560" y="231"/>
                  </a:lnTo>
                  <a:lnTo>
                    <a:pt x="538" y="330"/>
                  </a:lnTo>
                  <a:lnTo>
                    <a:pt x="533" y="353"/>
                  </a:lnTo>
                  <a:lnTo>
                    <a:pt x="525" y="393"/>
                  </a:lnTo>
                  <a:lnTo>
                    <a:pt x="505" y="489"/>
                  </a:lnTo>
                  <a:lnTo>
                    <a:pt x="501" y="502"/>
                  </a:lnTo>
                  <a:lnTo>
                    <a:pt x="491" y="549"/>
                  </a:lnTo>
                  <a:lnTo>
                    <a:pt x="480" y="611"/>
                  </a:lnTo>
                  <a:lnTo>
                    <a:pt x="466" y="676"/>
                  </a:lnTo>
                  <a:lnTo>
                    <a:pt x="461" y="695"/>
                  </a:lnTo>
                  <a:lnTo>
                    <a:pt x="448" y="765"/>
                  </a:lnTo>
                  <a:lnTo>
                    <a:pt x="448" y="767"/>
                  </a:lnTo>
                  <a:lnTo>
                    <a:pt x="438" y="773"/>
                  </a:lnTo>
                  <a:lnTo>
                    <a:pt x="436" y="783"/>
                  </a:lnTo>
                  <a:lnTo>
                    <a:pt x="426" y="783"/>
                  </a:lnTo>
                  <a:lnTo>
                    <a:pt x="426" y="783"/>
                  </a:lnTo>
                  <a:lnTo>
                    <a:pt x="419" y="777"/>
                  </a:lnTo>
                  <a:lnTo>
                    <a:pt x="421" y="773"/>
                  </a:lnTo>
                  <a:lnTo>
                    <a:pt x="419" y="772"/>
                  </a:lnTo>
                  <a:lnTo>
                    <a:pt x="418" y="768"/>
                  </a:lnTo>
                  <a:lnTo>
                    <a:pt x="416" y="765"/>
                  </a:lnTo>
                  <a:lnTo>
                    <a:pt x="408" y="768"/>
                  </a:lnTo>
                  <a:lnTo>
                    <a:pt x="406" y="767"/>
                  </a:lnTo>
                  <a:lnTo>
                    <a:pt x="401" y="762"/>
                  </a:lnTo>
                  <a:lnTo>
                    <a:pt x="394" y="762"/>
                  </a:lnTo>
                  <a:lnTo>
                    <a:pt x="394" y="762"/>
                  </a:lnTo>
                  <a:lnTo>
                    <a:pt x="384" y="763"/>
                  </a:lnTo>
                  <a:lnTo>
                    <a:pt x="383" y="765"/>
                  </a:lnTo>
                  <a:lnTo>
                    <a:pt x="381" y="768"/>
                  </a:lnTo>
                  <a:lnTo>
                    <a:pt x="383" y="772"/>
                  </a:lnTo>
                  <a:lnTo>
                    <a:pt x="379" y="777"/>
                  </a:lnTo>
                  <a:lnTo>
                    <a:pt x="381" y="785"/>
                  </a:lnTo>
                  <a:lnTo>
                    <a:pt x="384" y="790"/>
                  </a:lnTo>
                  <a:lnTo>
                    <a:pt x="383" y="792"/>
                  </a:lnTo>
                  <a:lnTo>
                    <a:pt x="379" y="793"/>
                  </a:lnTo>
                  <a:lnTo>
                    <a:pt x="378" y="803"/>
                  </a:lnTo>
                  <a:lnTo>
                    <a:pt x="376" y="805"/>
                  </a:lnTo>
                  <a:lnTo>
                    <a:pt x="378" y="812"/>
                  </a:lnTo>
                  <a:lnTo>
                    <a:pt x="376" y="815"/>
                  </a:lnTo>
                  <a:lnTo>
                    <a:pt x="378" y="815"/>
                  </a:lnTo>
                  <a:lnTo>
                    <a:pt x="379" y="820"/>
                  </a:lnTo>
                  <a:lnTo>
                    <a:pt x="376" y="823"/>
                  </a:lnTo>
                  <a:lnTo>
                    <a:pt x="376" y="827"/>
                  </a:lnTo>
                  <a:lnTo>
                    <a:pt x="373" y="830"/>
                  </a:lnTo>
                  <a:lnTo>
                    <a:pt x="373" y="839"/>
                  </a:lnTo>
                  <a:lnTo>
                    <a:pt x="376" y="849"/>
                  </a:lnTo>
                  <a:lnTo>
                    <a:pt x="376" y="857"/>
                  </a:lnTo>
                  <a:lnTo>
                    <a:pt x="376" y="867"/>
                  </a:lnTo>
                  <a:lnTo>
                    <a:pt x="374" y="870"/>
                  </a:lnTo>
                  <a:lnTo>
                    <a:pt x="373" y="875"/>
                  </a:lnTo>
                  <a:lnTo>
                    <a:pt x="373" y="875"/>
                  </a:lnTo>
                  <a:lnTo>
                    <a:pt x="368" y="874"/>
                  </a:lnTo>
                  <a:lnTo>
                    <a:pt x="368" y="875"/>
                  </a:lnTo>
                  <a:lnTo>
                    <a:pt x="369" y="880"/>
                  </a:lnTo>
                  <a:lnTo>
                    <a:pt x="364" y="884"/>
                  </a:lnTo>
                  <a:lnTo>
                    <a:pt x="364" y="890"/>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dirty="0">
                <a:latin typeface="Arial" charset="0"/>
              </a:endParaRPr>
            </a:p>
          </p:txBody>
        </p:sp>
        <p:sp>
          <p:nvSpPr>
            <p:cNvPr id="203" name="Freeform 114"/>
            <p:cNvSpPr>
              <a:spLocks/>
            </p:cNvSpPr>
            <p:nvPr/>
          </p:nvSpPr>
          <p:spPr bwMode="auto">
            <a:xfrm>
              <a:off x="5783263" y="5075238"/>
              <a:ext cx="458787" cy="525462"/>
            </a:xfrm>
            <a:custGeom>
              <a:avLst/>
              <a:gdLst/>
              <a:ahLst/>
              <a:cxnLst>
                <a:cxn ang="0">
                  <a:pos x="33" y="435"/>
                </a:cxn>
                <a:cxn ang="0">
                  <a:pos x="28" y="432"/>
                </a:cxn>
                <a:cxn ang="0">
                  <a:pos x="30" y="417"/>
                </a:cxn>
                <a:cxn ang="0">
                  <a:pos x="33" y="405"/>
                </a:cxn>
                <a:cxn ang="0">
                  <a:pos x="31" y="388"/>
                </a:cxn>
                <a:cxn ang="0">
                  <a:pos x="43" y="383"/>
                </a:cxn>
                <a:cxn ang="0">
                  <a:pos x="53" y="375"/>
                </a:cxn>
                <a:cxn ang="0">
                  <a:pos x="55" y="363"/>
                </a:cxn>
                <a:cxn ang="0">
                  <a:pos x="60" y="357"/>
                </a:cxn>
                <a:cxn ang="0">
                  <a:pos x="61" y="345"/>
                </a:cxn>
                <a:cxn ang="0">
                  <a:pos x="63" y="332"/>
                </a:cxn>
                <a:cxn ang="0">
                  <a:pos x="77" y="320"/>
                </a:cxn>
                <a:cxn ang="0">
                  <a:pos x="90" y="311"/>
                </a:cxn>
                <a:cxn ang="0">
                  <a:pos x="108" y="305"/>
                </a:cxn>
                <a:cxn ang="0">
                  <a:pos x="105" y="293"/>
                </a:cxn>
                <a:cxn ang="0">
                  <a:pos x="95" y="283"/>
                </a:cxn>
                <a:cxn ang="0">
                  <a:pos x="88" y="276"/>
                </a:cxn>
                <a:cxn ang="0">
                  <a:pos x="87" y="261"/>
                </a:cxn>
                <a:cxn ang="0">
                  <a:pos x="85" y="245"/>
                </a:cxn>
                <a:cxn ang="0">
                  <a:pos x="80" y="233"/>
                </a:cxn>
                <a:cxn ang="0">
                  <a:pos x="78" y="219"/>
                </a:cxn>
                <a:cxn ang="0">
                  <a:pos x="83" y="204"/>
                </a:cxn>
                <a:cxn ang="0">
                  <a:pos x="87" y="199"/>
                </a:cxn>
                <a:cxn ang="0">
                  <a:pos x="90" y="191"/>
                </a:cxn>
                <a:cxn ang="0">
                  <a:pos x="87" y="163"/>
                </a:cxn>
                <a:cxn ang="0">
                  <a:pos x="90" y="147"/>
                </a:cxn>
                <a:cxn ang="0">
                  <a:pos x="90" y="139"/>
                </a:cxn>
                <a:cxn ang="0">
                  <a:pos x="92" y="127"/>
                </a:cxn>
                <a:cxn ang="0">
                  <a:pos x="98" y="114"/>
                </a:cxn>
                <a:cxn ang="0">
                  <a:pos x="97" y="96"/>
                </a:cxn>
                <a:cxn ang="0">
                  <a:pos x="98" y="87"/>
                </a:cxn>
                <a:cxn ang="0">
                  <a:pos x="115" y="86"/>
                </a:cxn>
                <a:cxn ang="0">
                  <a:pos x="130" y="89"/>
                </a:cxn>
                <a:cxn ang="0">
                  <a:pos x="135" y="97"/>
                </a:cxn>
                <a:cxn ang="0">
                  <a:pos x="140" y="107"/>
                </a:cxn>
                <a:cxn ang="0">
                  <a:pos x="162" y="91"/>
                </a:cxn>
                <a:cxn ang="0">
                  <a:pos x="180" y="0"/>
                </a:cxn>
                <a:cxn ang="0">
                  <a:pos x="342" y="34"/>
                </a:cxn>
                <a:cxn ang="0">
                  <a:pos x="500" y="60"/>
                </a:cxn>
                <a:cxn ang="0">
                  <a:pos x="629" y="82"/>
                </a:cxn>
                <a:cxn ang="0">
                  <a:pos x="587" y="353"/>
                </a:cxn>
                <a:cxn ang="0">
                  <a:pos x="557" y="559"/>
                </a:cxn>
                <a:cxn ang="0">
                  <a:pos x="396" y="703"/>
                </a:cxn>
                <a:cxn ang="0">
                  <a:pos x="219" y="623"/>
                </a:cxn>
                <a:cxn ang="0">
                  <a:pos x="3" y="477"/>
                </a:cxn>
                <a:cxn ang="0">
                  <a:pos x="18" y="465"/>
                </a:cxn>
                <a:cxn ang="0">
                  <a:pos x="30" y="469"/>
                </a:cxn>
                <a:cxn ang="0">
                  <a:pos x="31" y="465"/>
                </a:cxn>
                <a:cxn ang="0">
                  <a:pos x="35" y="465"/>
                </a:cxn>
                <a:cxn ang="0">
                  <a:pos x="43" y="459"/>
                </a:cxn>
                <a:cxn ang="0">
                  <a:pos x="41" y="437"/>
                </a:cxn>
              </a:cxnLst>
              <a:rect l="0" t="0" r="r" b="b"/>
              <a:pathLst>
                <a:path w="629" h="723">
                  <a:moveTo>
                    <a:pt x="41" y="437"/>
                  </a:moveTo>
                  <a:lnTo>
                    <a:pt x="38" y="435"/>
                  </a:lnTo>
                  <a:lnTo>
                    <a:pt x="33" y="435"/>
                  </a:lnTo>
                  <a:lnTo>
                    <a:pt x="31" y="434"/>
                  </a:lnTo>
                  <a:lnTo>
                    <a:pt x="30" y="432"/>
                  </a:lnTo>
                  <a:lnTo>
                    <a:pt x="28" y="432"/>
                  </a:lnTo>
                  <a:lnTo>
                    <a:pt x="25" y="425"/>
                  </a:lnTo>
                  <a:lnTo>
                    <a:pt x="25" y="422"/>
                  </a:lnTo>
                  <a:lnTo>
                    <a:pt x="30" y="417"/>
                  </a:lnTo>
                  <a:lnTo>
                    <a:pt x="31" y="410"/>
                  </a:lnTo>
                  <a:lnTo>
                    <a:pt x="31" y="409"/>
                  </a:lnTo>
                  <a:lnTo>
                    <a:pt x="33" y="405"/>
                  </a:lnTo>
                  <a:lnTo>
                    <a:pt x="28" y="400"/>
                  </a:lnTo>
                  <a:lnTo>
                    <a:pt x="31" y="395"/>
                  </a:lnTo>
                  <a:lnTo>
                    <a:pt x="31" y="388"/>
                  </a:lnTo>
                  <a:lnTo>
                    <a:pt x="38" y="390"/>
                  </a:lnTo>
                  <a:lnTo>
                    <a:pt x="41" y="387"/>
                  </a:lnTo>
                  <a:lnTo>
                    <a:pt x="43" y="383"/>
                  </a:lnTo>
                  <a:lnTo>
                    <a:pt x="45" y="383"/>
                  </a:lnTo>
                  <a:lnTo>
                    <a:pt x="46" y="382"/>
                  </a:lnTo>
                  <a:lnTo>
                    <a:pt x="53" y="375"/>
                  </a:lnTo>
                  <a:lnTo>
                    <a:pt x="53" y="373"/>
                  </a:lnTo>
                  <a:lnTo>
                    <a:pt x="55" y="370"/>
                  </a:lnTo>
                  <a:lnTo>
                    <a:pt x="55" y="363"/>
                  </a:lnTo>
                  <a:lnTo>
                    <a:pt x="55" y="362"/>
                  </a:lnTo>
                  <a:lnTo>
                    <a:pt x="60" y="360"/>
                  </a:lnTo>
                  <a:lnTo>
                    <a:pt x="60" y="357"/>
                  </a:lnTo>
                  <a:lnTo>
                    <a:pt x="60" y="352"/>
                  </a:lnTo>
                  <a:lnTo>
                    <a:pt x="60" y="347"/>
                  </a:lnTo>
                  <a:lnTo>
                    <a:pt x="61" y="345"/>
                  </a:lnTo>
                  <a:lnTo>
                    <a:pt x="61" y="342"/>
                  </a:lnTo>
                  <a:lnTo>
                    <a:pt x="65" y="337"/>
                  </a:lnTo>
                  <a:lnTo>
                    <a:pt x="63" y="332"/>
                  </a:lnTo>
                  <a:lnTo>
                    <a:pt x="65" y="330"/>
                  </a:lnTo>
                  <a:lnTo>
                    <a:pt x="75" y="325"/>
                  </a:lnTo>
                  <a:lnTo>
                    <a:pt x="77" y="320"/>
                  </a:lnTo>
                  <a:lnTo>
                    <a:pt x="77" y="318"/>
                  </a:lnTo>
                  <a:lnTo>
                    <a:pt x="87" y="315"/>
                  </a:lnTo>
                  <a:lnTo>
                    <a:pt x="90" y="311"/>
                  </a:lnTo>
                  <a:lnTo>
                    <a:pt x="97" y="311"/>
                  </a:lnTo>
                  <a:lnTo>
                    <a:pt x="105" y="305"/>
                  </a:lnTo>
                  <a:lnTo>
                    <a:pt x="108" y="305"/>
                  </a:lnTo>
                  <a:lnTo>
                    <a:pt x="108" y="298"/>
                  </a:lnTo>
                  <a:lnTo>
                    <a:pt x="107" y="296"/>
                  </a:lnTo>
                  <a:lnTo>
                    <a:pt x="105" y="293"/>
                  </a:lnTo>
                  <a:lnTo>
                    <a:pt x="98" y="288"/>
                  </a:lnTo>
                  <a:lnTo>
                    <a:pt x="97" y="286"/>
                  </a:lnTo>
                  <a:lnTo>
                    <a:pt x="95" y="283"/>
                  </a:lnTo>
                  <a:lnTo>
                    <a:pt x="93" y="280"/>
                  </a:lnTo>
                  <a:lnTo>
                    <a:pt x="88" y="278"/>
                  </a:lnTo>
                  <a:lnTo>
                    <a:pt x="88" y="276"/>
                  </a:lnTo>
                  <a:lnTo>
                    <a:pt x="90" y="270"/>
                  </a:lnTo>
                  <a:lnTo>
                    <a:pt x="88" y="265"/>
                  </a:lnTo>
                  <a:lnTo>
                    <a:pt x="87" y="261"/>
                  </a:lnTo>
                  <a:lnTo>
                    <a:pt x="88" y="261"/>
                  </a:lnTo>
                  <a:lnTo>
                    <a:pt x="87" y="248"/>
                  </a:lnTo>
                  <a:lnTo>
                    <a:pt x="85" y="245"/>
                  </a:lnTo>
                  <a:lnTo>
                    <a:pt x="82" y="243"/>
                  </a:lnTo>
                  <a:lnTo>
                    <a:pt x="80" y="241"/>
                  </a:lnTo>
                  <a:lnTo>
                    <a:pt x="80" y="233"/>
                  </a:lnTo>
                  <a:lnTo>
                    <a:pt x="77" y="226"/>
                  </a:lnTo>
                  <a:lnTo>
                    <a:pt x="77" y="223"/>
                  </a:lnTo>
                  <a:lnTo>
                    <a:pt x="78" y="219"/>
                  </a:lnTo>
                  <a:lnTo>
                    <a:pt x="78" y="214"/>
                  </a:lnTo>
                  <a:lnTo>
                    <a:pt x="78" y="208"/>
                  </a:lnTo>
                  <a:lnTo>
                    <a:pt x="83" y="204"/>
                  </a:lnTo>
                  <a:lnTo>
                    <a:pt x="82" y="199"/>
                  </a:lnTo>
                  <a:lnTo>
                    <a:pt x="82" y="198"/>
                  </a:lnTo>
                  <a:lnTo>
                    <a:pt x="87" y="199"/>
                  </a:lnTo>
                  <a:lnTo>
                    <a:pt x="87" y="199"/>
                  </a:lnTo>
                  <a:lnTo>
                    <a:pt x="88" y="194"/>
                  </a:lnTo>
                  <a:lnTo>
                    <a:pt x="90" y="191"/>
                  </a:lnTo>
                  <a:lnTo>
                    <a:pt x="90" y="181"/>
                  </a:lnTo>
                  <a:lnTo>
                    <a:pt x="90" y="173"/>
                  </a:lnTo>
                  <a:lnTo>
                    <a:pt x="87" y="163"/>
                  </a:lnTo>
                  <a:lnTo>
                    <a:pt x="87" y="154"/>
                  </a:lnTo>
                  <a:lnTo>
                    <a:pt x="90" y="151"/>
                  </a:lnTo>
                  <a:lnTo>
                    <a:pt x="90" y="147"/>
                  </a:lnTo>
                  <a:lnTo>
                    <a:pt x="93" y="144"/>
                  </a:lnTo>
                  <a:lnTo>
                    <a:pt x="92" y="139"/>
                  </a:lnTo>
                  <a:lnTo>
                    <a:pt x="90" y="139"/>
                  </a:lnTo>
                  <a:lnTo>
                    <a:pt x="92" y="136"/>
                  </a:lnTo>
                  <a:lnTo>
                    <a:pt x="90" y="129"/>
                  </a:lnTo>
                  <a:lnTo>
                    <a:pt x="92" y="127"/>
                  </a:lnTo>
                  <a:lnTo>
                    <a:pt x="93" y="117"/>
                  </a:lnTo>
                  <a:lnTo>
                    <a:pt x="97" y="116"/>
                  </a:lnTo>
                  <a:lnTo>
                    <a:pt x="98" y="114"/>
                  </a:lnTo>
                  <a:lnTo>
                    <a:pt x="95" y="109"/>
                  </a:lnTo>
                  <a:lnTo>
                    <a:pt x="93" y="101"/>
                  </a:lnTo>
                  <a:lnTo>
                    <a:pt x="97" y="96"/>
                  </a:lnTo>
                  <a:lnTo>
                    <a:pt x="95" y="92"/>
                  </a:lnTo>
                  <a:lnTo>
                    <a:pt x="97" y="89"/>
                  </a:lnTo>
                  <a:lnTo>
                    <a:pt x="98" y="87"/>
                  </a:lnTo>
                  <a:lnTo>
                    <a:pt x="108" y="86"/>
                  </a:lnTo>
                  <a:lnTo>
                    <a:pt x="108" y="86"/>
                  </a:lnTo>
                  <a:lnTo>
                    <a:pt x="115" y="86"/>
                  </a:lnTo>
                  <a:lnTo>
                    <a:pt x="120" y="91"/>
                  </a:lnTo>
                  <a:lnTo>
                    <a:pt x="122" y="92"/>
                  </a:lnTo>
                  <a:lnTo>
                    <a:pt x="130" y="89"/>
                  </a:lnTo>
                  <a:lnTo>
                    <a:pt x="132" y="92"/>
                  </a:lnTo>
                  <a:lnTo>
                    <a:pt x="133" y="96"/>
                  </a:lnTo>
                  <a:lnTo>
                    <a:pt x="135" y="97"/>
                  </a:lnTo>
                  <a:lnTo>
                    <a:pt x="133" y="101"/>
                  </a:lnTo>
                  <a:lnTo>
                    <a:pt x="140" y="107"/>
                  </a:lnTo>
                  <a:lnTo>
                    <a:pt x="140" y="107"/>
                  </a:lnTo>
                  <a:lnTo>
                    <a:pt x="150" y="107"/>
                  </a:lnTo>
                  <a:lnTo>
                    <a:pt x="152" y="97"/>
                  </a:lnTo>
                  <a:lnTo>
                    <a:pt x="162" y="91"/>
                  </a:lnTo>
                  <a:lnTo>
                    <a:pt x="162" y="89"/>
                  </a:lnTo>
                  <a:lnTo>
                    <a:pt x="175" y="19"/>
                  </a:lnTo>
                  <a:lnTo>
                    <a:pt x="180" y="0"/>
                  </a:lnTo>
                  <a:lnTo>
                    <a:pt x="282" y="22"/>
                  </a:lnTo>
                  <a:lnTo>
                    <a:pt x="314" y="29"/>
                  </a:lnTo>
                  <a:lnTo>
                    <a:pt x="342" y="34"/>
                  </a:lnTo>
                  <a:lnTo>
                    <a:pt x="421" y="47"/>
                  </a:lnTo>
                  <a:lnTo>
                    <a:pt x="476" y="57"/>
                  </a:lnTo>
                  <a:lnTo>
                    <a:pt x="500" y="60"/>
                  </a:lnTo>
                  <a:lnTo>
                    <a:pt x="501" y="64"/>
                  </a:lnTo>
                  <a:lnTo>
                    <a:pt x="543" y="69"/>
                  </a:lnTo>
                  <a:lnTo>
                    <a:pt x="629" y="82"/>
                  </a:lnTo>
                  <a:lnTo>
                    <a:pt x="612" y="194"/>
                  </a:lnTo>
                  <a:lnTo>
                    <a:pt x="595" y="313"/>
                  </a:lnTo>
                  <a:lnTo>
                    <a:pt x="587" y="353"/>
                  </a:lnTo>
                  <a:lnTo>
                    <a:pt x="575" y="445"/>
                  </a:lnTo>
                  <a:lnTo>
                    <a:pt x="565" y="511"/>
                  </a:lnTo>
                  <a:lnTo>
                    <a:pt x="557" y="559"/>
                  </a:lnTo>
                  <a:lnTo>
                    <a:pt x="552" y="598"/>
                  </a:lnTo>
                  <a:lnTo>
                    <a:pt x="533" y="723"/>
                  </a:lnTo>
                  <a:lnTo>
                    <a:pt x="396" y="703"/>
                  </a:lnTo>
                  <a:lnTo>
                    <a:pt x="334" y="691"/>
                  </a:lnTo>
                  <a:lnTo>
                    <a:pt x="307" y="676"/>
                  </a:lnTo>
                  <a:lnTo>
                    <a:pt x="219" y="623"/>
                  </a:lnTo>
                  <a:lnTo>
                    <a:pt x="130" y="571"/>
                  </a:lnTo>
                  <a:lnTo>
                    <a:pt x="0" y="490"/>
                  </a:lnTo>
                  <a:lnTo>
                    <a:pt x="3" y="477"/>
                  </a:lnTo>
                  <a:lnTo>
                    <a:pt x="15" y="467"/>
                  </a:lnTo>
                  <a:lnTo>
                    <a:pt x="15" y="465"/>
                  </a:lnTo>
                  <a:lnTo>
                    <a:pt x="18" y="465"/>
                  </a:lnTo>
                  <a:lnTo>
                    <a:pt x="25" y="469"/>
                  </a:lnTo>
                  <a:lnTo>
                    <a:pt x="26" y="467"/>
                  </a:lnTo>
                  <a:lnTo>
                    <a:pt x="30" y="469"/>
                  </a:lnTo>
                  <a:lnTo>
                    <a:pt x="30" y="467"/>
                  </a:lnTo>
                  <a:lnTo>
                    <a:pt x="31" y="467"/>
                  </a:lnTo>
                  <a:lnTo>
                    <a:pt x="31" y="465"/>
                  </a:lnTo>
                  <a:lnTo>
                    <a:pt x="33" y="465"/>
                  </a:lnTo>
                  <a:lnTo>
                    <a:pt x="33" y="464"/>
                  </a:lnTo>
                  <a:lnTo>
                    <a:pt x="35" y="465"/>
                  </a:lnTo>
                  <a:lnTo>
                    <a:pt x="35" y="462"/>
                  </a:lnTo>
                  <a:lnTo>
                    <a:pt x="35" y="460"/>
                  </a:lnTo>
                  <a:lnTo>
                    <a:pt x="43" y="459"/>
                  </a:lnTo>
                  <a:lnTo>
                    <a:pt x="43" y="447"/>
                  </a:lnTo>
                  <a:lnTo>
                    <a:pt x="45" y="442"/>
                  </a:lnTo>
                  <a:lnTo>
                    <a:pt x="41" y="437"/>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lIns="0" tIns="0" rIns="0" bIns="0" anchor="ctr" anchorCtr="1"/>
            <a:lstStyle/>
            <a:p>
              <a:pPr>
                <a:spcBef>
                  <a:spcPct val="20000"/>
                </a:spcBef>
                <a:buFont typeface="Wingdings" pitchFamily="2" charset="2"/>
                <a:buNone/>
                <a:defRPr/>
              </a:pPr>
              <a:endParaRPr lang="en-US" dirty="0">
                <a:solidFill>
                  <a:schemeClr val="bg1"/>
                </a:solidFill>
                <a:latin typeface="Arial" charset="0"/>
              </a:endParaRPr>
            </a:p>
          </p:txBody>
        </p:sp>
        <p:sp>
          <p:nvSpPr>
            <p:cNvPr id="204" name="Freeform 116"/>
            <p:cNvSpPr>
              <a:spLocks/>
            </p:cNvSpPr>
            <p:nvPr/>
          </p:nvSpPr>
          <p:spPr bwMode="auto">
            <a:xfrm>
              <a:off x="5992813" y="4073525"/>
              <a:ext cx="671512" cy="439738"/>
            </a:xfrm>
            <a:custGeom>
              <a:avLst/>
              <a:gdLst/>
              <a:ahLst/>
              <a:cxnLst>
                <a:cxn ang="0">
                  <a:pos x="276" y="561"/>
                </a:cxn>
                <a:cxn ang="0">
                  <a:pos x="276" y="572"/>
                </a:cxn>
                <a:cxn ang="0">
                  <a:pos x="257" y="569"/>
                </a:cxn>
                <a:cxn ang="0">
                  <a:pos x="237" y="566"/>
                </a:cxn>
                <a:cxn ang="0">
                  <a:pos x="225" y="566"/>
                </a:cxn>
                <a:cxn ang="0">
                  <a:pos x="214" y="559"/>
                </a:cxn>
                <a:cxn ang="0">
                  <a:pos x="197" y="567"/>
                </a:cxn>
                <a:cxn ang="0">
                  <a:pos x="175" y="559"/>
                </a:cxn>
                <a:cxn ang="0">
                  <a:pos x="164" y="567"/>
                </a:cxn>
                <a:cxn ang="0">
                  <a:pos x="155" y="566"/>
                </a:cxn>
                <a:cxn ang="0">
                  <a:pos x="152" y="552"/>
                </a:cxn>
                <a:cxn ang="0">
                  <a:pos x="152" y="534"/>
                </a:cxn>
                <a:cxn ang="0">
                  <a:pos x="140" y="516"/>
                </a:cxn>
                <a:cxn ang="0">
                  <a:pos x="127" y="511"/>
                </a:cxn>
                <a:cxn ang="0">
                  <a:pos x="127" y="497"/>
                </a:cxn>
                <a:cxn ang="0">
                  <a:pos x="127" y="482"/>
                </a:cxn>
                <a:cxn ang="0">
                  <a:pos x="120" y="474"/>
                </a:cxn>
                <a:cxn ang="0">
                  <a:pos x="115" y="455"/>
                </a:cxn>
                <a:cxn ang="0">
                  <a:pos x="113" y="432"/>
                </a:cxn>
                <a:cxn ang="0">
                  <a:pos x="112" y="417"/>
                </a:cxn>
                <a:cxn ang="0">
                  <a:pos x="105" y="407"/>
                </a:cxn>
                <a:cxn ang="0">
                  <a:pos x="98" y="408"/>
                </a:cxn>
                <a:cxn ang="0">
                  <a:pos x="87" y="417"/>
                </a:cxn>
                <a:cxn ang="0">
                  <a:pos x="75" y="424"/>
                </a:cxn>
                <a:cxn ang="0">
                  <a:pos x="63" y="417"/>
                </a:cxn>
                <a:cxn ang="0">
                  <a:pos x="56" y="405"/>
                </a:cxn>
                <a:cxn ang="0">
                  <a:pos x="58" y="392"/>
                </a:cxn>
                <a:cxn ang="0">
                  <a:pos x="67" y="380"/>
                </a:cxn>
                <a:cxn ang="0">
                  <a:pos x="72" y="372"/>
                </a:cxn>
                <a:cxn ang="0">
                  <a:pos x="70" y="360"/>
                </a:cxn>
                <a:cxn ang="0">
                  <a:pos x="70" y="347"/>
                </a:cxn>
                <a:cxn ang="0">
                  <a:pos x="77" y="335"/>
                </a:cxn>
                <a:cxn ang="0">
                  <a:pos x="88" y="316"/>
                </a:cxn>
                <a:cxn ang="0">
                  <a:pos x="98" y="295"/>
                </a:cxn>
                <a:cxn ang="0">
                  <a:pos x="80" y="288"/>
                </a:cxn>
                <a:cxn ang="0">
                  <a:pos x="72" y="276"/>
                </a:cxn>
                <a:cxn ang="0">
                  <a:pos x="62" y="268"/>
                </a:cxn>
                <a:cxn ang="0">
                  <a:pos x="56" y="253"/>
                </a:cxn>
                <a:cxn ang="0">
                  <a:pos x="48" y="236"/>
                </a:cxn>
                <a:cxn ang="0">
                  <a:pos x="35" y="216"/>
                </a:cxn>
                <a:cxn ang="0">
                  <a:pos x="23" y="201"/>
                </a:cxn>
                <a:cxn ang="0">
                  <a:pos x="13" y="184"/>
                </a:cxn>
                <a:cxn ang="0">
                  <a:pos x="18" y="178"/>
                </a:cxn>
                <a:cxn ang="0">
                  <a:pos x="16" y="161"/>
                </a:cxn>
                <a:cxn ang="0">
                  <a:pos x="10" y="142"/>
                </a:cxn>
                <a:cxn ang="0">
                  <a:pos x="3" y="121"/>
                </a:cxn>
                <a:cxn ang="0">
                  <a:pos x="25" y="0"/>
                </a:cxn>
                <a:cxn ang="0">
                  <a:pos x="419" y="79"/>
                </a:cxn>
                <a:cxn ang="0">
                  <a:pos x="846" y="137"/>
                </a:cxn>
                <a:cxn ang="0">
                  <a:pos x="906" y="328"/>
                </a:cxn>
                <a:cxn ang="0">
                  <a:pos x="891" y="494"/>
                </a:cxn>
                <a:cxn ang="0">
                  <a:pos x="801" y="594"/>
                </a:cxn>
                <a:cxn ang="0">
                  <a:pos x="542" y="562"/>
                </a:cxn>
                <a:cxn ang="0">
                  <a:pos x="368" y="536"/>
                </a:cxn>
                <a:cxn ang="0">
                  <a:pos x="302" y="582"/>
                </a:cxn>
                <a:cxn ang="0">
                  <a:pos x="296" y="569"/>
                </a:cxn>
                <a:cxn ang="0">
                  <a:pos x="292" y="559"/>
                </a:cxn>
                <a:cxn ang="0">
                  <a:pos x="287" y="552"/>
                </a:cxn>
              </a:cxnLst>
              <a:rect l="0" t="0" r="r" b="b"/>
              <a:pathLst>
                <a:path w="921" h="603">
                  <a:moveTo>
                    <a:pt x="279" y="554"/>
                  </a:moveTo>
                  <a:lnTo>
                    <a:pt x="279" y="557"/>
                  </a:lnTo>
                  <a:lnTo>
                    <a:pt x="279" y="561"/>
                  </a:lnTo>
                  <a:lnTo>
                    <a:pt x="279" y="561"/>
                  </a:lnTo>
                  <a:lnTo>
                    <a:pt x="276" y="561"/>
                  </a:lnTo>
                  <a:lnTo>
                    <a:pt x="276" y="564"/>
                  </a:lnTo>
                  <a:lnTo>
                    <a:pt x="274" y="566"/>
                  </a:lnTo>
                  <a:lnTo>
                    <a:pt x="274" y="571"/>
                  </a:lnTo>
                  <a:lnTo>
                    <a:pt x="277" y="572"/>
                  </a:lnTo>
                  <a:lnTo>
                    <a:pt x="276" y="572"/>
                  </a:lnTo>
                  <a:lnTo>
                    <a:pt x="274" y="574"/>
                  </a:lnTo>
                  <a:lnTo>
                    <a:pt x="269" y="569"/>
                  </a:lnTo>
                  <a:lnTo>
                    <a:pt x="266" y="571"/>
                  </a:lnTo>
                  <a:lnTo>
                    <a:pt x="259" y="567"/>
                  </a:lnTo>
                  <a:lnTo>
                    <a:pt x="257" y="569"/>
                  </a:lnTo>
                  <a:lnTo>
                    <a:pt x="252" y="571"/>
                  </a:lnTo>
                  <a:lnTo>
                    <a:pt x="249" y="571"/>
                  </a:lnTo>
                  <a:lnTo>
                    <a:pt x="247" y="572"/>
                  </a:lnTo>
                  <a:lnTo>
                    <a:pt x="244" y="566"/>
                  </a:lnTo>
                  <a:lnTo>
                    <a:pt x="237" y="566"/>
                  </a:lnTo>
                  <a:lnTo>
                    <a:pt x="235" y="566"/>
                  </a:lnTo>
                  <a:lnTo>
                    <a:pt x="232" y="566"/>
                  </a:lnTo>
                  <a:lnTo>
                    <a:pt x="230" y="566"/>
                  </a:lnTo>
                  <a:lnTo>
                    <a:pt x="227" y="566"/>
                  </a:lnTo>
                  <a:lnTo>
                    <a:pt x="225" y="566"/>
                  </a:lnTo>
                  <a:lnTo>
                    <a:pt x="224" y="564"/>
                  </a:lnTo>
                  <a:lnTo>
                    <a:pt x="217" y="562"/>
                  </a:lnTo>
                  <a:lnTo>
                    <a:pt x="215" y="562"/>
                  </a:lnTo>
                  <a:lnTo>
                    <a:pt x="215" y="559"/>
                  </a:lnTo>
                  <a:lnTo>
                    <a:pt x="214" y="559"/>
                  </a:lnTo>
                  <a:lnTo>
                    <a:pt x="210" y="561"/>
                  </a:lnTo>
                  <a:lnTo>
                    <a:pt x="205" y="561"/>
                  </a:lnTo>
                  <a:lnTo>
                    <a:pt x="205" y="566"/>
                  </a:lnTo>
                  <a:lnTo>
                    <a:pt x="202" y="569"/>
                  </a:lnTo>
                  <a:lnTo>
                    <a:pt x="197" y="567"/>
                  </a:lnTo>
                  <a:lnTo>
                    <a:pt x="194" y="566"/>
                  </a:lnTo>
                  <a:lnTo>
                    <a:pt x="192" y="566"/>
                  </a:lnTo>
                  <a:lnTo>
                    <a:pt x="189" y="564"/>
                  </a:lnTo>
                  <a:lnTo>
                    <a:pt x="180" y="562"/>
                  </a:lnTo>
                  <a:lnTo>
                    <a:pt x="175" y="559"/>
                  </a:lnTo>
                  <a:lnTo>
                    <a:pt x="174" y="559"/>
                  </a:lnTo>
                  <a:lnTo>
                    <a:pt x="170" y="561"/>
                  </a:lnTo>
                  <a:lnTo>
                    <a:pt x="169" y="562"/>
                  </a:lnTo>
                  <a:lnTo>
                    <a:pt x="164" y="566"/>
                  </a:lnTo>
                  <a:lnTo>
                    <a:pt x="164" y="567"/>
                  </a:lnTo>
                  <a:lnTo>
                    <a:pt x="164" y="572"/>
                  </a:lnTo>
                  <a:lnTo>
                    <a:pt x="162" y="572"/>
                  </a:lnTo>
                  <a:lnTo>
                    <a:pt x="160" y="571"/>
                  </a:lnTo>
                  <a:lnTo>
                    <a:pt x="159" y="567"/>
                  </a:lnTo>
                  <a:lnTo>
                    <a:pt x="155" y="566"/>
                  </a:lnTo>
                  <a:lnTo>
                    <a:pt x="152" y="561"/>
                  </a:lnTo>
                  <a:lnTo>
                    <a:pt x="150" y="561"/>
                  </a:lnTo>
                  <a:lnTo>
                    <a:pt x="152" y="559"/>
                  </a:lnTo>
                  <a:lnTo>
                    <a:pt x="150" y="556"/>
                  </a:lnTo>
                  <a:lnTo>
                    <a:pt x="152" y="552"/>
                  </a:lnTo>
                  <a:lnTo>
                    <a:pt x="150" y="549"/>
                  </a:lnTo>
                  <a:lnTo>
                    <a:pt x="152" y="547"/>
                  </a:lnTo>
                  <a:lnTo>
                    <a:pt x="148" y="544"/>
                  </a:lnTo>
                  <a:lnTo>
                    <a:pt x="152" y="539"/>
                  </a:lnTo>
                  <a:lnTo>
                    <a:pt x="152" y="534"/>
                  </a:lnTo>
                  <a:lnTo>
                    <a:pt x="148" y="531"/>
                  </a:lnTo>
                  <a:lnTo>
                    <a:pt x="150" y="529"/>
                  </a:lnTo>
                  <a:lnTo>
                    <a:pt x="147" y="526"/>
                  </a:lnTo>
                  <a:lnTo>
                    <a:pt x="147" y="522"/>
                  </a:lnTo>
                  <a:lnTo>
                    <a:pt x="140" y="516"/>
                  </a:lnTo>
                  <a:lnTo>
                    <a:pt x="138" y="514"/>
                  </a:lnTo>
                  <a:lnTo>
                    <a:pt x="133" y="517"/>
                  </a:lnTo>
                  <a:lnTo>
                    <a:pt x="130" y="517"/>
                  </a:lnTo>
                  <a:lnTo>
                    <a:pt x="130" y="514"/>
                  </a:lnTo>
                  <a:lnTo>
                    <a:pt x="127" y="511"/>
                  </a:lnTo>
                  <a:lnTo>
                    <a:pt x="125" y="507"/>
                  </a:lnTo>
                  <a:lnTo>
                    <a:pt x="122" y="497"/>
                  </a:lnTo>
                  <a:lnTo>
                    <a:pt x="123" y="497"/>
                  </a:lnTo>
                  <a:lnTo>
                    <a:pt x="125" y="497"/>
                  </a:lnTo>
                  <a:lnTo>
                    <a:pt x="127" y="497"/>
                  </a:lnTo>
                  <a:lnTo>
                    <a:pt x="128" y="490"/>
                  </a:lnTo>
                  <a:lnTo>
                    <a:pt x="128" y="487"/>
                  </a:lnTo>
                  <a:lnTo>
                    <a:pt x="128" y="485"/>
                  </a:lnTo>
                  <a:lnTo>
                    <a:pt x="127" y="484"/>
                  </a:lnTo>
                  <a:lnTo>
                    <a:pt x="127" y="482"/>
                  </a:lnTo>
                  <a:lnTo>
                    <a:pt x="123" y="480"/>
                  </a:lnTo>
                  <a:lnTo>
                    <a:pt x="125" y="479"/>
                  </a:lnTo>
                  <a:lnTo>
                    <a:pt x="122" y="477"/>
                  </a:lnTo>
                  <a:lnTo>
                    <a:pt x="120" y="475"/>
                  </a:lnTo>
                  <a:lnTo>
                    <a:pt x="120" y="474"/>
                  </a:lnTo>
                  <a:lnTo>
                    <a:pt x="120" y="470"/>
                  </a:lnTo>
                  <a:lnTo>
                    <a:pt x="120" y="469"/>
                  </a:lnTo>
                  <a:lnTo>
                    <a:pt x="117" y="464"/>
                  </a:lnTo>
                  <a:lnTo>
                    <a:pt x="115" y="459"/>
                  </a:lnTo>
                  <a:lnTo>
                    <a:pt x="115" y="455"/>
                  </a:lnTo>
                  <a:lnTo>
                    <a:pt x="112" y="450"/>
                  </a:lnTo>
                  <a:lnTo>
                    <a:pt x="113" y="444"/>
                  </a:lnTo>
                  <a:lnTo>
                    <a:pt x="112" y="439"/>
                  </a:lnTo>
                  <a:lnTo>
                    <a:pt x="110" y="435"/>
                  </a:lnTo>
                  <a:lnTo>
                    <a:pt x="113" y="432"/>
                  </a:lnTo>
                  <a:lnTo>
                    <a:pt x="113" y="429"/>
                  </a:lnTo>
                  <a:lnTo>
                    <a:pt x="113" y="427"/>
                  </a:lnTo>
                  <a:lnTo>
                    <a:pt x="110" y="427"/>
                  </a:lnTo>
                  <a:lnTo>
                    <a:pt x="113" y="419"/>
                  </a:lnTo>
                  <a:lnTo>
                    <a:pt x="112" y="417"/>
                  </a:lnTo>
                  <a:lnTo>
                    <a:pt x="110" y="417"/>
                  </a:lnTo>
                  <a:lnTo>
                    <a:pt x="107" y="415"/>
                  </a:lnTo>
                  <a:lnTo>
                    <a:pt x="107" y="412"/>
                  </a:lnTo>
                  <a:lnTo>
                    <a:pt x="105" y="410"/>
                  </a:lnTo>
                  <a:lnTo>
                    <a:pt x="105" y="407"/>
                  </a:lnTo>
                  <a:lnTo>
                    <a:pt x="103" y="405"/>
                  </a:lnTo>
                  <a:lnTo>
                    <a:pt x="102" y="405"/>
                  </a:lnTo>
                  <a:lnTo>
                    <a:pt x="98" y="405"/>
                  </a:lnTo>
                  <a:lnTo>
                    <a:pt x="98" y="405"/>
                  </a:lnTo>
                  <a:lnTo>
                    <a:pt x="98" y="408"/>
                  </a:lnTo>
                  <a:lnTo>
                    <a:pt x="98" y="410"/>
                  </a:lnTo>
                  <a:lnTo>
                    <a:pt x="95" y="410"/>
                  </a:lnTo>
                  <a:lnTo>
                    <a:pt x="92" y="415"/>
                  </a:lnTo>
                  <a:lnTo>
                    <a:pt x="88" y="417"/>
                  </a:lnTo>
                  <a:lnTo>
                    <a:pt x="87" y="417"/>
                  </a:lnTo>
                  <a:lnTo>
                    <a:pt x="83" y="417"/>
                  </a:lnTo>
                  <a:lnTo>
                    <a:pt x="82" y="419"/>
                  </a:lnTo>
                  <a:lnTo>
                    <a:pt x="78" y="417"/>
                  </a:lnTo>
                  <a:lnTo>
                    <a:pt x="77" y="422"/>
                  </a:lnTo>
                  <a:lnTo>
                    <a:pt x="75" y="424"/>
                  </a:lnTo>
                  <a:lnTo>
                    <a:pt x="68" y="425"/>
                  </a:lnTo>
                  <a:lnTo>
                    <a:pt x="67" y="425"/>
                  </a:lnTo>
                  <a:lnTo>
                    <a:pt x="67" y="422"/>
                  </a:lnTo>
                  <a:lnTo>
                    <a:pt x="63" y="419"/>
                  </a:lnTo>
                  <a:lnTo>
                    <a:pt x="63" y="417"/>
                  </a:lnTo>
                  <a:lnTo>
                    <a:pt x="60" y="414"/>
                  </a:lnTo>
                  <a:lnTo>
                    <a:pt x="56" y="412"/>
                  </a:lnTo>
                  <a:lnTo>
                    <a:pt x="56" y="410"/>
                  </a:lnTo>
                  <a:lnTo>
                    <a:pt x="53" y="410"/>
                  </a:lnTo>
                  <a:lnTo>
                    <a:pt x="56" y="405"/>
                  </a:lnTo>
                  <a:lnTo>
                    <a:pt x="55" y="403"/>
                  </a:lnTo>
                  <a:lnTo>
                    <a:pt x="60" y="400"/>
                  </a:lnTo>
                  <a:lnTo>
                    <a:pt x="60" y="397"/>
                  </a:lnTo>
                  <a:lnTo>
                    <a:pt x="62" y="395"/>
                  </a:lnTo>
                  <a:lnTo>
                    <a:pt x="58" y="392"/>
                  </a:lnTo>
                  <a:lnTo>
                    <a:pt x="58" y="388"/>
                  </a:lnTo>
                  <a:lnTo>
                    <a:pt x="56" y="387"/>
                  </a:lnTo>
                  <a:lnTo>
                    <a:pt x="63" y="383"/>
                  </a:lnTo>
                  <a:lnTo>
                    <a:pt x="65" y="378"/>
                  </a:lnTo>
                  <a:lnTo>
                    <a:pt x="67" y="380"/>
                  </a:lnTo>
                  <a:lnTo>
                    <a:pt x="68" y="378"/>
                  </a:lnTo>
                  <a:lnTo>
                    <a:pt x="72" y="380"/>
                  </a:lnTo>
                  <a:lnTo>
                    <a:pt x="73" y="378"/>
                  </a:lnTo>
                  <a:lnTo>
                    <a:pt x="73" y="373"/>
                  </a:lnTo>
                  <a:lnTo>
                    <a:pt x="72" y="372"/>
                  </a:lnTo>
                  <a:lnTo>
                    <a:pt x="75" y="368"/>
                  </a:lnTo>
                  <a:lnTo>
                    <a:pt x="75" y="365"/>
                  </a:lnTo>
                  <a:lnTo>
                    <a:pt x="70" y="363"/>
                  </a:lnTo>
                  <a:lnTo>
                    <a:pt x="70" y="362"/>
                  </a:lnTo>
                  <a:lnTo>
                    <a:pt x="70" y="360"/>
                  </a:lnTo>
                  <a:lnTo>
                    <a:pt x="73" y="357"/>
                  </a:lnTo>
                  <a:lnTo>
                    <a:pt x="75" y="353"/>
                  </a:lnTo>
                  <a:lnTo>
                    <a:pt x="73" y="350"/>
                  </a:lnTo>
                  <a:lnTo>
                    <a:pt x="70" y="348"/>
                  </a:lnTo>
                  <a:lnTo>
                    <a:pt x="70" y="347"/>
                  </a:lnTo>
                  <a:lnTo>
                    <a:pt x="72" y="343"/>
                  </a:lnTo>
                  <a:lnTo>
                    <a:pt x="75" y="345"/>
                  </a:lnTo>
                  <a:lnTo>
                    <a:pt x="78" y="343"/>
                  </a:lnTo>
                  <a:lnTo>
                    <a:pt x="78" y="338"/>
                  </a:lnTo>
                  <a:lnTo>
                    <a:pt x="77" y="335"/>
                  </a:lnTo>
                  <a:lnTo>
                    <a:pt x="77" y="333"/>
                  </a:lnTo>
                  <a:lnTo>
                    <a:pt x="80" y="332"/>
                  </a:lnTo>
                  <a:lnTo>
                    <a:pt x="85" y="320"/>
                  </a:lnTo>
                  <a:lnTo>
                    <a:pt x="87" y="320"/>
                  </a:lnTo>
                  <a:lnTo>
                    <a:pt x="88" y="316"/>
                  </a:lnTo>
                  <a:lnTo>
                    <a:pt x="88" y="310"/>
                  </a:lnTo>
                  <a:lnTo>
                    <a:pt x="92" y="308"/>
                  </a:lnTo>
                  <a:lnTo>
                    <a:pt x="92" y="306"/>
                  </a:lnTo>
                  <a:lnTo>
                    <a:pt x="95" y="300"/>
                  </a:lnTo>
                  <a:lnTo>
                    <a:pt x="98" y="295"/>
                  </a:lnTo>
                  <a:lnTo>
                    <a:pt x="98" y="291"/>
                  </a:lnTo>
                  <a:lnTo>
                    <a:pt x="93" y="288"/>
                  </a:lnTo>
                  <a:lnTo>
                    <a:pt x="88" y="290"/>
                  </a:lnTo>
                  <a:lnTo>
                    <a:pt x="85" y="291"/>
                  </a:lnTo>
                  <a:lnTo>
                    <a:pt x="80" y="288"/>
                  </a:lnTo>
                  <a:lnTo>
                    <a:pt x="75" y="288"/>
                  </a:lnTo>
                  <a:lnTo>
                    <a:pt x="73" y="285"/>
                  </a:lnTo>
                  <a:lnTo>
                    <a:pt x="77" y="283"/>
                  </a:lnTo>
                  <a:lnTo>
                    <a:pt x="73" y="276"/>
                  </a:lnTo>
                  <a:lnTo>
                    <a:pt x="72" y="276"/>
                  </a:lnTo>
                  <a:lnTo>
                    <a:pt x="67" y="280"/>
                  </a:lnTo>
                  <a:lnTo>
                    <a:pt x="63" y="278"/>
                  </a:lnTo>
                  <a:lnTo>
                    <a:pt x="67" y="273"/>
                  </a:lnTo>
                  <a:lnTo>
                    <a:pt x="65" y="271"/>
                  </a:lnTo>
                  <a:lnTo>
                    <a:pt x="62" y="268"/>
                  </a:lnTo>
                  <a:lnTo>
                    <a:pt x="60" y="266"/>
                  </a:lnTo>
                  <a:lnTo>
                    <a:pt x="56" y="266"/>
                  </a:lnTo>
                  <a:lnTo>
                    <a:pt x="55" y="258"/>
                  </a:lnTo>
                  <a:lnTo>
                    <a:pt x="56" y="255"/>
                  </a:lnTo>
                  <a:lnTo>
                    <a:pt x="56" y="253"/>
                  </a:lnTo>
                  <a:lnTo>
                    <a:pt x="56" y="250"/>
                  </a:lnTo>
                  <a:lnTo>
                    <a:pt x="53" y="246"/>
                  </a:lnTo>
                  <a:lnTo>
                    <a:pt x="50" y="246"/>
                  </a:lnTo>
                  <a:lnTo>
                    <a:pt x="50" y="245"/>
                  </a:lnTo>
                  <a:lnTo>
                    <a:pt x="48" y="236"/>
                  </a:lnTo>
                  <a:lnTo>
                    <a:pt x="46" y="233"/>
                  </a:lnTo>
                  <a:lnTo>
                    <a:pt x="46" y="228"/>
                  </a:lnTo>
                  <a:lnTo>
                    <a:pt x="45" y="228"/>
                  </a:lnTo>
                  <a:lnTo>
                    <a:pt x="43" y="224"/>
                  </a:lnTo>
                  <a:lnTo>
                    <a:pt x="35" y="216"/>
                  </a:lnTo>
                  <a:lnTo>
                    <a:pt x="35" y="208"/>
                  </a:lnTo>
                  <a:lnTo>
                    <a:pt x="35" y="206"/>
                  </a:lnTo>
                  <a:lnTo>
                    <a:pt x="30" y="204"/>
                  </a:lnTo>
                  <a:lnTo>
                    <a:pt x="28" y="204"/>
                  </a:lnTo>
                  <a:lnTo>
                    <a:pt x="23" y="201"/>
                  </a:lnTo>
                  <a:lnTo>
                    <a:pt x="21" y="199"/>
                  </a:lnTo>
                  <a:lnTo>
                    <a:pt x="21" y="194"/>
                  </a:lnTo>
                  <a:lnTo>
                    <a:pt x="18" y="189"/>
                  </a:lnTo>
                  <a:lnTo>
                    <a:pt x="15" y="188"/>
                  </a:lnTo>
                  <a:lnTo>
                    <a:pt x="13" y="184"/>
                  </a:lnTo>
                  <a:lnTo>
                    <a:pt x="8" y="181"/>
                  </a:lnTo>
                  <a:lnTo>
                    <a:pt x="10" y="179"/>
                  </a:lnTo>
                  <a:lnTo>
                    <a:pt x="15" y="181"/>
                  </a:lnTo>
                  <a:lnTo>
                    <a:pt x="16" y="179"/>
                  </a:lnTo>
                  <a:lnTo>
                    <a:pt x="18" y="178"/>
                  </a:lnTo>
                  <a:lnTo>
                    <a:pt x="13" y="174"/>
                  </a:lnTo>
                  <a:lnTo>
                    <a:pt x="13" y="171"/>
                  </a:lnTo>
                  <a:lnTo>
                    <a:pt x="11" y="169"/>
                  </a:lnTo>
                  <a:lnTo>
                    <a:pt x="16" y="163"/>
                  </a:lnTo>
                  <a:lnTo>
                    <a:pt x="16" y="161"/>
                  </a:lnTo>
                  <a:lnTo>
                    <a:pt x="15" y="158"/>
                  </a:lnTo>
                  <a:lnTo>
                    <a:pt x="16" y="151"/>
                  </a:lnTo>
                  <a:lnTo>
                    <a:pt x="13" y="149"/>
                  </a:lnTo>
                  <a:lnTo>
                    <a:pt x="13" y="144"/>
                  </a:lnTo>
                  <a:lnTo>
                    <a:pt x="10" y="142"/>
                  </a:lnTo>
                  <a:lnTo>
                    <a:pt x="11" y="137"/>
                  </a:lnTo>
                  <a:lnTo>
                    <a:pt x="10" y="134"/>
                  </a:lnTo>
                  <a:lnTo>
                    <a:pt x="6" y="131"/>
                  </a:lnTo>
                  <a:lnTo>
                    <a:pt x="5" y="129"/>
                  </a:lnTo>
                  <a:lnTo>
                    <a:pt x="3" y="121"/>
                  </a:lnTo>
                  <a:lnTo>
                    <a:pt x="1" y="116"/>
                  </a:lnTo>
                  <a:lnTo>
                    <a:pt x="0" y="114"/>
                  </a:lnTo>
                  <a:lnTo>
                    <a:pt x="5" y="87"/>
                  </a:lnTo>
                  <a:lnTo>
                    <a:pt x="13" y="55"/>
                  </a:lnTo>
                  <a:lnTo>
                    <a:pt x="25" y="0"/>
                  </a:lnTo>
                  <a:lnTo>
                    <a:pt x="123" y="22"/>
                  </a:lnTo>
                  <a:lnTo>
                    <a:pt x="174" y="32"/>
                  </a:lnTo>
                  <a:lnTo>
                    <a:pt x="312" y="59"/>
                  </a:lnTo>
                  <a:lnTo>
                    <a:pt x="379" y="72"/>
                  </a:lnTo>
                  <a:lnTo>
                    <a:pt x="419" y="79"/>
                  </a:lnTo>
                  <a:lnTo>
                    <a:pt x="513" y="94"/>
                  </a:lnTo>
                  <a:lnTo>
                    <a:pt x="607" y="107"/>
                  </a:lnTo>
                  <a:lnTo>
                    <a:pt x="687" y="119"/>
                  </a:lnTo>
                  <a:lnTo>
                    <a:pt x="767" y="129"/>
                  </a:lnTo>
                  <a:lnTo>
                    <a:pt x="846" y="137"/>
                  </a:lnTo>
                  <a:lnTo>
                    <a:pt x="921" y="144"/>
                  </a:lnTo>
                  <a:lnTo>
                    <a:pt x="918" y="186"/>
                  </a:lnTo>
                  <a:lnTo>
                    <a:pt x="916" y="214"/>
                  </a:lnTo>
                  <a:lnTo>
                    <a:pt x="913" y="260"/>
                  </a:lnTo>
                  <a:lnTo>
                    <a:pt x="906" y="328"/>
                  </a:lnTo>
                  <a:lnTo>
                    <a:pt x="906" y="335"/>
                  </a:lnTo>
                  <a:lnTo>
                    <a:pt x="898" y="415"/>
                  </a:lnTo>
                  <a:lnTo>
                    <a:pt x="896" y="427"/>
                  </a:lnTo>
                  <a:lnTo>
                    <a:pt x="895" y="457"/>
                  </a:lnTo>
                  <a:lnTo>
                    <a:pt x="891" y="494"/>
                  </a:lnTo>
                  <a:lnTo>
                    <a:pt x="890" y="502"/>
                  </a:lnTo>
                  <a:lnTo>
                    <a:pt x="885" y="577"/>
                  </a:lnTo>
                  <a:lnTo>
                    <a:pt x="881" y="603"/>
                  </a:lnTo>
                  <a:lnTo>
                    <a:pt x="879" y="603"/>
                  </a:lnTo>
                  <a:lnTo>
                    <a:pt x="801" y="594"/>
                  </a:lnTo>
                  <a:lnTo>
                    <a:pt x="798" y="594"/>
                  </a:lnTo>
                  <a:lnTo>
                    <a:pt x="722" y="586"/>
                  </a:lnTo>
                  <a:lnTo>
                    <a:pt x="704" y="584"/>
                  </a:lnTo>
                  <a:lnTo>
                    <a:pt x="572" y="566"/>
                  </a:lnTo>
                  <a:lnTo>
                    <a:pt x="542" y="562"/>
                  </a:lnTo>
                  <a:lnTo>
                    <a:pt x="513" y="557"/>
                  </a:lnTo>
                  <a:lnTo>
                    <a:pt x="418" y="544"/>
                  </a:lnTo>
                  <a:lnTo>
                    <a:pt x="403" y="541"/>
                  </a:lnTo>
                  <a:lnTo>
                    <a:pt x="371" y="536"/>
                  </a:lnTo>
                  <a:lnTo>
                    <a:pt x="368" y="536"/>
                  </a:lnTo>
                  <a:lnTo>
                    <a:pt x="319" y="527"/>
                  </a:lnTo>
                  <a:lnTo>
                    <a:pt x="311" y="566"/>
                  </a:lnTo>
                  <a:lnTo>
                    <a:pt x="309" y="586"/>
                  </a:lnTo>
                  <a:lnTo>
                    <a:pt x="306" y="584"/>
                  </a:lnTo>
                  <a:lnTo>
                    <a:pt x="302" y="582"/>
                  </a:lnTo>
                  <a:lnTo>
                    <a:pt x="302" y="577"/>
                  </a:lnTo>
                  <a:lnTo>
                    <a:pt x="301" y="576"/>
                  </a:lnTo>
                  <a:lnTo>
                    <a:pt x="301" y="574"/>
                  </a:lnTo>
                  <a:lnTo>
                    <a:pt x="297" y="572"/>
                  </a:lnTo>
                  <a:lnTo>
                    <a:pt x="296" y="569"/>
                  </a:lnTo>
                  <a:lnTo>
                    <a:pt x="297" y="567"/>
                  </a:lnTo>
                  <a:lnTo>
                    <a:pt x="297" y="566"/>
                  </a:lnTo>
                  <a:lnTo>
                    <a:pt x="294" y="564"/>
                  </a:lnTo>
                  <a:lnTo>
                    <a:pt x="294" y="561"/>
                  </a:lnTo>
                  <a:lnTo>
                    <a:pt x="292" y="559"/>
                  </a:lnTo>
                  <a:lnTo>
                    <a:pt x="291" y="556"/>
                  </a:lnTo>
                  <a:lnTo>
                    <a:pt x="291" y="554"/>
                  </a:lnTo>
                  <a:lnTo>
                    <a:pt x="291" y="554"/>
                  </a:lnTo>
                  <a:lnTo>
                    <a:pt x="289" y="551"/>
                  </a:lnTo>
                  <a:lnTo>
                    <a:pt x="287" y="552"/>
                  </a:lnTo>
                  <a:lnTo>
                    <a:pt x="286" y="554"/>
                  </a:lnTo>
                  <a:lnTo>
                    <a:pt x="281" y="554"/>
                  </a:lnTo>
                  <a:lnTo>
                    <a:pt x="279" y="554"/>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05" name="Freeform 118"/>
            <p:cNvSpPr>
              <a:spLocks/>
            </p:cNvSpPr>
            <p:nvPr/>
          </p:nvSpPr>
          <p:spPr bwMode="auto">
            <a:xfrm>
              <a:off x="6618288" y="4433888"/>
              <a:ext cx="465137" cy="307975"/>
            </a:xfrm>
            <a:custGeom>
              <a:avLst/>
              <a:gdLst/>
              <a:ahLst/>
              <a:cxnLst>
                <a:cxn ang="0">
                  <a:pos x="47" y="338"/>
                </a:cxn>
                <a:cxn ang="0">
                  <a:pos x="5" y="278"/>
                </a:cxn>
                <a:cxn ang="0">
                  <a:pos x="12" y="201"/>
                </a:cxn>
                <a:cxn ang="0">
                  <a:pos x="22" y="109"/>
                </a:cxn>
                <a:cxn ang="0">
                  <a:pos x="32" y="0"/>
                </a:cxn>
                <a:cxn ang="0">
                  <a:pos x="194" y="13"/>
                </a:cxn>
                <a:cxn ang="0">
                  <a:pos x="377" y="23"/>
                </a:cxn>
                <a:cxn ang="0">
                  <a:pos x="512" y="28"/>
                </a:cxn>
                <a:cxn ang="0">
                  <a:pos x="628" y="30"/>
                </a:cxn>
                <a:cxn ang="0">
                  <a:pos x="621" y="53"/>
                </a:cxn>
                <a:cxn ang="0">
                  <a:pos x="604" y="72"/>
                </a:cxn>
                <a:cxn ang="0">
                  <a:pos x="618" y="92"/>
                </a:cxn>
                <a:cxn ang="0">
                  <a:pos x="634" y="100"/>
                </a:cxn>
                <a:cxn ang="0">
                  <a:pos x="636" y="140"/>
                </a:cxn>
                <a:cxn ang="0">
                  <a:pos x="636" y="191"/>
                </a:cxn>
                <a:cxn ang="0">
                  <a:pos x="634" y="308"/>
                </a:cxn>
                <a:cxn ang="0">
                  <a:pos x="623" y="316"/>
                </a:cxn>
                <a:cxn ang="0">
                  <a:pos x="629" y="326"/>
                </a:cxn>
                <a:cxn ang="0">
                  <a:pos x="624" y="336"/>
                </a:cxn>
                <a:cxn ang="0">
                  <a:pos x="626" y="339"/>
                </a:cxn>
                <a:cxn ang="0">
                  <a:pos x="634" y="351"/>
                </a:cxn>
                <a:cxn ang="0">
                  <a:pos x="633" y="358"/>
                </a:cxn>
                <a:cxn ang="0">
                  <a:pos x="629" y="368"/>
                </a:cxn>
                <a:cxn ang="0">
                  <a:pos x="628" y="378"/>
                </a:cxn>
                <a:cxn ang="0">
                  <a:pos x="623" y="385"/>
                </a:cxn>
                <a:cxn ang="0">
                  <a:pos x="619" y="395"/>
                </a:cxn>
                <a:cxn ang="0">
                  <a:pos x="628" y="403"/>
                </a:cxn>
                <a:cxn ang="0">
                  <a:pos x="631" y="413"/>
                </a:cxn>
                <a:cxn ang="0">
                  <a:pos x="636" y="423"/>
                </a:cxn>
                <a:cxn ang="0">
                  <a:pos x="623" y="421"/>
                </a:cxn>
                <a:cxn ang="0">
                  <a:pos x="619" y="416"/>
                </a:cxn>
                <a:cxn ang="0">
                  <a:pos x="614" y="405"/>
                </a:cxn>
                <a:cxn ang="0">
                  <a:pos x="604" y="401"/>
                </a:cxn>
                <a:cxn ang="0">
                  <a:pos x="591" y="398"/>
                </a:cxn>
                <a:cxn ang="0">
                  <a:pos x="589" y="393"/>
                </a:cxn>
                <a:cxn ang="0">
                  <a:pos x="576" y="388"/>
                </a:cxn>
                <a:cxn ang="0">
                  <a:pos x="567" y="381"/>
                </a:cxn>
                <a:cxn ang="0">
                  <a:pos x="557" y="380"/>
                </a:cxn>
                <a:cxn ang="0">
                  <a:pos x="547" y="380"/>
                </a:cxn>
                <a:cxn ang="0">
                  <a:pos x="532" y="383"/>
                </a:cxn>
                <a:cxn ang="0">
                  <a:pos x="522" y="381"/>
                </a:cxn>
                <a:cxn ang="0">
                  <a:pos x="516" y="383"/>
                </a:cxn>
                <a:cxn ang="0">
                  <a:pos x="504" y="390"/>
                </a:cxn>
                <a:cxn ang="0">
                  <a:pos x="494" y="385"/>
                </a:cxn>
                <a:cxn ang="0">
                  <a:pos x="479" y="376"/>
                </a:cxn>
                <a:cxn ang="0">
                  <a:pos x="464" y="365"/>
                </a:cxn>
                <a:cxn ang="0">
                  <a:pos x="322" y="358"/>
                </a:cxn>
                <a:cxn ang="0">
                  <a:pos x="106" y="344"/>
                </a:cxn>
              </a:cxnLst>
              <a:rect l="0" t="0" r="r" b="b"/>
              <a:pathLst>
                <a:path w="636" h="423">
                  <a:moveTo>
                    <a:pt x="106" y="344"/>
                  </a:moveTo>
                  <a:lnTo>
                    <a:pt x="87" y="343"/>
                  </a:lnTo>
                  <a:lnTo>
                    <a:pt x="47" y="338"/>
                  </a:lnTo>
                  <a:lnTo>
                    <a:pt x="0" y="334"/>
                  </a:lnTo>
                  <a:lnTo>
                    <a:pt x="5" y="281"/>
                  </a:lnTo>
                  <a:lnTo>
                    <a:pt x="5" y="278"/>
                  </a:lnTo>
                  <a:lnTo>
                    <a:pt x="9" y="237"/>
                  </a:lnTo>
                  <a:lnTo>
                    <a:pt x="12" y="204"/>
                  </a:lnTo>
                  <a:lnTo>
                    <a:pt x="12" y="201"/>
                  </a:lnTo>
                  <a:lnTo>
                    <a:pt x="15" y="155"/>
                  </a:lnTo>
                  <a:lnTo>
                    <a:pt x="20" y="109"/>
                  </a:lnTo>
                  <a:lnTo>
                    <a:pt x="22" y="109"/>
                  </a:lnTo>
                  <a:lnTo>
                    <a:pt x="26" y="83"/>
                  </a:lnTo>
                  <a:lnTo>
                    <a:pt x="31" y="8"/>
                  </a:lnTo>
                  <a:lnTo>
                    <a:pt x="32" y="0"/>
                  </a:lnTo>
                  <a:lnTo>
                    <a:pt x="116" y="8"/>
                  </a:lnTo>
                  <a:lnTo>
                    <a:pt x="119" y="8"/>
                  </a:lnTo>
                  <a:lnTo>
                    <a:pt x="194" y="13"/>
                  </a:lnTo>
                  <a:lnTo>
                    <a:pt x="313" y="20"/>
                  </a:lnTo>
                  <a:lnTo>
                    <a:pt x="363" y="23"/>
                  </a:lnTo>
                  <a:lnTo>
                    <a:pt x="377" y="23"/>
                  </a:lnTo>
                  <a:lnTo>
                    <a:pt x="432" y="27"/>
                  </a:lnTo>
                  <a:lnTo>
                    <a:pt x="455" y="28"/>
                  </a:lnTo>
                  <a:lnTo>
                    <a:pt x="512" y="28"/>
                  </a:lnTo>
                  <a:lnTo>
                    <a:pt x="516" y="28"/>
                  </a:lnTo>
                  <a:lnTo>
                    <a:pt x="574" y="30"/>
                  </a:lnTo>
                  <a:lnTo>
                    <a:pt x="628" y="30"/>
                  </a:lnTo>
                  <a:lnTo>
                    <a:pt x="626" y="43"/>
                  </a:lnTo>
                  <a:lnTo>
                    <a:pt x="624" y="45"/>
                  </a:lnTo>
                  <a:lnTo>
                    <a:pt x="621" y="53"/>
                  </a:lnTo>
                  <a:lnTo>
                    <a:pt x="606" y="63"/>
                  </a:lnTo>
                  <a:lnTo>
                    <a:pt x="604" y="68"/>
                  </a:lnTo>
                  <a:lnTo>
                    <a:pt x="604" y="72"/>
                  </a:lnTo>
                  <a:lnTo>
                    <a:pt x="611" y="78"/>
                  </a:lnTo>
                  <a:lnTo>
                    <a:pt x="613" y="85"/>
                  </a:lnTo>
                  <a:lnTo>
                    <a:pt x="618" y="92"/>
                  </a:lnTo>
                  <a:lnTo>
                    <a:pt x="624" y="92"/>
                  </a:lnTo>
                  <a:lnTo>
                    <a:pt x="631" y="94"/>
                  </a:lnTo>
                  <a:lnTo>
                    <a:pt x="634" y="100"/>
                  </a:lnTo>
                  <a:lnTo>
                    <a:pt x="636" y="104"/>
                  </a:lnTo>
                  <a:lnTo>
                    <a:pt x="636" y="105"/>
                  </a:lnTo>
                  <a:lnTo>
                    <a:pt x="636" y="140"/>
                  </a:lnTo>
                  <a:lnTo>
                    <a:pt x="636" y="160"/>
                  </a:lnTo>
                  <a:lnTo>
                    <a:pt x="636" y="179"/>
                  </a:lnTo>
                  <a:lnTo>
                    <a:pt x="636" y="191"/>
                  </a:lnTo>
                  <a:lnTo>
                    <a:pt x="634" y="229"/>
                  </a:lnTo>
                  <a:lnTo>
                    <a:pt x="634" y="269"/>
                  </a:lnTo>
                  <a:lnTo>
                    <a:pt x="634" y="308"/>
                  </a:lnTo>
                  <a:lnTo>
                    <a:pt x="623" y="308"/>
                  </a:lnTo>
                  <a:lnTo>
                    <a:pt x="624" y="311"/>
                  </a:lnTo>
                  <a:lnTo>
                    <a:pt x="623" y="316"/>
                  </a:lnTo>
                  <a:lnTo>
                    <a:pt x="626" y="319"/>
                  </a:lnTo>
                  <a:lnTo>
                    <a:pt x="629" y="323"/>
                  </a:lnTo>
                  <a:lnTo>
                    <a:pt x="629" y="326"/>
                  </a:lnTo>
                  <a:lnTo>
                    <a:pt x="628" y="331"/>
                  </a:lnTo>
                  <a:lnTo>
                    <a:pt x="624" y="333"/>
                  </a:lnTo>
                  <a:lnTo>
                    <a:pt x="624" y="336"/>
                  </a:lnTo>
                  <a:lnTo>
                    <a:pt x="626" y="336"/>
                  </a:lnTo>
                  <a:lnTo>
                    <a:pt x="626" y="338"/>
                  </a:lnTo>
                  <a:lnTo>
                    <a:pt x="626" y="339"/>
                  </a:lnTo>
                  <a:lnTo>
                    <a:pt x="633" y="341"/>
                  </a:lnTo>
                  <a:lnTo>
                    <a:pt x="633" y="341"/>
                  </a:lnTo>
                  <a:lnTo>
                    <a:pt x="634" y="351"/>
                  </a:lnTo>
                  <a:lnTo>
                    <a:pt x="634" y="356"/>
                  </a:lnTo>
                  <a:lnTo>
                    <a:pt x="634" y="358"/>
                  </a:lnTo>
                  <a:lnTo>
                    <a:pt x="633" y="358"/>
                  </a:lnTo>
                  <a:lnTo>
                    <a:pt x="629" y="360"/>
                  </a:lnTo>
                  <a:lnTo>
                    <a:pt x="631" y="365"/>
                  </a:lnTo>
                  <a:lnTo>
                    <a:pt x="629" y="368"/>
                  </a:lnTo>
                  <a:lnTo>
                    <a:pt x="629" y="371"/>
                  </a:lnTo>
                  <a:lnTo>
                    <a:pt x="628" y="376"/>
                  </a:lnTo>
                  <a:lnTo>
                    <a:pt x="628" y="378"/>
                  </a:lnTo>
                  <a:lnTo>
                    <a:pt x="626" y="383"/>
                  </a:lnTo>
                  <a:lnTo>
                    <a:pt x="624" y="385"/>
                  </a:lnTo>
                  <a:lnTo>
                    <a:pt x="623" y="385"/>
                  </a:lnTo>
                  <a:lnTo>
                    <a:pt x="621" y="390"/>
                  </a:lnTo>
                  <a:lnTo>
                    <a:pt x="621" y="390"/>
                  </a:lnTo>
                  <a:lnTo>
                    <a:pt x="619" y="395"/>
                  </a:lnTo>
                  <a:lnTo>
                    <a:pt x="621" y="400"/>
                  </a:lnTo>
                  <a:lnTo>
                    <a:pt x="626" y="403"/>
                  </a:lnTo>
                  <a:lnTo>
                    <a:pt x="628" y="403"/>
                  </a:lnTo>
                  <a:lnTo>
                    <a:pt x="629" y="408"/>
                  </a:lnTo>
                  <a:lnTo>
                    <a:pt x="633" y="413"/>
                  </a:lnTo>
                  <a:lnTo>
                    <a:pt x="631" y="413"/>
                  </a:lnTo>
                  <a:lnTo>
                    <a:pt x="633" y="415"/>
                  </a:lnTo>
                  <a:lnTo>
                    <a:pt x="633" y="421"/>
                  </a:lnTo>
                  <a:lnTo>
                    <a:pt x="636" y="423"/>
                  </a:lnTo>
                  <a:lnTo>
                    <a:pt x="631" y="423"/>
                  </a:lnTo>
                  <a:lnTo>
                    <a:pt x="626" y="421"/>
                  </a:lnTo>
                  <a:lnTo>
                    <a:pt x="623" y="421"/>
                  </a:lnTo>
                  <a:lnTo>
                    <a:pt x="621" y="421"/>
                  </a:lnTo>
                  <a:lnTo>
                    <a:pt x="621" y="420"/>
                  </a:lnTo>
                  <a:lnTo>
                    <a:pt x="619" y="416"/>
                  </a:lnTo>
                  <a:lnTo>
                    <a:pt x="613" y="410"/>
                  </a:lnTo>
                  <a:lnTo>
                    <a:pt x="614" y="406"/>
                  </a:lnTo>
                  <a:lnTo>
                    <a:pt x="614" y="405"/>
                  </a:lnTo>
                  <a:lnTo>
                    <a:pt x="611" y="403"/>
                  </a:lnTo>
                  <a:lnTo>
                    <a:pt x="606" y="403"/>
                  </a:lnTo>
                  <a:lnTo>
                    <a:pt x="604" y="401"/>
                  </a:lnTo>
                  <a:lnTo>
                    <a:pt x="604" y="400"/>
                  </a:lnTo>
                  <a:lnTo>
                    <a:pt x="598" y="396"/>
                  </a:lnTo>
                  <a:lnTo>
                    <a:pt x="591" y="398"/>
                  </a:lnTo>
                  <a:lnTo>
                    <a:pt x="589" y="396"/>
                  </a:lnTo>
                  <a:lnTo>
                    <a:pt x="591" y="393"/>
                  </a:lnTo>
                  <a:lnTo>
                    <a:pt x="589" y="393"/>
                  </a:lnTo>
                  <a:lnTo>
                    <a:pt x="588" y="393"/>
                  </a:lnTo>
                  <a:lnTo>
                    <a:pt x="579" y="390"/>
                  </a:lnTo>
                  <a:lnTo>
                    <a:pt x="576" y="388"/>
                  </a:lnTo>
                  <a:lnTo>
                    <a:pt x="571" y="386"/>
                  </a:lnTo>
                  <a:lnTo>
                    <a:pt x="569" y="383"/>
                  </a:lnTo>
                  <a:lnTo>
                    <a:pt x="567" y="381"/>
                  </a:lnTo>
                  <a:lnTo>
                    <a:pt x="567" y="381"/>
                  </a:lnTo>
                  <a:lnTo>
                    <a:pt x="562" y="380"/>
                  </a:lnTo>
                  <a:lnTo>
                    <a:pt x="557" y="380"/>
                  </a:lnTo>
                  <a:lnTo>
                    <a:pt x="551" y="381"/>
                  </a:lnTo>
                  <a:lnTo>
                    <a:pt x="547" y="380"/>
                  </a:lnTo>
                  <a:lnTo>
                    <a:pt x="547" y="380"/>
                  </a:lnTo>
                  <a:lnTo>
                    <a:pt x="541" y="381"/>
                  </a:lnTo>
                  <a:lnTo>
                    <a:pt x="536" y="380"/>
                  </a:lnTo>
                  <a:lnTo>
                    <a:pt x="532" y="383"/>
                  </a:lnTo>
                  <a:lnTo>
                    <a:pt x="527" y="380"/>
                  </a:lnTo>
                  <a:lnTo>
                    <a:pt x="526" y="381"/>
                  </a:lnTo>
                  <a:lnTo>
                    <a:pt x="522" y="381"/>
                  </a:lnTo>
                  <a:lnTo>
                    <a:pt x="521" y="380"/>
                  </a:lnTo>
                  <a:lnTo>
                    <a:pt x="516" y="380"/>
                  </a:lnTo>
                  <a:lnTo>
                    <a:pt x="516" y="383"/>
                  </a:lnTo>
                  <a:lnTo>
                    <a:pt x="511" y="388"/>
                  </a:lnTo>
                  <a:lnTo>
                    <a:pt x="507" y="390"/>
                  </a:lnTo>
                  <a:lnTo>
                    <a:pt x="504" y="390"/>
                  </a:lnTo>
                  <a:lnTo>
                    <a:pt x="502" y="390"/>
                  </a:lnTo>
                  <a:lnTo>
                    <a:pt x="494" y="386"/>
                  </a:lnTo>
                  <a:lnTo>
                    <a:pt x="494" y="385"/>
                  </a:lnTo>
                  <a:lnTo>
                    <a:pt x="494" y="381"/>
                  </a:lnTo>
                  <a:lnTo>
                    <a:pt x="492" y="381"/>
                  </a:lnTo>
                  <a:lnTo>
                    <a:pt x="479" y="376"/>
                  </a:lnTo>
                  <a:lnTo>
                    <a:pt x="472" y="371"/>
                  </a:lnTo>
                  <a:lnTo>
                    <a:pt x="467" y="370"/>
                  </a:lnTo>
                  <a:lnTo>
                    <a:pt x="464" y="365"/>
                  </a:lnTo>
                  <a:lnTo>
                    <a:pt x="400" y="361"/>
                  </a:lnTo>
                  <a:lnTo>
                    <a:pt x="377" y="360"/>
                  </a:lnTo>
                  <a:lnTo>
                    <a:pt x="322" y="358"/>
                  </a:lnTo>
                  <a:lnTo>
                    <a:pt x="236" y="355"/>
                  </a:lnTo>
                  <a:lnTo>
                    <a:pt x="164" y="348"/>
                  </a:lnTo>
                  <a:lnTo>
                    <a:pt x="106" y="344"/>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06" name="Freeform 119"/>
            <p:cNvSpPr>
              <a:spLocks/>
            </p:cNvSpPr>
            <p:nvPr/>
          </p:nvSpPr>
          <p:spPr bwMode="auto">
            <a:xfrm>
              <a:off x="6165850" y="4457700"/>
              <a:ext cx="466725" cy="384175"/>
            </a:xfrm>
            <a:custGeom>
              <a:avLst/>
              <a:gdLst/>
              <a:ahLst/>
              <a:cxnLst>
                <a:cxn ang="0">
                  <a:pos x="606" y="450"/>
                </a:cxn>
                <a:cxn ang="0">
                  <a:pos x="603" y="464"/>
                </a:cxn>
                <a:cxn ang="0">
                  <a:pos x="603" y="484"/>
                </a:cxn>
                <a:cxn ang="0">
                  <a:pos x="599" y="527"/>
                </a:cxn>
                <a:cxn ang="0">
                  <a:pos x="522" y="522"/>
                </a:cxn>
                <a:cxn ang="0">
                  <a:pos x="494" y="517"/>
                </a:cxn>
                <a:cxn ang="0">
                  <a:pos x="414" y="509"/>
                </a:cxn>
                <a:cxn ang="0">
                  <a:pos x="402" y="507"/>
                </a:cxn>
                <a:cxn ang="0">
                  <a:pos x="358" y="502"/>
                </a:cxn>
                <a:cxn ang="0">
                  <a:pos x="320" y="497"/>
                </a:cxn>
                <a:cxn ang="0">
                  <a:pos x="266" y="491"/>
                </a:cxn>
                <a:cxn ang="0">
                  <a:pos x="171" y="475"/>
                </a:cxn>
                <a:cxn ang="0">
                  <a:pos x="89" y="464"/>
                </a:cxn>
                <a:cxn ang="0">
                  <a:pos x="84" y="464"/>
                </a:cxn>
                <a:cxn ang="0">
                  <a:pos x="0" y="449"/>
                </a:cxn>
                <a:cxn ang="0">
                  <a:pos x="6" y="420"/>
                </a:cxn>
                <a:cxn ang="0">
                  <a:pos x="12" y="383"/>
                </a:cxn>
                <a:cxn ang="0">
                  <a:pos x="19" y="337"/>
                </a:cxn>
                <a:cxn ang="0">
                  <a:pos x="29" y="281"/>
                </a:cxn>
                <a:cxn ang="0">
                  <a:pos x="39" y="221"/>
                </a:cxn>
                <a:cxn ang="0">
                  <a:pos x="46" y="193"/>
                </a:cxn>
                <a:cxn ang="0">
                  <a:pos x="51" y="166"/>
                </a:cxn>
                <a:cxn ang="0">
                  <a:pos x="59" y="114"/>
                </a:cxn>
                <a:cxn ang="0">
                  <a:pos x="69" y="59"/>
                </a:cxn>
                <a:cxn ang="0">
                  <a:pos x="71" y="39"/>
                </a:cxn>
                <a:cxn ang="0">
                  <a:pos x="79" y="0"/>
                </a:cxn>
                <a:cxn ang="0">
                  <a:pos x="128" y="9"/>
                </a:cxn>
                <a:cxn ang="0">
                  <a:pos x="131" y="9"/>
                </a:cxn>
                <a:cxn ang="0">
                  <a:pos x="163" y="14"/>
                </a:cxn>
                <a:cxn ang="0">
                  <a:pos x="178" y="17"/>
                </a:cxn>
                <a:cxn ang="0">
                  <a:pos x="273" y="30"/>
                </a:cxn>
                <a:cxn ang="0">
                  <a:pos x="302" y="35"/>
                </a:cxn>
                <a:cxn ang="0">
                  <a:pos x="332" y="39"/>
                </a:cxn>
                <a:cxn ang="0">
                  <a:pos x="464" y="57"/>
                </a:cxn>
                <a:cxn ang="0">
                  <a:pos x="482" y="59"/>
                </a:cxn>
                <a:cxn ang="0">
                  <a:pos x="558" y="67"/>
                </a:cxn>
                <a:cxn ang="0">
                  <a:pos x="561" y="67"/>
                </a:cxn>
                <a:cxn ang="0">
                  <a:pos x="639" y="76"/>
                </a:cxn>
                <a:cxn ang="0">
                  <a:pos x="634" y="122"/>
                </a:cxn>
                <a:cxn ang="0">
                  <a:pos x="631" y="168"/>
                </a:cxn>
                <a:cxn ang="0">
                  <a:pos x="631" y="171"/>
                </a:cxn>
                <a:cxn ang="0">
                  <a:pos x="628" y="204"/>
                </a:cxn>
                <a:cxn ang="0">
                  <a:pos x="624" y="245"/>
                </a:cxn>
                <a:cxn ang="0">
                  <a:pos x="624" y="248"/>
                </a:cxn>
                <a:cxn ang="0">
                  <a:pos x="619" y="301"/>
                </a:cxn>
                <a:cxn ang="0">
                  <a:pos x="614" y="347"/>
                </a:cxn>
                <a:cxn ang="0">
                  <a:pos x="609" y="415"/>
                </a:cxn>
                <a:cxn ang="0">
                  <a:pos x="606" y="450"/>
                </a:cxn>
              </a:cxnLst>
              <a:rect l="0" t="0" r="r" b="b"/>
              <a:pathLst>
                <a:path w="639" h="527">
                  <a:moveTo>
                    <a:pt x="606" y="450"/>
                  </a:moveTo>
                  <a:lnTo>
                    <a:pt x="603" y="464"/>
                  </a:lnTo>
                  <a:lnTo>
                    <a:pt x="603" y="484"/>
                  </a:lnTo>
                  <a:lnTo>
                    <a:pt x="599" y="527"/>
                  </a:lnTo>
                  <a:lnTo>
                    <a:pt x="522" y="522"/>
                  </a:lnTo>
                  <a:lnTo>
                    <a:pt x="494" y="517"/>
                  </a:lnTo>
                  <a:lnTo>
                    <a:pt x="414" y="509"/>
                  </a:lnTo>
                  <a:lnTo>
                    <a:pt x="402" y="507"/>
                  </a:lnTo>
                  <a:lnTo>
                    <a:pt x="358" y="502"/>
                  </a:lnTo>
                  <a:lnTo>
                    <a:pt x="320" y="497"/>
                  </a:lnTo>
                  <a:lnTo>
                    <a:pt x="266" y="491"/>
                  </a:lnTo>
                  <a:lnTo>
                    <a:pt x="171" y="475"/>
                  </a:lnTo>
                  <a:lnTo>
                    <a:pt x="89" y="464"/>
                  </a:lnTo>
                  <a:lnTo>
                    <a:pt x="84" y="464"/>
                  </a:lnTo>
                  <a:lnTo>
                    <a:pt x="0" y="449"/>
                  </a:lnTo>
                  <a:lnTo>
                    <a:pt x="6" y="420"/>
                  </a:lnTo>
                  <a:lnTo>
                    <a:pt x="12" y="383"/>
                  </a:lnTo>
                  <a:lnTo>
                    <a:pt x="19" y="337"/>
                  </a:lnTo>
                  <a:lnTo>
                    <a:pt x="29" y="281"/>
                  </a:lnTo>
                  <a:lnTo>
                    <a:pt x="39" y="221"/>
                  </a:lnTo>
                  <a:lnTo>
                    <a:pt x="46" y="193"/>
                  </a:lnTo>
                  <a:lnTo>
                    <a:pt x="51" y="166"/>
                  </a:lnTo>
                  <a:lnTo>
                    <a:pt x="59" y="114"/>
                  </a:lnTo>
                  <a:lnTo>
                    <a:pt x="69" y="59"/>
                  </a:lnTo>
                  <a:lnTo>
                    <a:pt x="71" y="39"/>
                  </a:lnTo>
                  <a:lnTo>
                    <a:pt x="79" y="0"/>
                  </a:lnTo>
                  <a:lnTo>
                    <a:pt x="128" y="9"/>
                  </a:lnTo>
                  <a:lnTo>
                    <a:pt x="131" y="9"/>
                  </a:lnTo>
                  <a:lnTo>
                    <a:pt x="163" y="14"/>
                  </a:lnTo>
                  <a:lnTo>
                    <a:pt x="178" y="17"/>
                  </a:lnTo>
                  <a:lnTo>
                    <a:pt x="273" y="30"/>
                  </a:lnTo>
                  <a:lnTo>
                    <a:pt x="302" y="35"/>
                  </a:lnTo>
                  <a:lnTo>
                    <a:pt x="332" y="39"/>
                  </a:lnTo>
                  <a:lnTo>
                    <a:pt x="464" y="57"/>
                  </a:lnTo>
                  <a:lnTo>
                    <a:pt x="482" y="59"/>
                  </a:lnTo>
                  <a:lnTo>
                    <a:pt x="558" y="67"/>
                  </a:lnTo>
                  <a:lnTo>
                    <a:pt x="561" y="67"/>
                  </a:lnTo>
                  <a:lnTo>
                    <a:pt x="639" y="76"/>
                  </a:lnTo>
                  <a:lnTo>
                    <a:pt x="634" y="122"/>
                  </a:lnTo>
                  <a:lnTo>
                    <a:pt x="631" y="168"/>
                  </a:lnTo>
                  <a:lnTo>
                    <a:pt x="631" y="171"/>
                  </a:lnTo>
                  <a:lnTo>
                    <a:pt x="628" y="204"/>
                  </a:lnTo>
                  <a:lnTo>
                    <a:pt x="624" y="245"/>
                  </a:lnTo>
                  <a:lnTo>
                    <a:pt x="624" y="248"/>
                  </a:lnTo>
                  <a:lnTo>
                    <a:pt x="619" y="301"/>
                  </a:lnTo>
                  <a:lnTo>
                    <a:pt x="614" y="347"/>
                  </a:lnTo>
                  <a:lnTo>
                    <a:pt x="609" y="415"/>
                  </a:lnTo>
                  <a:lnTo>
                    <a:pt x="606" y="450"/>
                  </a:lnTo>
                </a:path>
              </a:pathLst>
            </a:custGeom>
            <a:solidFill>
              <a:srgbClr val="FFCC0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07" name="Freeform 120"/>
            <p:cNvSpPr>
              <a:spLocks/>
            </p:cNvSpPr>
            <p:nvPr/>
          </p:nvSpPr>
          <p:spPr bwMode="auto">
            <a:xfrm>
              <a:off x="7289800" y="4360863"/>
              <a:ext cx="333375" cy="369887"/>
            </a:xfrm>
            <a:custGeom>
              <a:avLst/>
              <a:gdLst/>
              <a:ahLst/>
              <a:cxnLst>
                <a:cxn ang="0">
                  <a:pos x="402" y="239"/>
                </a:cxn>
                <a:cxn ang="0">
                  <a:pos x="400" y="249"/>
                </a:cxn>
                <a:cxn ang="0">
                  <a:pos x="412" y="249"/>
                </a:cxn>
                <a:cxn ang="0">
                  <a:pos x="435" y="221"/>
                </a:cxn>
                <a:cxn ang="0">
                  <a:pos x="455" y="224"/>
                </a:cxn>
                <a:cxn ang="0">
                  <a:pos x="445" y="298"/>
                </a:cxn>
                <a:cxn ang="0">
                  <a:pos x="432" y="372"/>
                </a:cxn>
                <a:cxn ang="0">
                  <a:pos x="430" y="425"/>
                </a:cxn>
                <a:cxn ang="0">
                  <a:pos x="442" y="457"/>
                </a:cxn>
                <a:cxn ang="0">
                  <a:pos x="400" y="494"/>
                </a:cxn>
                <a:cxn ang="0">
                  <a:pos x="310" y="500"/>
                </a:cxn>
                <a:cxn ang="0">
                  <a:pos x="219" y="505"/>
                </a:cxn>
                <a:cxn ang="0">
                  <a:pos x="199" y="500"/>
                </a:cxn>
                <a:cxn ang="0">
                  <a:pos x="177" y="489"/>
                </a:cxn>
                <a:cxn ang="0">
                  <a:pos x="162" y="469"/>
                </a:cxn>
                <a:cxn ang="0">
                  <a:pos x="154" y="445"/>
                </a:cxn>
                <a:cxn ang="0">
                  <a:pos x="159" y="417"/>
                </a:cxn>
                <a:cxn ang="0">
                  <a:pos x="146" y="402"/>
                </a:cxn>
                <a:cxn ang="0">
                  <a:pos x="144" y="377"/>
                </a:cxn>
                <a:cxn ang="0">
                  <a:pos x="132" y="346"/>
                </a:cxn>
                <a:cxn ang="0">
                  <a:pos x="114" y="338"/>
                </a:cxn>
                <a:cxn ang="0">
                  <a:pos x="87" y="313"/>
                </a:cxn>
                <a:cxn ang="0">
                  <a:pos x="80" y="301"/>
                </a:cxn>
                <a:cxn ang="0">
                  <a:pos x="52" y="288"/>
                </a:cxn>
                <a:cxn ang="0">
                  <a:pos x="27" y="276"/>
                </a:cxn>
                <a:cxn ang="0">
                  <a:pos x="13" y="251"/>
                </a:cxn>
                <a:cxn ang="0">
                  <a:pos x="15" y="239"/>
                </a:cxn>
                <a:cxn ang="0">
                  <a:pos x="13" y="219"/>
                </a:cxn>
                <a:cxn ang="0">
                  <a:pos x="13" y="198"/>
                </a:cxn>
                <a:cxn ang="0">
                  <a:pos x="20" y="181"/>
                </a:cxn>
                <a:cxn ang="0">
                  <a:pos x="10" y="167"/>
                </a:cxn>
                <a:cxn ang="0">
                  <a:pos x="2" y="151"/>
                </a:cxn>
                <a:cxn ang="0">
                  <a:pos x="12" y="136"/>
                </a:cxn>
                <a:cxn ang="0">
                  <a:pos x="29" y="119"/>
                </a:cxn>
                <a:cxn ang="0">
                  <a:pos x="42" y="114"/>
                </a:cxn>
                <a:cxn ang="0">
                  <a:pos x="44" y="69"/>
                </a:cxn>
                <a:cxn ang="0">
                  <a:pos x="65" y="37"/>
                </a:cxn>
                <a:cxn ang="0">
                  <a:pos x="161" y="5"/>
                </a:cxn>
                <a:cxn ang="0">
                  <a:pos x="181" y="42"/>
                </a:cxn>
                <a:cxn ang="0">
                  <a:pos x="199" y="45"/>
                </a:cxn>
                <a:cxn ang="0">
                  <a:pos x="209" y="50"/>
                </a:cxn>
                <a:cxn ang="0">
                  <a:pos x="218" y="67"/>
                </a:cxn>
                <a:cxn ang="0">
                  <a:pos x="313" y="90"/>
                </a:cxn>
                <a:cxn ang="0">
                  <a:pos x="326" y="95"/>
                </a:cxn>
                <a:cxn ang="0">
                  <a:pos x="336" y="99"/>
                </a:cxn>
                <a:cxn ang="0">
                  <a:pos x="345" y="95"/>
                </a:cxn>
                <a:cxn ang="0">
                  <a:pos x="351" y="95"/>
                </a:cxn>
                <a:cxn ang="0">
                  <a:pos x="365" y="99"/>
                </a:cxn>
                <a:cxn ang="0">
                  <a:pos x="376" y="102"/>
                </a:cxn>
                <a:cxn ang="0">
                  <a:pos x="383" y="107"/>
                </a:cxn>
                <a:cxn ang="0">
                  <a:pos x="385" y="117"/>
                </a:cxn>
                <a:cxn ang="0">
                  <a:pos x="402" y="124"/>
                </a:cxn>
                <a:cxn ang="0">
                  <a:pos x="405" y="131"/>
                </a:cxn>
                <a:cxn ang="0">
                  <a:pos x="405" y="141"/>
                </a:cxn>
                <a:cxn ang="0">
                  <a:pos x="405" y="156"/>
                </a:cxn>
                <a:cxn ang="0">
                  <a:pos x="407" y="167"/>
                </a:cxn>
                <a:cxn ang="0">
                  <a:pos x="422" y="162"/>
                </a:cxn>
                <a:cxn ang="0">
                  <a:pos x="418" y="179"/>
                </a:cxn>
                <a:cxn ang="0">
                  <a:pos x="422" y="189"/>
                </a:cxn>
                <a:cxn ang="0">
                  <a:pos x="428" y="204"/>
                </a:cxn>
              </a:cxnLst>
              <a:rect l="0" t="0" r="r" b="b"/>
              <a:pathLst>
                <a:path w="455" h="507">
                  <a:moveTo>
                    <a:pt x="418" y="209"/>
                  </a:moveTo>
                  <a:lnTo>
                    <a:pt x="412" y="213"/>
                  </a:lnTo>
                  <a:lnTo>
                    <a:pt x="412" y="221"/>
                  </a:lnTo>
                  <a:lnTo>
                    <a:pt x="402" y="239"/>
                  </a:lnTo>
                  <a:lnTo>
                    <a:pt x="402" y="244"/>
                  </a:lnTo>
                  <a:lnTo>
                    <a:pt x="400" y="248"/>
                  </a:lnTo>
                  <a:lnTo>
                    <a:pt x="403" y="253"/>
                  </a:lnTo>
                  <a:lnTo>
                    <a:pt x="400" y="249"/>
                  </a:lnTo>
                  <a:lnTo>
                    <a:pt x="400" y="256"/>
                  </a:lnTo>
                  <a:lnTo>
                    <a:pt x="405" y="259"/>
                  </a:lnTo>
                  <a:lnTo>
                    <a:pt x="408" y="258"/>
                  </a:lnTo>
                  <a:lnTo>
                    <a:pt x="412" y="249"/>
                  </a:lnTo>
                  <a:lnTo>
                    <a:pt x="422" y="244"/>
                  </a:lnTo>
                  <a:lnTo>
                    <a:pt x="423" y="241"/>
                  </a:lnTo>
                  <a:lnTo>
                    <a:pt x="432" y="223"/>
                  </a:lnTo>
                  <a:lnTo>
                    <a:pt x="435" y="221"/>
                  </a:lnTo>
                  <a:lnTo>
                    <a:pt x="435" y="223"/>
                  </a:lnTo>
                  <a:lnTo>
                    <a:pt x="443" y="214"/>
                  </a:lnTo>
                  <a:lnTo>
                    <a:pt x="452" y="223"/>
                  </a:lnTo>
                  <a:lnTo>
                    <a:pt x="455" y="224"/>
                  </a:lnTo>
                  <a:lnTo>
                    <a:pt x="453" y="239"/>
                  </a:lnTo>
                  <a:lnTo>
                    <a:pt x="445" y="254"/>
                  </a:lnTo>
                  <a:lnTo>
                    <a:pt x="443" y="280"/>
                  </a:lnTo>
                  <a:lnTo>
                    <a:pt x="445" y="298"/>
                  </a:lnTo>
                  <a:lnTo>
                    <a:pt x="437" y="308"/>
                  </a:lnTo>
                  <a:lnTo>
                    <a:pt x="433" y="330"/>
                  </a:lnTo>
                  <a:lnTo>
                    <a:pt x="437" y="355"/>
                  </a:lnTo>
                  <a:lnTo>
                    <a:pt x="432" y="372"/>
                  </a:lnTo>
                  <a:lnTo>
                    <a:pt x="430" y="382"/>
                  </a:lnTo>
                  <a:lnTo>
                    <a:pt x="425" y="393"/>
                  </a:lnTo>
                  <a:lnTo>
                    <a:pt x="425" y="412"/>
                  </a:lnTo>
                  <a:lnTo>
                    <a:pt x="430" y="425"/>
                  </a:lnTo>
                  <a:lnTo>
                    <a:pt x="428" y="430"/>
                  </a:lnTo>
                  <a:lnTo>
                    <a:pt x="433" y="437"/>
                  </a:lnTo>
                  <a:lnTo>
                    <a:pt x="435" y="450"/>
                  </a:lnTo>
                  <a:lnTo>
                    <a:pt x="442" y="457"/>
                  </a:lnTo>
                  <a:lnTo>
                    <a:pt x="440" y="470"/>
                  </a:lnTo>
                  <a:lnTo>
                    <a:pt x="442" y="490"/>
                  </a:lnTo>
                  <a:lnTo>
                    <a:pt x="408" y="494"/>
                  </a:lnTo>
                  <a:lnTo>
                    <a:pt x="400" y="494"/>
                  </a:lnTo>
                  <a:lnTo>
                    <a:pt x="365" y="497"/>
                  </a:lnTo>
                  <a:lnTo>
                    <a:pt x="360" y="499"/>
                  </a:lnTo>
                  <a:lnTo>
                    <a:pt x="346" y="499"/>
                  </a:lnTo>
                  <a:lnTo>
                    <a:pt x="310" y="500"/>
                  </a:lnTo>
                  <a:lnTo>
                    <a:pt x="306" y="500"/>
                  </a:lnTo>
                  <a:lnTo>
                    <a:pt x="269" y="502"/>
                  </a:lnTo>
                  <a:lnTo>
                    <a:pt x="263" y="504"/>
                  </a:lnTo>
                  <a:lnTo>
                    <a:pt x="219" y="505"/>
                  </a:lnTo>
                  <a:lnTo>
                    <a:pt x="203" y="507"/>
                  </a:lnTo>
                  <a:lnTo>
                    <a:pt x="203" y="504"/>
                  </a:lnTo>
                  <a:lnTo>
                    <a:pt x="201" y="500"/>
                  </a:lnTo>
                  <a:lnTo>
                    <a:pt x="199" y="500"/>
                  </a:lnTo>
                  <a:lnTo>
                    <a:pt x="198" y="492"/>
                  </a:lnTo>
                  <a:lnTo>
                    <a:pt x="192" y="490"/>
                  </a:lnTo>
                  <a:lnTo>
                    <a:pt x="179" y="489"/>
                  </a:lnTo>
                  <a:lnTo>
                    <a:pt x="177" y="489"/>
                  </a:lnTo>
                  <a:lnTo>
                    <a:pt x="171" y="487"/>
                  </a:lnTo>
                  <a:lnTo>
                    <a:pt x="166" y="482"/>
                  </a:lnTo>
                  <a:lnTo>
                    <a:pt x="164" y="479"/>
                  </a:lnTo>
                  <a:lnTo>
                    <a:pt x="162" y="469"/>
                  </a:lnTo>
                  <a:lnTo>
                    <a:pt x="157" y="462"/>
                  </a:lnTo>
                  <a:lnTo>
                    <a:pt x="156" y="454"/>
                  </a:lnTo>
                  <a:lnTo>
                    <a:pt x="156" y="445"/>
                  </a:lnTo>
                  <a:lnTo>
                    <a:pt x="154" y="445"/>
                  </a:lnTo>
                  <a:lnTo>
                    <a:pt x="154" y="437"/>
                  </a:lnTo>
                  <a:lnTo>
                    <a:pt x="161" y="425"/>
                  </a:lnTo>
                  <a:lnTo>
                    <a:pt x="161" y="422"/>
                  </a:lnTo>
                  <a:lnTo>
                    <a:pt x="159" y="417"/>
                  </a:lnTo>
                  <a:lnTo>
                    <a:pt x="152" y="413"/>
                  </a:lnTo>
                  <a:lnTo>
                    <a:pt x="149" y="412"/>
                  </a:lnTo>
                  <a:lnTo>
                    <a:pt x="147" y="405"/>
                  </a:lnTo>
                  <a:lnTo>
                    <a:pt x="146" y="402"/>
                  </a:lnTo>
                  <a:lnTo>
                    <a:pt x="146" y="397"/>
                  </a:lnTo>
                  <a:lnTo>
                    <a:pt x="146" y="392"/>
                  </a:lnTo>
                  <a:lnTo>
                    <a:pt x="146" y="385"/>
                  </a:lnTo>
                  <a:lnTo>
                    <a:pt x="144" y="377"/>
                  </a:lnTo>
                  <a:lnTo>
                    <a:pt x="142" y="372"/>
                  </a:lnTo>
                  <a:lnTo>
                    <a:pt x="144" y="363"/>
                  </a:lnTo>
                  <a:lnTo>
                    <a:pt x="139" y="358"/>
                  </a:lnTo>
                  <a:lnTo>
                    <a:pt x="132" y="346"/>
                  </a:lnTo>
                  <a:lnTo>
                    <a:pt x="127" y="341"/>
                  </a:lnTo>
                  <a:lnTo>
                    <a:pt x="119" y="338"/>
                  </a:lnTo>
                  <a:lnTo>
                    <a:pt x="114" y="338"/>
                  </a:lnTo>
                  <a:lnTo>
                    <a:pt x="114" y="338"/>
                  </a:lnTo>
                  <a:lnTo>
                    <a:pt x="109" y="335"/>
                  </a:lnTo>
                  <a:lnTo>
                    <a:pt x="100" y="326"/>
                  </a:lnTo>
                  <a:lnTo>
                    <a:pt x="92" y="320"/>
                  </a:lnTo>
                  <a:lnTo>
                    <a:pt x="87" y="313"/>
                  </a:lnTo>
                  <a:lnTo>
                    <a:pt x="84" y="310"/>
                  </a:lnTo>
                  <a:lnTo>
                    <a:pt x="84" y="308"/>
                  </a:lnTo>
                  <a:lnTo>
                    <a:pt x="82" y="305"/>
                  </a:lnTo>
                  <a:lnTo>
                    <a:pt x="80" y="301"/>
                  </a:lnTo>
                  <a:lnTo>
                    <a:pt x="70" y="296"/>
                  </a:lnTo>
                  <a:lnTo>
                    <a:pt x="60" y="295"/>
                  </a:lnTo>
                  <a:lnTo>
                    <a:pt x="57" y="293"/>
                  </a:lnTo>
                  <a:lnTo>
                    <a:pt x="52" y="288"/>
                  </a:lnTo>
                  <a:lnTo>
                    <a:pt x="50" y="283"/>
                  </a:lnTo>
                  <a:lnTo>
                    <a:pt x="50" y="281"/>
                  </a:lnTo>
                  <a:lnTo>
                    <a:pt x="35" y="280"/>
                  </a:lnTo>
                  <a:lnTo>
                    <a:pt x="27" y="276"/>
                  </a:lnTo>
                  <a:lnTo>
                    <a:pt x="25" y="273"/>
                  </a:lnTo>
                  <a:lnTo>
                    <a:pt x="17" y="264"/>
                  </a:lnTo>
                  <a:lnTo>
                    <a:pt x="10" y="261"/>
                  </a:lnTo>
                  <a:lnTo>
                    <a:pt x="13" y="251"/>
                  </a:lnTo>
                  <a:lnTo>
                    <a:pt x="13" y="248"/>
                  </a:lnTo>
                  <a:lnTo>
                    <a:pt x="12" y="244"/>
                  </a:lnTo>
                  <a:lnTo>
                    <a:pt x="13" y="241"/>
                  </a:lnTo>
                  <a:lnTo>
                    <a:pt x="15" y="239"/>
                  </a:lnTo>
                  <a:lnTo>
                    <a:pt x="12" y="233"/>
                  </a:lnTo>
                  <a:lnTo>
                    <a:pt x="13" y="229"/>
                  </a:lnTo>
                  <a:lnTo>
                    <a:pt x="10" y="224"/>
                  </a:lnTo>
                  <a:lnTo>
                    <a:pt x="13" y="219"/>
                  </a:lnTo>
                  <a:lnTo>
                    <a:pt x="13" y="213"/>
                  </a:lnTo>
                  <a:lnTo>
                    <a:pt x="12" y="211"/>
                  </a:lnTo>
                  <a:lnTo>
                    <a:pt x="12" y="208"/>
                  </a:lnTo>
                  <a:lnTo>
                    <a:pt x="13" y="198"/>
                  </a:lnTo>
                  <a:lnTo>
                    <a:pt x="17" y="196"/>
                  </a:lnTo>
                  <a:lnTo>
                    <a:pt x="19" y="191"/>
                  </a:lnTo>
                  <a:lnTo>
                    <a:pt x="20" y="186"/>
                  </a:lnTo>
                  <a:lnTo>
                    <a:pt x="20" y="181"/>
                  </a:lnTo>
                  <a:lnTo>
                    <a:pt x="19" y="181"/>
                  </a:lnTo>
                  <a:lnTo>
                    <a:pt x="19" y="179"/>
                  </a:lnTo>
                  <a:lnTo>
                    <a:pt x="13" y="171"/>
                  </a:lnTo>
                  <a:lnTo>
                    <a:pt x="10" y="167"/>
                  </a:lnTo>
                  <a:lnTo>
                    <a:pt x="5" y="167"/>
                  </a:lnTo>
                  <a:lnTo>
                    <a:pt x="2" y="166"/>
                  </a:lnTo>
                  <a:lnTo>
                    <a:pt x="0" y="159"/>
                  </a:lnTo>
                  <a:lnTo>
                    <a:pt x="2" y="151"/>
                  </a:lnTo>
                  <a:lnTo>
                    <a:pt x="5" y="149"/>
                  </a:lnTo>
                  <a:lnTo>
                    <a:pt x="8" y="146"/>
                  </a:lnTo>
                  <a:lnTo>
                    <a:pt x="10" y="137"/>
                  </a:lnTo>
                  <a:lnTo>
                    <a:pt x="12" y="136"/>
                  </a:lnTo>
                  <a:lnTo>
                    <a:pt x="13" y="129"/>
                  </a:lnTo>
                  <a:lnTo>
                    <a:pt x="17" y="127"/>
                  </a:lnTo>
                  <a:lnTo>
                    <a:pt x="25" y="122"/>
                  </a:lnTo>
                  <a:lnTo>
                    <a:pt x="29" y="119"/>
                  </a:lnTo>
                  <a:lnTo>
                    <a:pt x="32" y="119"/>
                  </a:lnTo>
                  <a:lnTo>
                    <a:pt x="35" y="114"/>
                  </a:lnTo>
                  <a:lnTo>
                    <a:pt x="40" y="116"/>
                  </a:lnTo>
                  <a:lnTo>
                    <a:pt x="42" y="114"/>
                  </a:lnTo>
                  <a:lnTo>
                    <a:pt x="44" y="109"/>
                  </a:lnTo>
                  <a:lnTo>
                    <a:pt x="47" y="107"/>
                  </a:lnTo>
                  <a:lnTo>
                    <a:pt x="45" y="97"/>
                  </a:lnTo>
                  <a:lnTo>
                    <a:pt x="44" y="69"/>
                  </a:lnTo>
                  <a:lnTo>
                    <a:pt x="44" y="42"/>
                  </a:lnTo>
                  <a:lnTo>
                    <a:pt x="50" y="42"/>
                  </a:lnTo>
                  <a:lnTo>
                    <a:pt x="59" y="32"/>
                  </a:lnTo>
                  <a:lnTo>
                    <a:pt x="65" y="37"/>
                  </a:lnTo>
                  <a:lnTo>
                    <a:pt x="72" y="37"/>
                  </a:lnTo>
                  <a:lnTo>
                    <a:pt x="100" y="27"/>
                  </a:lnTo>
                  <a:lnTo>
                    <a:pt x="154" y="0"/>
                  </a:lnTo>
                  <a:lnTo>
                    <a:pt x="161" y="5"/>
                  </a:lnTo>
                  <a:lnTo>
                    <a:pt x="161" y="10"/>
                  </a:lnTo>
                  <a:lnTo>
                    <a:pt x="151" y="44"/>
                  </a:lnTo>
                  <a:lnTo>
                    <a:pt x="167" y="35"/>
                  </a:lnTo>
                  <a:lnTo>
                    <a:pt x="181" y="42"/>
                  </a:lnTo>
                  <a:lnTo>
                    <a:pt x="192" y="42"/>
                  </a:lnTo>
                  <a:lnTo>
                    <a:pt x="194" y="47"/>
                  </a:lnTo>
                  <a:lnTo>
                    <a:pt x="199" y="44"/>
                  </a:lnTo>
                  <a:lnTo>
                    <a:pt x="199" y="45"/>
                  </a:lnTo>
                  <a:lnTo>
                    <a:pt x="201" y="47"/>
                  </a:lnTo>
                  <a:lnTo>
                    <a:pt x="203" y="47"/>
                  </a:lnTo>
                  <a:lnTo>
                    <a:pt x="204" y="50"/>
                  </a:lnTo>
                  <a:lnTo>
                    <a:pt x="209" y="50"/>
                  </a:lnTo>
                  <a:lnTo>
                    <a:pt x="213" y="55"/>
                  </a:lnTo>
                  <a:lnTo>
                    <a:pt x="214" y="62"/>
                  </a:lnTo>
                  <a:lnTo>
                    <a:pt x="218" y="64"/>
                  </a:lnTo>
                  <a:lnTo>
                    <a:pt x="218" y="67"/>
                  </a:lnTo>
                  <a:lnTo>
                    <a:pt x="231" y="70"/>
                  </a:lnTo>
                  <a:lnTo>
                    <a:pt x="298" y="85"/>
                  </a:lnTo>
                  <a:lnTo>
                    <a:pt x="308" y="89"/>
                  </a:lnTo>
                  <a:lnTo>
                    <a:pt x="313" y="90"/>
                  </a:lnTo>
                  <a:lnTo>
                    <a:pt x="323" y="95"/>
                  </a:lnTo>
                  <a:lnTo>
                    <a:pt x="325" y="95"/>
                  </a:lnTo>
                  <a:lnTo>
                    <a:pt x="326" y="95"/>
                  </a:lnTo>
                  <a:lnTo>
                    <a:pt x="326" y="95"/>
                  </a:lnTo>
                  <a:lnTo>
                    <a:pt x="330" y="95"/>
                  </a:lnTo>
                  <a:lnTo>
                    <a:pt x="331" y="95"/>
                  </a:lnTo>
                  <a:lnTo>
                    <a:pt x="333" y="95"/>
                  </a:lnTo>
                  <a:lnTo>
                    <a:pt x="336" y="99"/>
                  </a:lnTo>
                  <a:lnTo>
                    <a:pt x="338" y="97"/>
                  </a:lnTo>
                  <a:lnTo>
                    <a:pt x="340" y="95"/>
                  </a:lnTo>
                  <a:lnTo>
                    <a:pt x="341" y="95"/>
                  </a:lnTo>
                  <a:lnTo>
                    <a:pt x="345" y="95"/>
                  </a:lnTo>
                  <a:lnTo>
                    <a:pt x="346" y="95"/>
                  </a:lnTo>
                  <a:lnTo>
                    <a:pt x="348" y="95"/>
                  </a:lnTo>
                  <a:lnTo>
                    <a:pt x="348" y="95"/>
                  </a:lnTo>
                  <a:lnTo>
                    <a:pt x="351" y="95"/>
                  </a:lnTo>
                  <a:lnTo>
                    <a:pt x="356" y="97"/>
                  </a:lnTo>
                  <a:lnTo>
                    <a:pt x="358" y="95"/>
                  </a:lnTo>
                  <a:lnTo>
                    <a:pt x="361" y="99"/>
                  </a:lnTo>
                  <a:lnTo>
                    <a:pt x="365" y="99"/>
                  </a:lnTo>
                  <a:lnTo>
                    <a:pt x="368" y="99"/>
                  </a:lnTo>
                  <a:lnTo>
                    <a:pt x="370" y="100"/>
                  </a:lnTo>
                  <a:lnTo>
                    <a:pt x="373" y="99"/>
                  </a:lnTo>
                  <a:lnTo>
                    <a:pt x="376" y="102"/>
                  </a:lnTo>
                  <a:lnTo>
                    <a:pt x="380" y="102"/>
                  </a:lnTo>
                  <a:lnTo>
                    <a:pt x="380" y="104"/>
                  </a:lnTo>
                  <a:lnTo>
                    <a:pt x="380" y="107"/>
                  </a:lnTo>
                  <a:lnTo>
                    <a:pt x="383" y="107"/>
                  </a:lnTo>
                  <a:lnTo>
                    <a:pt x="380" y="114"/>
                  </a:lnTo>
                  <a:lnTo>
                    <a:pt x="380" y="116"/>
                  </a:lnTo>
                  <a:lnTo>
                    <a:pt x="382" y="117"/>
                  </a:lnTo>
                  <a:lnTo>
                    <a:pt x="385" y="117"/>
                  </a:lnTo>
                  <a:lnTo>
                    <a:pt x="390" y="117"/>
                  </a:lnTo>
                  <a:lnTo>
                    <a:pt x="392" y="119"/>
                  </a:lnTo>
                  <a:lnTo>
                    <a:pt x="400" y="121"/>
                  </a:lnTo>
                  <a:lnTo>
                    <a:pt x="402" y="124"/>
                  </a:lnTo>
                  <a:lnTo>
                    <a:pt x="407" y="126"/>
                  </a:lnTo>
                  <a:lnTo>
                    <a:pt x="408" y="127"/>
                  </a:lnTo>
                  <a:lnTo>
                    <a:pt x="405" y="129"/>
                  </a:lnTo>
                  <a:lnTo>
                    <a:pt x="405" y="131"/>
                  </a:lnTo>
                  <a:lnTo>
                    <a:pt x="410" y="136"/>
                  </a:lnTo>
                  <a:lnTo>
                    <a:pt x="410" y="137"/>
                  </a:lnTo>
                  <a:lnTo>
                    <a:pt x="410" y="141"/>
                  </a:lnTo>
                  <a:lnTo>
                    <a:pt x="405" y="141"/>
                  </a:lnTo>
                  <a:lnTo>
                    <a:pt x="408" y="144"/>
                  </a:lnTo>
                  <a:lnTo>
                    <a:pt x="410" y="149"/>
                  </a:lnTo>
                  <a:lnTo>
                    <a:pt x="408" y="152"/>
                  </a:lnTo>
                  <a:lnTo>
                    <a:pt x="405" y="156"/>
                  </a:lnTo>
                  <a:lnTo>
                    <a:pt x="405" y="159"/>
                  </a:lnTo>
                  <a:lnTo>
                    <a:pt x="403" y="164"/>
                  </a:lnTo>
                  <a:lnTo>
                    <a:pt x="405" y="164"/>
                  </a:lnTo>
                  <a:lnTo>
                    <a:pt x="407" y="167"/>
                  </a:lnTo>
                  <a:lnTo>
                    <a:pt x="408" y="166"/>
                  </a:lnTo>
                  <a:lnTo>
                    <a:pt x="413" y="166"/>
                  </a:lnTo>
                  <a:lnTo>
                    <a:pt x="418" y="159"/>
                  </a:lnTo>
                  <a:lnTo>
                    <a:pt x="422" y="162"/>
                  </a:lnTo>
                  <a:lnTo>
                    <a:pt x="422" y="164"/>
                  </a:lnTo>
                  <a:lnTo>
                    <a:pt x="418" y="174"/>
                  </a:lnTo>
                  <a:lnTo>
                    <a:pt x="420" y="177"/>
                  </a:lnTo>
                  <a:lnTo>
                    <a:pt x="418" y="179"/>
                  </a:lnTo>
                  <a:lnTo>
                    <a:pt x="418" y="181"/>
                  </a:lnTo>
                  <a:lnTo>
                    <a:pt x="417" y="182"/>
                  </a:lnTo>
                  <a:lnTo>
                    <a:pt x="418" y="184"/>
                  </a:lnTo>
                  <a:lnTo>
                    <a:pt x="422" y="189"/>
                  </a:lnTo>
                  <a:lnTo>
                    <a:pt x="423" y="191"/>
                  </a:lnTo>
                  <a:lnTo>
                    <a:pt x="432" y="193"/>
                  </a:lnTo>
                  <a:lnTo>
                    <a:pt x="428" y="198"/>
                  </a:lnTo>
                  <a:lnTo>
                    <a:pt x="428" y="204"/>
                  </a:lnTo>
                  <a:lnTo>
                    <a:pt x="418" y="209"/>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08" name="Freeform 122"/>
            <p:cNvSpPr>
              <a:spLocks/>
            </p:cNvSpPr>
            <p:nvPr/>
          </p:nvSpPr>
          <p:spPr bwMode="auto">
            <a:xfrm>
              <a:off x="7040563" y="4168775"/>
              <a:ext cx="431800" cy="490538"/>
            </a:xfrm>
            <a:custGeom>
              <a:avLst/>
              <a:gdLst/>
              <a:ahLst/>
              <a:cxnLst>
                <a:cxn ang="0">
                  <a:pos x="340" y="669"/>
                </a:cxn>
                <a:cxn ang="0">
                  <a:pos x="239" y="673"/>
                </a:cxn>
                <a:cxn ang="0">
                  <a:pos x="137" y="673"/>
                </a:cxn>
                <a:cxn ang="0">
                  <a:pos x="55" y="594"/>
                </a:cxn>
                <a:cxn ang="0">
                  <a:pos x="57" y="470"/>
                </a:cxn>
                <a:cxn ang="0">
                  <a:pos x="39" y="457"/>
                </a:cxn>
                <a:cxn ang="0">
                  <a:pos x="27" y="428"/>
                </a:cxn>
                <a:cxn ang="0">
                  <a:pos x="49" y="393"/>
                </a:cxn>
                <a:cxn ang="0">
                  <a:pos x="47" y="363"/>
                </a:cxn>
                <a:cxn ang="0">
                  <a:pos x="40" y="340"/>
                </a:cxn>
                <a:cxn ang="0">
                  <a:pos x="32" y="320"/>
                </a:cxn>
                <a:cxn ang="0">
                  <a:pos x="32" y="301"/>
                </a:cxn>
                <a:cxn ang="0">
                  <a:pos x="34" y="281"/>
                </a:cxn>
                <a:cxn ang="0">
                  <a:pos x="30" y="276"/>
                </a:cxn>
                <a:cxn ang="0">
                  <a:pos x="30" y="263"/>
                </a:cxn>
                <a:cxn ang="0">
                  <a:pos x="29" y="239"/>
                </a:cxn>
                <a:cxn ang="0">
                  <a:pos x="29" y="226"/>
                </a:cxn>
                <a:cxn ang="0">
                  <a:pos x="27" y="213"/>
                </a:cxn>
                <a:cxn ang="0">
                  <a:pos x="25" y="196"/>
                </a:cxn>
                <a:cxn ang="0">
                  <a:pos x="19" y="179"/>
                </a:cxn>
                <a:cxn ang="0">
                  <a:pos x="10" y="152"/>
                </a:cxn>
                <a:cxn ang="0">
                  <a:pos x="7" y="141"/>
                </a:cxn>
                <a:cxn ang="0">
                  <a:pos x="7" y="136"/>
                </a:cxn>
                <a:cxn ang="0">
                  <a:pos x="9" y="129"/>
                </a:cxn>
                <a:cxn ang="0">
                  <a:pos x="9" y="126"/>
                </a:cxn>
                <a:cxn ang="0">
                  <a:pos x="7" y="117"/>
                </a:cxn>
                <a:cxn ang="0">
                  <a:pos x="7" y="112"/>
                </a:cxn>
                <a:cxn ang="0">
                  <a:pos x="7" y="107"/>
                </a:cxn>
                <a:cxn ang="0">
                  <a:pos x="5" y="94"/>
                </a:cxn>
                <a:cxn ang="0">
                  <a:pos x="9" y="85"/>
                </a:cxn>
                <a:cxn ang="0">
                  <a:pos x="9" y="75"/>
                </a:cxn>
                <a:cxn ang="0">
                  <a:pos x="5" y="65"/>
                </a:cxn>
                <a:cxn ang="0">
                  <a:pos x="0" y="44"/>
                </a:cxn>
                <a:cxn ang="0">
                  <a:pos x="181" y="5"/>
                </a:cxn>
                <a:cxn ang="0">
                  <a:pos x="223" y="75"/>
                </a:cxn>
                <a:cxn ang="0">
                  <a:pos x="285" y="95"/>
                </a:cxn>
                <a:cxn ang="0">
                  <a:pos x="326" y="84"/>
                </a:cxn>
                <a:cxn ang="0">
                  <a:pos x="345" y="102"/>
                </a:cxn>
                <a:cxn ang="0">
                  <a:pos x="380" y="126"/>
                </a:cxn>
                <a:cxn ang="0">
                  <a:pos x="403" y="124"/>
                </a:cxn>
                <a:cxn ang="0">
                  <a:pos x="435" y="146"/>
                </a:cxn>
                <a:cxn ang="0">
                  <a:pos x="510" y="132"/>
                </a:cxn>
                <a:cxn ang="0">
                  <a:pos x="562" y="144"/>
                </a:cxn>
                <a:cxn ang="0">
                  <a:pos x="557" y="162"/>
                </a:cxn>
                <a:cxn ang="0">
                  <a:pos x="402" y="291"/>
                </a:cxn>
                <a:cxn ang="0">
                  <a:pos x="388" y="363"/>
                </a:cxn>
                <a:cxn ang="0">
                  <a:pos x="378" y="380"/>
                </a:cxn>
                <a:cxn ang="0">
                  <a:pos x="356" y="395"/>
                </a:cxn>
                <a:cxn ang="0">
                  <a:pos x="345" y="417"/>
                </a:cxn>
                <a:cxn ang="0">
                  <a:pos x="356" y="437"/>
                </a:cxn>
                <a:cxn ang="0">
                  <a:pos x="362" y="457"/>
                </a:cxn>
                <a:cxn ang="0">
                  <a:pos x="356" y="479"/>
                </a:cxn>
                <a:cxn ang="0">
                  <a:pos x="358" y="505"/>
                </a:cxn>
                <a:cxn ang="0">
                  <a:pos x="353" y="527"/>
                </a:cxn>
                <a:cxn ang="0">
                  <a:pos x="393" y="547"/>
                </a:cxn>
                <a:cxn ang="0">
                  <a:pos x="413" y="562"/>
                </a:cxn>
                <a:cxn ang="0">
                  <a:pos x="430" y="579"/>
                </a:cxn>
                <a:cxn ang="0">
                  <a:pos x="457" y="604"/>
                </a:cxn>
                <a:cxn ang="0">
                  <a:pos x="487" y="629"/>
                </a:cxn>
                <a:cxn ang="0">
                  <a:pos x="489" y="663"/>
                </a:cxn>
              </a:cxnLst>
              <a:rect l="0" t="0" r="r" b="b"/>
              <a:pathLst>
                <a:path w="592" h="674">
                  <a:moveTo>
                    <a:pt x="447" y="666"/>
                  </a:moveTo>
                  <a:lnTo>
                    <a:pt x="418" y="668"/>
                  </a:lnTo>
                  <a:lnTo>
                    <a:pt x="388" y="668"/>
                  </a:lnTo>
                  <a:lnTo>
                    <a:pt x="380" y="669"/>
                  </a:lnTo>
                  <a:lnTo>
                    <a:pt x="340" y="669"/>
                  </a:lnTo>
                  <a:lnTo>
                    <a:pt x="338" y="669"/>
                  </a:lnTo>
                  <a:lnTo>
                    <a:pt x="301" y="669"/>
                  </a:lnTo>
                  <a:lnTo>
                    <a:pt x="288" y="671"/>
                  </a:lnTo>
                  <a:lnTo>
                    <a:pt x="263" y="671"/>
                  </a:lnTo>
                  <a:lnTo>
                    <a:pt x="239" y="673"/>
                  </a:lnTo>
                  <a:lnTo>
                    <a:pt x="223" y="673"/>
                  </a:lnTo>
                  <a:lnTo>
                    <a:pt x="189" y="673"/>
                  </a:lnTo>
                  <a:lnTo>
                    <a:pt x="183" y="673"/>
                  </a:lnTo>
                  <a:lnTo>
                    <a:pt x="144" y="673"/>
                  </a:lnTo>
                  <a:lnTo>
                    <a:pt x="137" y="673"/>
                  </a:lnTo>
                  <a:lnTo>
                    <a:pt x="106" y="674"/>
                  </a:lnTo>
                  <a:lnTo>
                    <a:pt x="89" y="674"/>
                  </a:lnTo>
                  <a:lnTo>
                    <a:pt x="55" y="673"/>
                  </a:lnTo>
                  <a:lnTo>
                    <a:pt x="55" y="634"/>
                  </a:lnTo>
                  <a:lnTo>
                    <a:pt x="55" y="594"/>
                  </a:lnTo>
                  <a:lnTo>
                    <a:pt x="57" y="556"/>
                  </a:lnTo>
                  <a:lnTo>
                    <a:pt x="57" y="544"/>
                  </a:lnTo>
                  <a:lnTo>
                    <a:pt x="57" y="525"/>
                  </a:lnTo>
                  <a:lnTo>
                    <a:pt x="57" y="505"/>
                  </a:lnTo>
                  <a:lnTo>
                    <a:pt x="57" y="470"/>
                  </a:lnTo>
                  <a:lnTo>
                    <a:pt x="57" y="469"/>
                  </a:lnTo>
                  <a:lnTo>
                    <a:pt x="55" y="465"/>
                  </a:lnTo>
                  <a:lnTo>
                    <a:pt x="52" y="459"/>
                  </a:lnTo>
                  <a:lnTo>
                    <a:pt x="45" y="457"/>
                  </a:lnTo>
                  <a:lnTo>
                    <a:pt x="39" y="457"/>
                  </a:lnTo>
                  <a:lnTo>
                    <a:pt x="34" y="450"/>
                  </a:lnTo>
                  <a:lnTo>
                    <a:pt x="32" y="443"/>
                  </a:lnTo>
                  <a:lnTo>
                    <a:pt x="25" y="437"/>
                  </a:lnTo>
                  <a:lnTo>
                    <a:pt x="25" y="433"/>
                  </a:lnTo>
                  <a:lnTo>
                    <a:pt x="27" y="428"/>
                  </a:lnTo>
                  <a:lnTo>
                    <a:pt x="42" y="418"/>
                  </a:lnTo>
                  <a:lnTo>
                    <a:pt x="45" y="410"/>
                  </a:lnTo>
                  <a:lnTo>
                    <a:pt x="47" y="408"/>
                  </a:lnTo>
                  <a:lnTo>
                    <a:pt x="49" y="395"/>
                  </a:lnTo>
                  <a:lnTo>
                    <a:pt x="49" y="393"/>
                  </a:lnTo>
                  <a:lnTo>
                    <a:pt x="49" y="385"/>
                  </a:lnTo>
                  <a:lnTo>
                    <a:pt x="50" y="377"/>
                  </a:lnTo>
                  <a:lnTo>
                    <a:pt x="49" y="368"/>
                  </a:lnTo>
                  <a:lnTo>
                    <a:pt x="47" y="366"/>
                  </a:lnTo>
                  <a:lnTo>
                    <a:pt x="47" y="363"/>
                  </a:lnTo>
                  <a:lnTo>
                    <a:pt x="45" y="361"/>
                  </a:lnTo>
                  <a:lnTo>
                    <a:pt x="45" y="350"/>
                  </a:lnTo>
                  <a:lnTo>
                    <a:pt x="45" y="348"/>
                  </a:lnTo>
                  <a:lnTo>
                    <a:pt x="42" y="348"/>
                  </a:lnTo>
                  <a:lnTo>
                    <a:pt x="40" y="340"/>
                  </a:lnTo>
                  <a:lnTo>
                    <a:pt x="37" y="340"/>
                  </a:lnTo>
                  <a:lnTo>
                    <a:pt x="37" y="335"/>
                  </a:lnTo>
                  <a:lnTo>
                    <a:pt x="35" y="331"/>
                  </a:lnTo>
                  <a:lnTo>
                    <a:pt x="34" y="320"/>
                  </a:lnTo>
                  <a:lnTo>
                    <a:pt x="32" y="320"/>
                  </a:lnTo>
                  <a:lnTo>
                    <a:pt x="32" y="318"/>
                  </a:lnTo>
                  <a:lnTo>
                    <a:pt x="32" y="316"/>
                  </a:lnTo>
                  <a:lnTo>
                    <a:pt x="32" y="310"/>
                  </a:lnTo>
                  <a:lnTo>
                    <a:pt x="32" y="308"/>
                  </a:lnTo>
                  <a:lnTo>
                    <a:pt x="32" y="301"/>
                  </a:lnTo>
                  <a:lnTo>
                    <a:pt x="32" y="296"/>
                  </a:lnTo>
                  <a:lnTo>
                    <a:pt x="34" y="291"/>
                  </a:lnTo>
                  <a:lnTo>
                    <a:pt x="32" y="288"/>
                  </a:lnTo>
                  <a:lnTo>
                    <a:pt x="34" y="283"/>
                  </a:lnTo>
                  <a:lnTo>
                    <a:pt x="34" y="281"/>
                  </a:lnTo>
                  <a:lnTo>
                    <a:pt x="32" y="281"/>
                  </a:lnTo>
                  <a:lnTo>
                    <a:pt x="32" y="279"/>
                  </a:lnTo>
                  <a:lnTo>
                    <a:pt x="32" y="278"/>
                  </a:lnTo>
                  <a:lnTo>
                    <a:pt x="32" y="276"/>
                  </a:lnTo>
                  <a:lnTo>
                    <a:pt x="30" y="276"/>
                  </a:lnTo>
                  <a:lnTo>
                    <a:pt x="30" y="273"/>
                  </a:lnTo>
                  <a:lnTo>
                    <a:pt x="29" y="273"/>
                  </a:lnTo>
                  <a:lnTo>
                    <a:pt x="30" y="269"/>
                  </a:lnTo>
                  <a:lnTo>
                    <a:pt x="29" y="264"/>
                  </a:lnTo>
                  <a:lnTo>
                    <a:pt x="30" y="263"/>
                  </a:lnTo>
                  <a:lnTo>
                    <a:pt x="29" y="256"/>
                  </a:lnTo>
                  <a:lnTo>
                    <a:pt x="30" y="254"/>
                  </a:lnTo>
                  <a:lnTo>
                    <a:pt x="29" y="246"/>
                  </a:lnTo>
                  <a:lnTo>
                    <a:pt x="27" y="244"/>
                  </a:lnTo>
                  <a:lnTo>
                    <a:pt x="29" y="239"/>
                  </a:lnTo>
                  <a:lnTo>
                    <a:pt x="29" y="238"/>
                  </a:lnTo>
                  <a:lnTo>
                    <a:pt x="29" y="234"/>
                  </a:lnTo>
                  <a:lnTo>
                    <a:pt x="27" y="233"/>
                  </a:lnTo>
                  <a:lnTo>
                    <a:pt x="29" y="229"/>
                  </a:lnTo>
                  <a:lnTo>
                    <a:pt x="29" y="226"/>
                  </a:lnTo>
                  <a:lnTo>
                    <a:pt x="27" y="226"/>
                  </a:lnTo>
                  <a:lnTo>
                    <a:pt x="27" y="224"/>
                  </a:lnTo>
                  <a:lnTo>
                    <a:pt x="27" y="221"/>
                  </a:lnTo>
                  <a:lnTo>
                    <a:pt x="27" y="216"/>
                  </a:lnTo>
                  <a:lnTo>
                    <a:pt x="27" y="213"/>
                  </a:lnTo>
                  <a:lnTo>
                    <a:pt x="29" y="213"/>
                  </a:lnTo>
                  <a:lnTo>
                    <a:pt x="27" y="209"/>
                  </a:lnTo>
                  <a:lnTo>
                    <a:pt x="29" y="204"/>
                  </a:lnTo>
                  <a:lnTo>
                    <a:pt x="25" y="203"/>
                  </a:lnTo>
                  <a:lnTo>
                    <a:pt x="25" y="196"/>
                  </a:lnTo>
                  <a:lnTo>
                    <a:pt x="22" y="192"/>
                  </a:lnTo>
                  <a:lnTo>
                    <a:pt x="20" y="186"/>
                  </a:lnTo>
                  <a:lnTo>
                    <a:pt x="20" y="182"/>
                  </a:lnTo>
                  <a:lnTo>
                    <a:pt x="19" y="181"/>
                  </a:lnTo>
                  <a:lnTo>
                    <a:pt x="19" y="179"/>
                  </a:lnTo>
                  <a:lnTo>
                    <a:pt x="17" y="174"/>
                  </a:lnTo>
                  <a:lnTo>
                    <a:pt x="15" y="172"/>
                  </a:lnTo>
                  <a:lnTo>
                    <a:pt x="15" y="169"/>
                  </a:lnTo>
                  <a:lnTo>
                    <a:pt x="12" y="164"/>
                  </a:lnTo>
                  <a:lnTo>
                    <a:pt x="10" y="152"/>
                  </a:lnTo>
                  <a:lnTo>
                    <a:pt x="10" y="151"/>
                  </a:lnTo>
                  <a:lnTo>
                    <a:pt x="10" y="147"/>
                  </a:lnTo>
                  <a:lnTo>
                    <a:pt x="9" y="146"/>
                  </a:lnTo>
                  <a:lnTo>
                    <a:pt x="9" y="142"/>
                  </a:lnTo>
                  <a:lnTo>
                    <a:pt x="7" y="141"/>
                  </a:lnTo>
                  <a:lnTo>
                    <a:pt x="9" y="141"/>
                  </a:lnTo>
                  <a:lnTo>
                    <a:pt x="7" y="139"/>
                  </a:lnTo>
                  <a:lnTo>
                    <a:pt x="7" y="139"/>
                  </a:lnTo>
                  <a:lnTo>
                    <a:pt x="7" y="137"/>
                  </a:lnTo>
                  <a:lnTo>
                    <a:pt x="7" y="136"/>
                  </a:lnTo>
                  <a:lnTo>
                    <a:pt x="9" y="136"/>
                  </a:lnTo>
                  <a:lnTo>
                    <a:pt x="7" y="134"/>
                  </a:lnTo>
                  <a:lnTo>
                    <a:pt x="9" y="132"/>
                  </a:lnTo>
                  <a:lnTo>
                    <a:pt x="7" y="132"/>
                  </a:lnTo>
                  <a:lnTo>
                    <a:pt x="9" y="129"/>
                  </a:lnTo>
                  <a:lnTo>
                    <a:pt x="7" y="127"/>
                  </a:lnTo>
                  <a:lnTo>
                    <a:pt x="9" y="127"/>
                  </a:lnTo>
                  <a:lnTo>
                    <a:pt x="9" y="126"/>
                  </a:lnTo>
                  <a:lnTo>
                    <a:pt x="7" y="126"/>
                  </a:lnTo>
                  <a:lnTo>
                    <a:pt x="9" y="126"/>
                  </a:lnTo>
                  <a:lnTo>
                    <a:pt x="9" y="124"/>
                  </a:lnTo>
                  <a:lnTo>
                    <a:pt x="7" y="122"/>
                  </a:lnTo>
                  <a:lnTo>
                    <a:pt x="9" y="122"/>
                  </a:lnTo>
                  <a:lnTo>
                    <a:pt x="7" y="121"/>
                  </a:lnTo>
                  <a:lnTo>
                    <a:pt x="7" y="117"/>
                  </a:lnTo>
                  <a:lnTo>
                    <a:pt x="5" y="117"/>
                  </a:lnTo>
                  <a:lnTo>
                    <a:pt x="7" y="117"/>
                  </a:lnTo>
                  <a:lnTo>
                    <a:pt x="7" y="116"/>
                  </a:lnTo>
                  <a:lnTo>
                    <a:pt x="5" y="114"/>
                  </a:lnTo>
                  <a:lnTo>
                    <a:pt x="7" y="112"/>
                  </a:lnTo>
                  <a:lnTo>
                    <a:pt x="5" y="112"/>
                  </a:lnTo>
                  <a:lnTo>
                    <a:pt x="5" y="110"/>
                  </a:lnTo>
                  <a:lnTo>
                    <a:pt x="9" y="110"/>
                  </a:lnTo>
                  <a:lnTo>
                    <a:pt x="9" y="107"/>
                  </a:lnTo>
                  <a:lnTo>
                    <a:pt x="7" y="107"/>
                  </a:lnTo>
                  <a:lnTo>
                    <a:pt x="7" y="99"/>
                  </a:lnTo>
                  <a:lnTo>
                    <a:pt x="7" y="97"/>
                  </a:lnTo>
                  <a:lnTo>
                    <a:pt x="5" y="95"/>
                  </a:lnTo>
                  <a:lnTo>
                    <a:pt x="7" y="95"/>
                  </a:lnTo>
                  <a:lnTo>
                    <a:pt x="5" y="94"/>
                  </a:lnTo>
                  <a:lnTo>
                    <a:pt x="5" y="92"/>
                  </a:lnTo>
                  <a:lnTo>
                    <a:pt x="7" y="92"/>
                  </a:lnTo>
                  <a:lnTo>
                    <a:pt x="7" y="87"/>
                  </a:lnTo>
                  <a:lnTo>
                    <a:pt x="9" y="87"/>
                  </a:lnTo>
                  <a:lnTo>
                    <a:pt x="9" y="85"/>
                  </a:lnTo>
                  <a:lnTo>
                    <a:pt x="10" y="85"/>
                  </a:lnTo>
                  <a:lnTo>
                    <a:pt x="10" y="82"/>
                  </a:lnTo>
                  <a:lnTo>
                    <a:pt x="9" y="79"/>
                  </a:lnTo>
                  <a:lnTo>
                    <a:pt x="10" y="77"/>
                  </a:lnTo>
                  <a:lnTo>
                    <a:pt x="9" y="75"/>
                  </a:lnTo>
                  <a:lnTo>
                    <a:pt x="9" y="74"/>
                  </a:lnTo>
                  <a:lnTo>
                    <a:pt x="7" y="72"/>
                  </a:lnTo>
                  <a:lnTo>
                    <a:pt x="7" y="70"/>
                  </a:lnTo>
                  <a:lnTo>
                    <a:pt x="7" y="69"/>
                  </a:lnTo>
                  <a:lnTo>
                    <a:pt x="5" y="65"/>
                  </a:lnTo>
                  <a:lnTo>
                    <a:pt x="4" y="64"/>
                  </a:lnTo>
                  <a:lnTo>
                    <a:pt x="5" y="64"/>
                  </a:lnTo>
                  <a:lnTo>
                    <a:pt x="5" y="59"/>
                  </a:lnTo>
                  <a:lnTo>
                    <a:pt x="0" y="52"/>
                  </a:lnTo>
                  <a:lnTo>
                    <a:pt x="0" y="44"/>
                  </a:lnTo>
                  <a:lnTo>
                    <a:pt x="64" y="44"/>
                  </a:lnTo>
                  <a:lnTo>
                    <a:pt x="149" y="44"/>
                  </a:lnTo>
                  <a:lnTo>
                    <a:pt x="157" y="44"/>
                  </a:lnTo>
                  <a:lnTo>
                    <a:pt x="157" y="0"/>
                  </a:lnTo>
                  <a:lnTo>
                    <a:pt x="181" y="5"/>
                  </a:lnTo>
                  <a:lnTo>
                    <a:pt x="194" y="57"/>
                  </a:lnTo>
                  <a:lnTo>
                    <a:pt x="193" y="69"/>
                  </a:lnTo>
                  <a:lnTo>
                    <a:pt x="203" y="75"/>
                  </a:lnTo>
                  <a:lnTo>
                    <a:pt x="213" y="75"/>
                  </a:lnTo>
                  <a:lnTo>
                    <a:pt x="223" y="75"/>
                  </a:lnTo>
                  <a:lnTo>
                    <a:pt x="229" y="84"/>
                  </a:lnTo>
                  <a:lnTo>
                    <a:pt x="258" y="85"/>
                  </a:lnTo>
                  <a:lnTo>
                    <a:pt x="261" y="95"/>
                  </a:lnTo>
                  <a:lnTo>
                    <a:pt x="264" y="97"/>
                  </a:lnTo>
                  <a:lnTo>
                    <a:pt x="285" y="95"/>
                  </a:lnTo>
                  <a:lnTo>
                    <a:pt x="286" y="94"/>
                  </a:lnTo>
                  <a:lnTo>
                    <a:pt x="286" y="87"/>
                  </a:lnTo>
                  <a:lnTo>
                    <a:pt x="298" y="84"/>
                  </a:lnTo>
                  <a:lnTo>
                    <a:pt x="316" y="84"/>
                  </a:lnTo>
                  <a:lnTo>
                    <a:pt x="326" y="84"/>
                  </a:lnTo>
                  <a:lnTo>
                    <a:pt x="343" y="92"/>
                  </a:lnTo>
                  <a:lnTo>
                    <a:pt x="350" y="92"/>
                  </a:lnTo>
                  <a:lnTo>
                    <a:pt x="351" y="95"/>
                  </a:lnTo>
                  <a:lnTo>
                    <a:pt x="346" y="97"/>
                  </a:lnTo>
                  <a:lnTo>
                    <a:pt x="345" y="102"/>
                  </a:lnTo>
                  <a:lnTo>
                    <a:pt x="362" y="104"/>
                  </a:lnTo>
                  <a:lnTo>
                    <a:pt x="365" y="107"/>
                  </a:lnTo>
                  <a:lnTo>
                    <a:pt x="363" y="112"/>
                  </a:lnTo>
                  <a:lnTo>
                    <a:pt x="372" y="127"/>
                  </a:lnTo>
                  <a:lnTo>
                    <a:pt x="380" y="126"/>
                  </a:lnTo>
                  <a:lnTo>
                    <a:pt x="377" y="119"/>
                  </a:lnTo>
                  <a:lnTo>
                    <a:pt x="380" y="112"/>
                  </a:lnTo>
                  <a:lnTo>
                    <a:pt x="390" y="110"/>
                  </a:lnTo>
                  <a:lnTo>
                    <a:pt x="397" y="112"/>
                  </a:lnTo>
                  <a:lnTo>
                    <a:pt x="403" y="124"/>
                  </a:lnTo>
                  <a:lnTo>
                    <a:pt x="417" y="127"/>
                  </a:lnTo>
                  <a:lnTo>
                    <a:pt x="423" y="127"/>
                  </a:lnTo>
                  <a:lnTo>
                    <a:pt x="425" y="139"/>
                  </a:lnTo>
                  <a:lnTo>
                    <a:pt x="435" y="139"/>
                  </a:lnTo>
                  <a:lnTo>
                    <a:pt x="435" y="146"/>
                  </a:lnTo>
                  <a:lnTo>
                    <a:pt x="460" y="139"/>
                  </a:lnTo>
                  <a:lnTo>
                    <a:pt x="475" y="127"/>
                  </a:lnTo>
                  <a:lnTo>
                    <a:pt x="489" y="117"/>
                  </a:lnTo>
                  <a:lnTo>
                    <a:pt x="499" y="137"/>
                  </a:lnTo>
                  <a:lnTo>
                    <a:pt x="510" y="132"/>
                  </a:lnTo>
                  <a:lnTo>
                    <a:pt x="512" y="136"/>
                  </a:lnTo>
                  <a:lnTo>
                    <a:pt x="544" y="131"/>
                  </a:lnTo>
                  <a:lnTo>
                    <a:pt x="552" y="134"/>
                  </a:lnTo>
                  <a:lnTo>
                    <a:pt x="557" y="141"/>
                  </a:lnTo>
                  <a:lnTo>
                    <a:pt x="562" y="144"/>
                  </a:lnTo>
                  <a:lnTo>
                    <a:pt x="574" y="139"/>
                  </a:lnTo>
                  <a:lnTo>
                    <a:pt x="592" y="141"/>
                  </a:lnTo>
                  <a:lnTo>
                    <a:pt x="584" y="142"/>
                  </a:lnTo>
                  <a:lnTo>
                    <a:pt x="584" y="146"/>
                  </a:lnTo>
                  <a:lnTo>
                    <a:pt x="557" y="162"/>
                  </a:lnTo>
                  <a:lnTo>
                    <a:pt x="519" y="179"/>
                  </a:lnTo>
                  <a:lnTo>
                    <a:pt x="480" y="211"/>
                  </a:lnTo>
                  <a:lnTo>
                    <a:pt x="447" y="251"/>
                  </a:lnTo>
                  <a:lnTo>
                    <a:pt x="423" y="274"/>
                  </a:lnTo>
                  <a:lnTo>
                    <a:pt x="402" y="291"/>
                  </a:lnTo>
                  <a:lnTo>
                    <a:pt x="393" y="306"/>
                  </a:lnTo>
                  <a:lnTo>
                    <a:pt x="385" y="306"/>
                  </a:lnTo>
                  <a:lnTo>
                    <a:pt x="387" y="308"/>
                  </a:lnTo>
                  <a:lnTo>
                    <a:pt x="387" y="335"/>
                  </a:lnTo>
                  <a:lnTo>
                    <a:pt x="388" y="363"/>
                  </a:lnTo>
                  <a:lnTo>
                    <a:pt x="390" y="373"/>
                  </a:lnTo>
                  <a:lnTo>
                    <a:pt x="387" y="375"/>
                  </a:lnTo>
                  <a:lnTo>
                    <a:pt x="385" y="380"/>
                  </a:lnTo>
                  <a:lnTo>
                    <a:pt x="383" y="382"/>
                  </a:lnTo>
                  <a:lnTo>
                    <a:pt x="378" y="380"/>
                  </a:lnTo>
                  <a:lnTo>
                    <a:pt x="375" y="385"/>
                  </a:lnTo>
                  <a:lnTo>
                    <a:pt x="372" y="385"/>
                  </a:lnTo>
                  <a:lnTo>
                    <a:pt x="368" y="388"/>
                  </a:lnTo>
                  <a:lnTo>
                    <a:pt x="360" y="393"/>
                  </a:lnTo>
                  <a:lnTo>
                    <a:pt x="356" y="395"/>
                  </a:lnTo>
                  <a:lnTo>
                    <a:pt x="355" y="402"/>
                  </a:lnTo>
                  <a:lnTo>
                    <a:pt x="353" y="403"/>
                  </a:lnTo>
                  <a:lnTo>
                    <a:pt x="351" y="412"/>
                  </a:lnTo>
                  <a:lnTo>
                    <a:pt x="348" y="415"/>
                  </a:lnTo>
                  <a:lnTo>
                    <a:pt x="345" y="417"/>
                  </a:lnTo>
                  <a:lnTo>
                    <a:pt x="343" y="425"/>
                  </a:lnTo>
                  <a:lnTo>
                    <a:pt x="345" y="432"/>
                  </a:lnTo>
                  <a:lnTo>
                    <a:pt x="348" y="433"/>
                  </a:lnTo>
                  <a:lnTo>
                    <a:pt x="353" y="433"/>
                  </a:lnTo>
                  <a:lnTo>
                    <a:pt x="356" y="437"/>
                  </a:lnTo>
                  <a:lnTo>
                    <a:pt x="362" y="445"/>
                  </a:lnTo>
                  <a:lnTo>
                    <a:pt x="362" y="447"/>
                  </a:lnTo>
                  <a:lnTo>
                    <a:pt x="363" y="447"/>
                  </a:lnTo>
                  <a:lnTo>
                    <a:pt x="363" y="452"/>
                  </a:lnTo>
                  <a:lnTo>
                    <a:pt x="362" y="457"/>
                  </a:lnTo>
                  <a:lnTo>
                    <a:pt x="360" y="462"/>
                  </a:lnTo>
                  <a:lnTo>
                    <a:pt x="356" y="464"/>
                  </a:lnTo>
                  <a:lnTo>
                    <a:pt x="355" y="474"/>
                  </a:lnTo>
                  <a:lnTo>
                    <a:pt x="355" y="477"/>
                  </a:lnTo>
                  <a:lnTo>
                    <a:pt x="356" y="479"/>
                  </a:lnTo>
                  <a:lnTo>
                    <a:pt x="356" y="485"/>
                  </a:lnTo>
                  <a:lnTo>
                    <a:pt x="353" y="490"/>
                  </a:lnTo>
                  <a:lnTo>
                    <a:pt x="356" y="495"/>
                  </a:lnTo>
                  <a:lnTo>
                    <a:pt x="355" y="499"/>
                  </a:lnTo>
                  <a:lnTo>
                    <a:pt x="358" y="505"/>
                  </a:lnTo>
                  <a:lnTo>
                    <a:pt x="356" y="507"/>
                  </a:lnTo>
                  <a:lnTo>
                    <a:pt x="355" y="510"/>
                  </a:lnTo>
                  <a:lnTo>
                    <a:pt x="356" y="514"/>
                  </a:lnTo>
                  <a:lnTo>
                    <a:pt x="356" y="517"/>
                  </a:lnTo>
                  <a:lnTo>
                    <a:pt x="353" y="527"/>
                  </a:lnTo>
                  <a:lnTo>
                    <a:pt x="360" y="530"/>
                  </a:lnTo>
                  <a:lnTo>
                    <a:pt x="368" y="539"/>
                  </a:lnTo>
                  <a:lnTo>
                    <a:pt x="370" y="542"/>
                  </a:lnTo>
                  <a:lnTo>
                    <a:pt x="378" y="546"/>
                  </a:lnTo>
                  <a:lnTo>
                    <a:pt x="393" y="547"/>
                  </a:lnTo>
                  <a:lnTo>
                    <a:pt x="393" y="549"/>
                  </a:lnTo>
                  <a:lnTo>
                    <a:pt x="395" y="554"/>
                  </a:lnTo>
                  <a:lnTo>
                    <a:pt x="400" y="559"/>
                  </a:lnTo>
                  <a:lnTo>
                    <a:pt x="403" y="561"/>
                  </a:lnTo>
                  <a:lnTo>
                    <a:pt x="413" y="562"/>
                  </a:lnTo>
                  <a:lnTo>
                    <a:pt x="423" y="567"/>
                  </a:lnTo>
                  <a:lnTo>
                    <a:pt x="425" y="571"/>
                  </a:lnTo>
                  <a:lnTo>
                    <a:pt x="427" y="574"/>
                  </a:lnTo>
                  <a:lnTo>
                    <a:pt x="427" y="576"/>
                  </a:lnTo>
                  <a:lnTo>
                    <a:pt x="430" y="579"/>
                  </a:lnTo>
                  <a:lnTo>
                    <a:pt x="435" y="586"/>
                  </a:lnTo>
                  <a:lnTo>
                    <a:pt x="443" y="592"/>
                  </a:lnTo>
                  <a:lnTo>
                    <a:pt x="452" y="601"/>
                  </a:lnTo>
                  <a:lnTo>
                    <a:pt x="457" y="604"/>
                  </a:lnTo>
                  <a:lnTo>
                    <a:pt x="457" y="604"/>
                  </a:lnTo>
                  <a:lnTo>
                    <a:pt x="462" y="604"/>
                  </a:lnTo>
                  <a:lnTo>
                    <a:pt x="470" y="607"/>
                  </a:lnTo>
                  <a:lnTo>
                    <a:pt x="475" y="612"/>
                  </a:lnTo>
                  <a:lnTo>
                    <a:pt x="482" y="624"/>
                  </a:lnTo>
                  <a:lnTo>
                    <a:pt x="487" y="629"/>
                  </a:lnTo>
                  <a:lnTo>
                    <a:pt x="485" y="638"/>
                  </a:lnTo>
                  <a:lnTo>
                    <a:pt x="487" y="643"/>
                  </a:lnTo>
                  <a:lnTo>
                    <a:pt x="489" y="651"/>
                  </a:lnTo>
                  <a:lnTo>
                    <a:pt x="489" y="658"/>
                  </a:lnTo>
                  <a:lnTo>
                    <a:pt x="489" y="663"/>
                  </a:lnTo>
                  <a:lnTo>
                    <a:pt x="457" y="664"/>
                  </a:lnTo>
                  <a:lnTo>
                    <a:pt x="447" y="666"/>
                  </a:lnTo>
                </a:path>
              </a:pathLst>
            </a:custGeom>
            <a:solidFill>
              <a:srgbClr val="005426"/>
            </a:solidFill>
            <a:ln w="12700" cap="flat" cmpd="sng" algn="ctr">
              <a:solidFill>
                <a:schemeClr val="bg2">
                  <a:lumMod val="40000"/>
                  <a:lumOff val="60000"/>
                </a:schemeClr>
              </a:solidFill>
              <a:prstDash val="solid"/>
              <a:round/>
              <a:headEnd type="none" w="med" len="med"/>
              <a:tailEnd type="none" w="med" len="med"/>
            </a:ln>
            <a:effectLst/>
          </p:spPr>
          <p:txBody>
            <a:bodyPr lIns="0" tIns="0" rIns="0" bIns="0" anchor="ctr" anchorCtr="1"/>
            <a:lstStyle/>
            <a:p>
              <a:pPr marL="227013" indent="-227013">
                <a:spcBef>
                  <a:spcPct val="20000"/>
                </a:spcBef>
                <a:buFont typeface="Wingdings" pitchFamily="2" charset="2"/>
                <a:buChar char="§"/>
                <a:defRPr/>
              </a:pPr>
              <a:endParaRPr lang="en-US" sz="800">
                <a:solidFill>
                  <a:schemeClr val="bg1"/>
                </a:solidFill>
                <a:latin typeface="Arial" charset="0"/>
              </a:endParaRPr>
            </a:p>
          </p:txBody>
        </p:sp>
        <p:sp>
          <p:nvSpPr>
            <p:cNvPr id="209" name="Freeform 124"/>
            <p:cNvSpPr>
              <a:spLocks/>
            </p:cNvSpPr>
            <p:nvPr/>
          </p:nvSpPr>
          <p:spPr bwMode="auto">
            <a:xfrm>
              <a:off x="6604000" y="4676775"/>
              <a:ext cx="549275" cy="273050"/>
            </a:xfrm>
            <a:custGeom>
              <a:avLst/>
              <a:gdLst/>
              <a:ahLst/>
              <a:cxnLst>
                <a:cxn ang="0">
                  <a:pos x="168" y="307"/>
                </a:cxn>
                <a:cxn ang="0">
                  <a:pos x="122" y="236"/>
                </a:cxn>
                <a:cxn ang="0">
                  <a:pos x="0" y="226"/>
                </a:cxn>
                <a:cxn ang="0">
                  <a:pos x="10" y="114"/>
                </a:cxn>
                <a:cxn ang="0">
                  <a:pos x="107" y="9"/>
                </a:cxn>
                <a:cxn ang="0">
                  <a:pos x="342" y="24"/>
                </a:cxn>
                <a:cxn ang="0">
                  <a:pos x="487" y="36"/>
                </a:cxn>
                <a:cxn ang="0">
                  <a:pos x="514" y="47"/>
                </a:cxn>
                <a:cxn ang="0">
                  <a:pos x="524" y="56"/>
                </a:cxn>
                <a:cxn ang="0">
                  <a:pos x="536" y="46"/>
                </a:cxn>
                <a:cxn ang="0">
                  <a:pos x="547" y="46"/>
                </a:cxn>
                <a:cxn ang="0">
                  <a:pos x="567" y="46"/>
                </a:cxn>
                <a:cxn ang="0">
                  <a:pos x="582" y="46"/>
                </a:cxn>
                <a:cxn ang="0">
                  <a:pos x="591" y="52"/>
                </a:cxn>
                <a:cxn ang="0">
                  <a:pos x="609" y="59"/>
                </a:cxn>
                <a:cxn ang="0">
                  <a:pos x="618" y="62"/>
                </a:cxn>
                <a:cxn ang="0">
                  <a:pos x="631" y="69"/>
                </a:cxn>
                <a:cxn ang="0">
                  <a:pos x="639" y="82"/>
                </a:cxn>
                <a:cxn ang="0">
                  <a:pos x="646" y="87"/>
                </a:cxn>
                <a:cxn ang="0">
                  <a:pos x="659" y="96"/>
                </a:cxn>
                <a:cxn ang="0">
                  <a:pos x="659" y="109"/>
                </a:cxn>
                <a:cxn ang="0">
                  <a:pos x="664" y="119"/>
                </a:cxn>
                <a:cxn ang="0">
                  <a:pos x="671" y="141"/>
                </a:cxn>
                <a:cxn ang="0">
                  <a:pos x="676" y="148"/>
                </a:cxn>
                <a:cxn ang="0">
                  <a:pos x="681" y="163"/>
                </a:cxn>
                <a:cxn ang="0">
                  <a:pos x="685" y="179"/>
                </a:cxn>
                <a:cxn ang="0">
                  <a:pos x="685" y="191"/>
                </a:cxn>
                <a:cxn ang="0">
                  <a:pos x="688" y="200"/>
                </a:cxn>
                <a:cxn ang="0">
                  <a:pos x="691" y="205"/>
                </a:cxn>
                <a:cxn ang="0">
                  <a:pos x="698" y="215"/>
                </a:cxn>
                <a:cxn ang="0">
                  <a:pos x="701" y="225"/>
                </a:cxn>
                <a:cxn ang="0">
                  <a:pos x="700" y="236"/>
                </a:cxn>
                <a:cxn ang="0">
                  <a:pos x="705" y="248"/>
                </a:cxn>
                <a:cxn ang="0">
                  <a:pos x="706" y="263"/>
                </a:cxn>
                <a:cxn ang="0">
                  <a:pos x="705" y="283"/>
                </a:cxn>
                <a:cxn ang="0">
                  <a:pos x="713" y="307"/>
                </a:cxn>
                <a:cxn ang="0">
                  <a:pos x="720" y="310"/>
                </a:cxn>
                <a:cxn ang="0">
                  <a:pos x="720" y="315"/>
                </a:cxn>
                <a:cxn ang="0">
                  <a:pos x="726" y="333"/>
                </a:cxn>
                <a:cxn ang="0">
                  <a:pos x="728" y="338"/>
                </a:cxn>
                <a:cxn ang="0">
                  <a:pos x="740" y="353"/>
                </a:cxn>
                <a:cxn ang="0">
                  <a:pos x="745" y="364"/>
                </a:cxn>
                <a:cxn ang="0">
                  <a:pos x="750" y="370"/>
                </a:cxn>
                <a:cxn ang="0">
                  <a:pos x="693" y="375"/>
                </a:cxn>
                <a:cxn ang="0">
                  <a:pos x="613" y="374"/>
                </a:cxn>
                <a:cxn ang="0">
                  <a:pos x="494" y="372"/>
                </a:cxn>
                <a:cxn ang="0">
                  <a:pos x="415" y="369"/>
                </a:cxn>
                <a:cxn ang="0">
                  <a:pos x="276" y="362"/>
                </a:cxn>
              </a:cxnLst>
              <a:rect l="0" t="0" r="r" b="b"/>
              <a:pathLst>
                <a:path w="753" h="375">
                  <a:moveTo>
                    <a:pt x="219" y="359"/>
                  </a:moveTo>
                  <a:lnTo>
                    <a:pt x="163" y="355"/>
                  </a:lnTo>
                  <a:lnTo>
                    <a:pt x="166" y="317"/>
                  </a:lnTo>
                  <a:lnTo>
                    <a:pt x="168" y="307"/>
                  </a:lnTo>
                  <a:lnTo>
                    <a:pt x="169" y="277"/>
                  </a:lnTo>
                  <a:lnTo>
                    <a:pt x="169" y="270"/>
                  </a:lnTo>
                  <a:lnTo>
                    <a:pt x="173" y="241"/>
                  </a:lnTo>
                  <a:lnTo>
                    <a:pt x="122" y="236"/>
                  </a:lnTo>
                  <a:lnTo>
                    <a:pt x="121" y="238"/>
                  </a:lnTo>
                  <a:lnTo>
                    <a:pt x="57" y="233"/>
                  </a:lnTo>
                  <a:lnTo>
                    <a:pt x="40" y="231"/>
                  </a:lnTo>
                  <a:lnTo>
                    <a:pt x="0" y="226"/>
                  </a:lnTo>
                  <a:lnTo>
                    <a:pt x="4" y="183"/>
                  </a:lnTo>
                  <a:lnTo>
                    <a:pt x="4" y="163"/>
                  </a:lnTo>
                  <a:lnTo>
                    <a:pt x="7" y="149"/>
                  </a:lnTo>
                  <a:lnTo>
                    <a:pt x="10" y="114"/>
                  </a:lnTo>
                  <a:lnTo>
                    <a:pt x="15" y="46"/>
                  </a:lnTo>
                  <a:lnTo>
                    <a:pt x="20" y="0"/>
                  </a:lnTo>
                  <a:lnTo>
                    <a:pt x="67" y="4"/>
                  </a:lnTo>
                  <a:lnTo>
                    <a:pt x="107" y="9"/>
                  </a:lnTo>
                  <a:lnTo>
                    <a:pt x="126" y="10"/>
                  </a:lnTo>
                  <a:lnTo>
                    <a:pt x="184" y="14"/>
                  </a:lnTo>
                  <a:lnTo>
                    <a:pt x="256" y="21"/>
                  </a:lnTo>
                  <a:lnTo>
                    <a:pt x="342" y="24"/>
                  </a:lnTo>
                  <a:lnTo>
                    <a:pt x="397" y="26"/>
                  </a:lnTo>
                  <a:lnTo>
                    <a:pt x="420" y="27"/>
                  </a:lnTo>
                  <a:lnTo>
                    <a:pt x="484" y="31"/>
                  </a:lnTo>
                  <a:lnTo>
                    <a:pt x="487" y="36"/>
                  </a:lnTo>
                  <a:lnTo>
                    <a:pt x="492" y="37"/>
                  </a:lnTo>
                  <a:lnTo>
                    <a:pt x="499" y="42"/>
                  </a:lnTo>
                  <a:lnTo>
                    <a:pt x="512" y="47"/>
                  </a:lnTo>
                  <a:lnTo>
                    <a:pt x="514" y="47"/>
                  </a:lnTo>
                  <a:lnTo>
                    <a:pt x="514" y="51"/>
                  </a:lnTo>
                  <a:lnTo>
                    <a:pt x="514" y="52"/>
                  </a:lnTo>
                  <a:lnTo>
                    <a:pt x="522" y="56"/>
                  </a:lnTo>
                  <a:lnTo>
                    <a:pt x="524" y="56"/>
                  </a:lnTo>
                  <a:lnTo>
                    <a:pt x="527" y="56"/>
                  </a:lnTo>
                  <a:lnTo>
                    <a:pt x="531" y="54"/>
                  </a:lnTo>
                  <a:lnTo>
                    <a:pt x="536" y="49"/>
                  </a:lnTo>
                  <a:lnTo>
                    <a:pt x="536" y="46"/>
                  </a:lnTo>
                  <a:lnTo>
                    <a:pt x="541" y="46"/>
                  </a:lnTo>
                  <a:lnTo>
                    <a:pt x="542" y="47"/>
                  </a:lnTo>
                  <a:lnTo>
                    <a:pt x="546" y="47"/>
                  </a:lnTo>
                  <a:lnTo>
                    <a:pt x="547" y="46"/>
                  </a:lnTo>
                  <a:lnTo>
                    <a:pt x="552" y="49"/>
                  </a:lnTo>
                  <a:lnTo>
                    <a:pt x="556" y="46"/>
                  </a:lnTo>
                  <a:lnTo>
                    <a:pt x="561" y="47"/>
                  </a:lnTo>
                  <a:lnTo>
                    <a:pt x="567" y="46"/>
                  </a:lnTo>
                  <a:lnTo>
                    <a:pt x="567" y="46"/>
                  </a:lnTo>
                  <a:lnTo>
                    <a:pt x="571" y="47"/>
                  </a:lnTo>
                  <a:lnTo>
                    <a:pt x="577" y="46"/>
                  </a:lnTo>
                  <a:lnTo>
                    <a:pt x="582" y="46"/>
                  </a:lnTo>
                  <a:lnTo>
                    <a:pt x="587" y="47"/>
                  </a:lnTo>
                  <a:lnTo>
                    <a:pt x="587" y="47"/>
                  </a:lnTo>
                  <a:lnTo>
                    <a:pt x="589" y="49"/>
                  </a:lnTo>
                  <a:lnTo>
                    <a:pt x="591" y="52"/>
                  </a:lnTo>
                  <a:lnTo>
                    <a:pt x="596" y="54"/>
                  </a:lnTo>
                  <a:lnTo>
                    <a:pt x="599" y="56"/>
                  </a:lnTo>
                  <a:lnTo>
                    <a:pt x="608" y="59"/>
                  </a:lnTo>
                  <a:lnTo>
                    <a:pt x="609" y="59"/>
                  </a:lnTo>
                  <a:lnTo>
                    <a:pt x="611" y="59"/>
                  </a:lnTo>
                  <a:lnTo>
                    <a:pt x="609" y="62"/>
                  </a:lnTo>
                  <a:lnTo>
                    <a:pt x="611" y="64"/>
                  </a:lnTo>
                  <a:lnTo>
                    <a:pt x="618" y="62"/>
                  </a:lnTo>
                  <a:lnTo>
                    <a:pt x="624" y="66"/>
                  </a:lnTo>
                  <a:lnTo>
                    <a:pt x="624" y="67"/>
                  </a:lnTo>
                  <a:lnTo>
                    <a:pt x="626" y="69"/>
                  </a:lnTo>
                  <a:lnTo>
                    <a:pt x="631" y="69"/>
                  </a:lnTo>
                  <a:lnTo>
                    <a:pt x="634" y="71"/>
                  </a:lnTo>
                  <a:lnTo>
                    <a:pt x="634" y="72"/>
                  </a:lnTo>
                  <a:lnTo>
                    <a:pt x="633" y="76"/>
                  </a:lnTo>
                  <a:lnTo>
                    <a:pt x="639" y="82"/>
                  </a:lnTo>
                  <a:lnTo>
                    <a:pt x="641" y="86"/>
                  </a:lnTo>
                  <a:lnTo>
                    <a:pt x="641" y="87"/>
                  </a:lnTo>
                  <a:lnTo>
                    <a:pt x="643" y="87"/>
                  </a:lnTo>
                  <a:lnTo>
                    <a:pt x="646" y="87"/>
                  </a:lnTo>
                  <a:lnTo>
                    <a:pt x="651" y="89"/>
                  </a:lnTo>
                  <a:lnTo>
                    <a:pt x="656" y="89"/>
                  </a:lnTo>
                  <a:lnTo>
                    <a:pt x="659" y="92"/>
                  </a:lnTo>
                  <a:lnTo>
                    <a:pt x="659" y="96"/>
                  </a:lnTo>
                  <a:lnTo>
                    <a:pt x="658" y="99"/>
                  </a:lnTo>
                  <a:lnTo>
                    <a:pt x="658" y="103"/>
                  </a:lnTo>
                  <a:lnTo>
                    <a:pt x="656" y="106"/>
                  </a:lnTo>
                  <a:lnTo>
                    <a:pt x="659" y="109"/>
                  </a:lnTo>
                  <a:lnTo>
                    <a:pt x="663" y="111"/>
                  </a:lnTo>
                  <a:lnTo>
                    <a:pt x="663" y="113"/>
                  </a:lnTo>
                  <a:lnTo>
                    <a:pt x="664" y="116"/>
                  </a:lnTo>
                  <a:lnTo>
                    <a:pt x="664" y="119"/>
                  </a:lnTo>
                  <a:lnTo>
                    <a:pt x="663" y="121"/>
                  </a:lnTo>
                  <a:lnTo>
                    <a:pt x="663" y="126"/>
                  </a:lnTo>
                  <a:lnTo>
                    <a:pt x="669" y="131"/>
                  </a:lnTo>
                  <a:lnTo>
                    <a:pt x="671" y="141"/>
                  </a:lnTo>
                  <a:lnTo>
                    <a:pt x="673" y="141"/>
                  </a:lnTo>
                  <a:lnTo>
                    <a:pt x="673" y="146"/>
                  </a:lnTo>
                  <a:lnTo>
                    <a:pt x="674" y="146"/>
                  </a:lnTo>
                  <a:lnTo>
                    <a:pt x="676" y="148"/>
                  </a:lnTo>
                  <a:lnTo>
                    <a:pt x="681" y="149"/>
                  </a:lnTo>
                  <a:lnTo>
                    <a:pt x="681" y="154"/>
                  </a:lnTo>
                  <a:lnTo>
                    <a:pt x="679" y="156"/>
                  </a:lnTo>
                  <a:lnTo>
                    <a:pt x="681" y="163"/>
                  </a:lnTo>
                  <a:lnTo>
                    <a:pt x="686" y="169"/>
                  </a:lnTo>
                  <a:lnTo>
                    <a:pt x="685" y="173"/>
                  </a:lnTo>
                  <a:lnTo>
                    <a:pt x="685" y="176"/>
                  </a:lnTo>
                  <a:lnTo>
                    <a:pt x="685" y="179"/>
                  </a:lnTo>
                  <a:lnTo>
                    <a:pt x="683" y="181"/>
                  </a:lnTo>
                  <a:lnTo>
                    <a:pt x="683" y="183"/>
                  </a:lnTo>
                  <a:lnTo>
                    <a:pt x="685" y="185"/>
                  </a:lnTo>
                  <a:lnTo>
                    <a:pt x="685" y="191"/>
                  </a:lnTo>
                  <a:lnTo>
                    <a:pt x="686" y="195"/>
                  </a:lnTo>
                  <a:lnTo>
                    <a:pt x="685" y="195"/>
                  </a:lnTo>
                  <a:lnTo>
                    <a:pt x="685" y="198"/>
                  </a:lnTo>
                  <a:lnTo>
                    <a:pt x="688" y="200"/>
                  </a:lnTo>
                  <a:lnTo>
                    <a:pt x="693" y="198"/>
                  </a:lnTo>
                  <a:lnTo>
                    <a:pt x="695" y="200"/>
                  </a:lnTo>
                  <a:lnTo>
                    <a:pt x="693" y="201"/>
                  </a:lnTo>
                  <a:lnTo>
                    <a:pt x="691" y="205"/>
                  </a:lnTo>
                  <a:lnTo>
                    <a:pt x="693" y="205"/>
                  </a:lnTo>
                  <a:lnTo>
                    <a:pt x="696" y="205"/>
                  </a:lnTo>
                  <a:lnTo>
                    <a:pt x="698" y="206"/>
                  </a:lnTo>
                  <a:lnTo>
                    <a:pt x="698" y="215"/>
                  </a:lnTo>
                  <a:lnTo>
                    <a:pt x="698" y="221"/>
                  </a:lnTo>
                  <a:lnTo>
                    <a:pt x="703" y="226"/>
                  </a:lnTo>
                  <a:lnTo>
                    <a:pt x="701" y="226"/>
                  </a:lnTo>
                  <a:lnTo>
                    <a:pt x="701" y="225"/>
                  </a:lnTo>
                  <a:lnTo>
                    <a:pt x="698" y="226"/>
                  </a:lnTo>
                  <a:lnTo>
                    <a:pt x="701" y="235"/>
                  </a:lnTo>
                  <a:lnTo>
                    <a:pt x="700" y="236"/>
                  </a:lnTo>
                  <a:lnTo>
                    <a:pt x="700" y="236"/>
                  </a:lnTo>
                  <a:lnTo>
                    <a:pt x="705" y="238"/>
                  </a:lnTo>
                  <a:lnTo>
                    <a:pt x="705" y="240"/>
                  </a:lnTo>
                  <a:lnTo>
                    <a:pt x="705" y="241"/>
                  </a:lnTo>
                  <a:lnTo>
                    <a:pt x="705" y="248"/>
                  </a:lnTo>
                  <a:lnTo>
                    <a:pt x="705" y="251"/>
                  </a:lnTo>
                  <a:lnTo>
                    <a:pt x="705" y="256"/>
                  </a:lnTo>
                  <a:lnTo>
                    <a:pt x="705" y="258"/>
                  </a:lnTo>
                  <a:lnTo>
                    <a:pt x="706" y="263"/>
                  </a:lnTo>
                  <a:lnTo>
                    <a:pt x="706" y="270"/>
                  </a:lnTo>
                  <a:lnTo>
                    <a:pt x="706" y="275"/>
                  </a:lnTo>
                  <a:lnTo>
                    <a:pt x="705" y="277"/>
                  </a:lnTo>
                  <a:lnTo>
                    <a:pt x="705" y="283"/>
                  </a:lnTo>
                  <a:lnTo>
                    <a:pt x="705" y="290"/>
                  </a:lnTo>
                  <a:lnTo>
                    <a:pt x="713" y="300"/>
                  </a:lnTo>
                  <a:lnTo>
                    <a:pt x="715" y="302"/>
                  </a:lnTo>
                  <a:lnTo>
                    <a:pt x="713" y="307"/>
                  </a:lnTo>
                  <a:lnTo>
                    <a:pt x="713" y="312"/>
                  </a:lnTo>
                  <a:lnTo>
                    <a:pt x="716" y="312"/>
                  </a:lnTo>
                  <a:lnTo>
                    <a:pt x="720" y="313"/>
                  </a:lnTo>
                  <a:lnTo>
                    <a:pt x="720" y="310"/>
                  </a:lnTo>
                  <a:lnTo>
                    <a:pt x="721" y="310"/>
                  </a:lnTo>
                  <a:lnTo>
                    <a:pt x="723" y="310"/>
                  </a:lnTo>
                  <a:lnTo>
                    <a:pt x="723" y="312"/>
                  </a:lnTo>
                  <a:lnTo>
                    <a:pt x="720" y="315"/>
                  </a:lnTo>
                  <a:lnTo>
                    <a:pt x="720" y="318"/>
                  </a:lnTo>
                  <a:lnTo>
                    <a:pt x="725" y="328"/>
                  </a:lnTo>
                  <a:lnTo>
                    <a:pt x="725" y="332"/>
                  </a:lnTo>
                  <a:lnTo>
                    <a:pt x="726" y="333"/>
                  </a:lnTo>
                  <a:lnTo>
                    <a:pt x="726" y="335"/>
                  </a:lnTo>
                  <a:lnTo>
                    <a:pt x="725" y="337"/>
                  </a:lnTo>
                  <a:lnTo>
                    <a:pt x="725" y="338"/>
                  </a:lnTo>
                  <a:lnTo>
                    <a:pt x="728" y="338"/>
                  </a:lnTo>
                  <a:lnTo>
                    <a:pt x="733" y="343"/>
                  </a:lnTo>
                  <a:lnTo>
                    <a:pt x="738" y="347"/>
                  </a:lnTo>
                  <a:lnTo>
                    <a:pt x="738" y="348"/>
                  </a:lnTo>
                  <a:lnTo>
                    <a:pt x="740" y="353"/>
                  </a:lnTo>
                  <a:lnTo>
                    <a:pt x="743" y="359"/>
                  </a:lnTo>
                  <a:lnTo>
                    <a:pt x="746" y="360"/>
                  </a:lnTo>
                  <a:lnTo>
                    <a:pt x="748" y="364"/>
                  </a:lnTo>
                  <a:lnTo>
                    <a:pt x="745" y="364"/>
                  </a:lnTo>
                  <a:lnTo>
                    <a:pt x="745" y="367"/>
                  </a:lnTo>
                  <a:lnTo>
                    <a:pt x="746" y="369"/>
                  </a:lnTo>
                  <a:lnTo>
                    <a:pt x="748" y="370"/>
                  </a:lnTo>
                  <a:lnTo>
                    <a:pt x="750" y="370"/>
                  </a:lnTo>
                  <a:lnTo>
                    <a:pt x="753" y="374"/>
                  </a:lnTo>
                  <a:lnTo>
                    <a:pt x="751" y="375"/>
                  </a:lnTo>
                  <a:lnTo>
                    <a:pt x="713" y="375"/>
                  </a:lnTo>
                  <a:lnTo>
                    <a:pt x="693" y="375"/>
                  </a:lnTo>
                  <a:lnTo>
                    <a:pt x="673" y="375"/>
                  </a:lnTo>
                  <a:lnTo>
                    <a:pt x="653" y="375"/>
                  </a:lnTo>
                  <a:lnTo>
                    <a:pt x="623" y="374"/>
                  </a:lnTo>
                  <a:lnTo>
                    <a:pt x="613" y="374"/>
                  </a:lnTo>
                  <a:lnTo>
                    <a:pt x="574" y="374"/>
                  </a:lnTo>
                  <a:lnTo>
                    <a:pt x="534" y="372"/>
                  </a:lnTo>
                  <a:lnTo>
                    <a:pt x="524" y="372"/>
                  </a:lnTo>
                  <a:lnTo>
                    <a:pt x="494" y="372"/>
                  </a:lnTo>
                  <a:lnTo>
                    <a:pt x="474" y="370"/>
                  </a:lnTo>
                  <a:lnTo>
                    <a:pt x="455" y="370"/>
                  </a:lnTo>
                  <a:lnTo>
                    <a:pt x="425" y="369"/>
                  </a:lnTo>
                  <a:lnTo>
                    <a:pt x="415" y="369"/>
                  </a:lnTo>
                  <a:lnTo>
                    <a:pt x="375" y="365"/>
                  </a:lnTo>
                  <a:lnTo>
                    <a:pt x="327" y="364"/>
                  </a:lnTo>
                  <a:lnTo>
                    <a:pt x="280" y="364"/>
                  </a:lnTo>
                  <a:lnTo>
                    <a:pt x="276" y="362"/>
                  </a:lnTo>
                  <a:lnTo>
                    <a:pt x="226" y="359"/>
                  </a:lnTo>
                  <a:lnTo>
                    <a:pt x="219" y="359"/>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10" name="Freeform 125"/>
            <p:cNvSpPr>
              <a:spLocks/>
            </p:cNvSpPr>
            <p:nvPr/>
          </p:nvSpPr>
          <p:spPr bwMode="auto">
            <a:xfrm>
              <a:off x="5915025" y="4668838"/>
              <a:ext cx="376238" cy="465137"/>
            </a:xfrm>
            <a:custGeom>
              <a:avLst/>
              <a:gdLst/>
              <a:ahLst/>
              <a:cxnLst>
                <a:cxn ang="0">
                  <a:pos x="25" y="428"/>
                </a:cxn>
                <a:cxn ang="0">
                  <a:pos x="35" y="381"/>
                </a:cxn>
                <a:cxn ang="0">
                  <a:pos x="39" y="368"/>
                </a:cxn>
                <a:cxn ang="0">
                  <a:pos x="59" y="272"/>
                </a:cxn>
                <a:cxn ang="0">
                  <a:pos x="67" y="232"/>
                </a:cxn>
                <a:cxn ang="0">
                  <a:pos x="72" y="209"/>
                </a:cxn>
                <a:cxn ang="0">
                  <a:pos x="94" y="110"/>
                </a:cxn>
                <a:cxn ang="0">
                  <a:pos x="117" y="0"/>
                </a:cxn>
                <a:cxn ang="0">
                  <a:pos x="204" y="16"/>
                </a:cxn>
                <a:cxn ang="0">
                  <a:pos x="275" y="30"/>
                </a:cxn>
                <a:cxn ang="0">
                  <a:pos x="280" y="30"/>
                </a:cxn>
                <a:cxn ang="0">
                  <a:pos x="330" y="40"/>
                </a:cxn>
                <a:cxn ang="0">
                  <a:pos x="365" y="47"/>
                </a:cxn>
                <a:cxn ang="0">
                  <a:pos x="358" y="93"/>
                </a:cxn>
                <a:cxn ang="0">
                  <a:pos x="352" y="130"/>
                </a:cxn>
                <a:cxn ang="0">
                  <a:pos x="346" y="159"/>
                </a:cxn>
                <a:cxn ang="0">
                  <a:pos x="430" y="174"/>
                </a:cxn>
                <a:cxn ang="0">
                  <a:pos x="435" y="174"/>
                </a:cxn>
                <a:cxn ang="0">
                  <a:pos x="517" y="185"/>
                </a:cxn>
                <a:cxn ang="0">
                  <a:pos x="512" y="224"/>
                </a:cxn>
                <a:cxn ang="0">
                  <a:pos x="502" y="276"/>
                </a:cxn>
                <a:cxn ang="0">
                  <a:pos x="494" y="338"/>
                </a:cxn>
                <a:cxn ang="0">
                  <a:pos x="492" y="354"/>
                </a:cxn>
                <a:cxn ang="0">
                  <a:pos x="489" y="371"/>
                </a:cxn>
                <a:cxn ang="0">
                  <a:pos x="474" y="468"/>
                </a:cxn>
                <a:cxn ang="0">
                  <a:pos x="470" y="497"/>
                </a:cxn>
                <a:cxn ang="0">
                  <a:pos x="470" y="507"/>
                </a:cxn>
                <a:cxn ang="0">
                  <a:pos x="464" y="537"/>
                </a:cxn>
                <a:cxn ang="0">
                  <a:pos x="460" y="567"/>
                </a:cxn>
                <a:cxn ang="0">
                  <a:pos x="449" y="637"/>
                </a:cxn>
                <a:cxn ang="0">
                  <a:pos x="363" y="624"/>
                </a:cxn>
                <a:cxn ang="0">
                  <a:pos x="321" y="619"/>
                </a:cxn>
                <a:cxn ang="0">
                  <a:pos x="320" y="615"/>
                </a:cxn>
                <a:cxn ang="0">
                  <a:pos x="296" y="612"/>
                </a:cxn>
                <a:cxn ang="0">
                  <a:pos x="241" y="602"/>
                </a:cxn>
                <a:cxn ang="0">
                  <a:pos x="162" y="589"/>
                </a:cxn>
                <a:cxn ang="0">
                  <a:pos x="134" y="584"/>
                </a:cxn>
                <a:cxn ang="0">
                  <a:pos x="102" y="577"/>
                </a:cxn>
                <a:cxn ang="0">
                  <a:pos x="0" y="555"/>
                </a:cxn>
                <a:cxn ang="0">
                  <a:pos x="14" y="490"/>
                </a:cxn>
                <a:cxn ang="0">
                  <a:pos x="25" y="428"/>
                </a:cxn>
              </a:cxnLst>
              <a:rect l="0" t="0" r="r" b="b"/>
              <a:pathLst>
                <a:path w="517" h="637">
                  <a:moveTo>
                    <a:pt x="25" y="428"/>
                  </a:moveTo>
                  <a:lnTo>
                    <a:pt x="35" y="381"/>
                  </a:lnTo>
                  <a:lnTo>
                    <a:pt x="39" y="368"/>
                  </a:lnTo>
                  <a:lnTo>
                    <a:pt x="59" y="272"/>
                  </a:lnTo>
                  <a:lnTo>
                    <a:pt x="67" y="232"/>
                  </a:lnTo>
                  <a:lnTo>
                    <a:pt x="72" y="209"/>
                  </a:lnTo>
                  <a:lnTo>
                    <a:pt x="94" y="110"/>
                  </a:lnTo>
                  <a:lnTo>
                    <a:pt x="117" y="0"/>
                  </a:lnTo>
                  <a:lnTo>
                    <a:pt x="204" y="16"/>
                  </a:lnTo>
                  <a:lnTo>
                    <a:pt x="275" y="30"/>
                  </a:lnTo>
                  <a:lnTo>
                    <a:pt x="280" y="30"/>
                  </a:lnTo>
                  <a:lnTo>
                    <a:pt x="330" y="40"/>
                  </a:lnTo>
                  <a:lnTo>
                    <a:pt x="365" y="47"/>
                  </a:lnTo>
                  <a:lnTo>
                    <a:pt x="358" y="93"/>
                  </a:lnTo>
                  <a:lnTo>
                    <a:pt x="352" y="130"/>
                  </a:lnTo>
                  <a:lnTo>
                    <a:pt x="346" y="159"/>
                  </a:lnTo>
                  <a:lnTo>
                    <a:pt x="430" y="174"/>
                  </a:lnTo>
                  <a:lnTo>
                    <a:pt x="435" y="174"/>
                  </a:lnTo>
                  <a:lnTo>
                    <a:pt x="517" y="185"/>
                  </a:lnTo>
                  <a:lnTo>
                    <a:pt x="512" y="224"/>
                  </a:lnTo>
                  <a:lnTo>
                    <a:pt x="502" y="276"/>
                  </a:lnTo>
                  <a:lnTo>
                    <a:pt x="494" y="338"/>
                  </a:lnTo>
                  <a:lnTo>
                    <a:pt x="492" y="354"/>
                  </a:lnTo>
                  <a:lnTo>
                    <a:pt x="489" y="371"/>
                  </a:lnTo>
                  <a:lnTo>
                    <a:pt x="474" y="468"/>
                  </a:lnTo>
                  <a:lnTo>
                    <a:pt x="470" y="497"/>
                  </a:lnTo>
                  <a:lnTo>
                    <a:pt x="470" y="507"/>
                  </a:lnTo>
                  <a:lnTo>
                    <a:pt x="464" y="537"/>
                  </a:lnTo>
                  <a:lnTo>
                    <a:pt x="460" y="567"/>
                  </a:lnTo>
                  <a:lnTo>
                    <a:pt x="449" y="637"/>
                  </a:lnTo>
                  <a:lnTo>
                    <a:pt x="363" y="624"/>
                  </a:lnTo>
                  <a:lnTo>
                    <a:pt x="321" y="619"/>
                  </a:lnTo>
                  <a:lnTo>
                    <a:pt x="320" y="615"/>
                  </a:lnTo>
                  <a:lnTo>
                    <a:pt x="296" y="612"/>
                  </a:lnTo>
                  <a:lnTo>
                    <a:pt x="241" y="602"/>
                  </a:lnTo>
                  <a:lnTo>
                    <a:pt x="162" y="589"/>
                  </a:lnTo>
                  <a:lnTo>
                    <a:pt x="134" y="584"/>
                  </a:lnTo>
                  <a:lnTo>
                    <a:pt x="102" y="577"/>
                  </a:lnTo>
                  <a:lnTo>
                    <a:pt x="0" y="555"/>
                  </a:lnTo>
                  <a:lnTo>
                    <a:pt x="14" y="490"/>
                  </a:lnTo>
                  <a:lnTo>
                    <a:pt x="25" y="428"/>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dirty="0">
                <a:latin typeface="Arial" charset="0"/>
              </a:endParaRPr>
            </a:p>
          </p:txBody>
        </p:sp>
        <p:sp>
          <p:nvSpPr>
            <p:cNvPr id="211" name="Freeform 126"/>
            <p:cNvSpPr>
              <a:spLocks/>
            </p:cNvSpPr>
            <p:nvPr/>
          </p:nvSpPr>
          <p:spPr bwMode="auto">
            <a:xfrm>
              <a:off x="7394575" y="4719638"/>
              <a:ext cx="265113" cy="463550"/>
            </a:xfrm>
            <a:custGeom>
              <a:avLst/>
              <a:gdLst/>
              <a:ahLst/>
              <a:cxnLst>
                <a:cxn ang="0">
                  <a:pos x="293" y="584"/>
                </a:cxn>
                <a:cxn ang="0">
                  <a:pos x="295" y="619"/>
                </a:cxn>
                <a:cxn ang="0">
                  <a:pos x="270" y="614"/>
                </a:cxn>
                <a:cxn ang="0">
                  <a:pos x="234" y="623"/>
                </a:cxn>
                <a:cxn ang="0">
                  <a:pos x="228" y="631"/>
                </a:cxn>
                <a:cxn ang="0">
                  <a:pos x="224" y="631"/>
                </a:cxn>
                <a:cxn ang="0">
                  <a:pos x="208" y="619"/>
                </a:cxn>
                <a:cxn ang="0">
                  <a:pos x="199" y="601"/>
                </a:cxn>
                <a:cxn ang="0">
                  <a:pos x="199" y="581"/>
                </a:cxn>
                <a:cxn ang="0">
                  <a:pos x="189" y="556"/>
                </a:cxn>
                <a:cxn ang="0">
                  <a:pos x="163" y="536"/>
                </a:cxn>
                <a:cxn ang="0">
                  <a:pos x="149" y="529"/>
                </a:cxn>
                <a:cxn ang="0">
                  <a:pos x="121" y="509"/>
                </a:cxn>
                <a:cxn ang="0">
                  <a:pos x="119" y="479"/>
                </a:cxn>
                <a:cxn ang="0">
                  <a:pos x="126" y="447"/>
                </a:cxn>
                <a:cxn ang="0">
                  <a:pos x="131" y="429"/>
                </a:cxn>
                <a:cxn ang="0">
                  <a:pos x="96" y="427"/>
                </a:cxn>
                <a:cxn ang="0">
                  <a:pos x="79" y="405"/>
                </a:cxn>
                <a:cxn ang="0">
                  <a:pos x="64" y="377"/>
                </a:cxn>
                <a:cxn ang="0">
                  <a:pos x="30" y="350"/>
                </a:cxn>
                <a:cxn ang="0">
                  <a:pos x="7" y="318"/>
                </a:cxn>
                <a:cxn ang="0">
                  <a:pos x="0" y="291"/>
                </a:cxn>
                <a:cxn ang="0">
                  <a:pos x="10" y="261"/>
                </a:cxn>
                <a:cxn ang="0">
                  <a:pos x="7" y="241"/>
                </a:cxn>
                <a:cxn ang="0">
                  <a:pos x="32" y="225"/>
                </a:cxn>
                <a:cxn ang="0">
                  <a:pos x="44" y="181"/>
                </a:cxn>
                <a:cxn ang="0">
                  <a:pos x="29" y="159"/>
                </a:cxn>
                <a:cxn ang="0">
                  <a:pos x="50" y="138"/>
                </a:cxn>
                <a:cxn ang="0">
                  <a:pos x="82" y="128"/>
                </a:cxn>
                <a:cxn ang="0">
                  <a:pos x="92" y="106"/>
                </a:cxn>
                <a:cxn ang="0">
                  <a:pos x="106" y="69"/>
                </a:cxn>
                <a:cxn ang="0">
                  <a:pos x="89" y="51"/>
                </a:cxn>
                <a:cxn ang="0">
                  <a:pos x="74" y="30"/>
                </a:cxn>
                <a:cxn ang="0">
                  <a:pos x="77" y="15"/>
                </a:cxn>
                <a:cxn ang="0">
                  <a:pos x="218" y="9"/>
                </a:cxn>
                <a:cxn ang="0">
                  <a:pos x="306" y="39"/>
                </a:cxn>
                <a:cxn ang="0">
                  <a:pos x="335" y="148"/>
                </a:cxn>
                <a:cxn ang="0">
                  <a:pos x="350" y="293"/>
                </a:cxn>
                <a:cxn ang="0">
                  <a:pos x="350" y="360"/>
                </a:cxn>
                <a:cxn ang="0">
                  <a:pos x="352" y="372"/>
                </a:cxn>
                <a:cxn ang="0">
                  <a:pos x="350" y="384"/>
                </a:cxn>
                <a:cxn ang="0">
                  <a:pos x="360" y="399"/>
                </a:cxn>
                <a:cxn ang="0">
                  <a:pos x="363" y="419"/>
                </a:cxn>
                <a:cxn ang="0">
                  <a:pos x="355" y="437"/>
                </a:cxn>
                <a:cxn ang="0">
                  <a:pos x="355" y="452"/>
                </a:cxn>
                <a:cxn ang="0">
                  <a:pos x="347" y="462"/>
                </a:cxn>
                <a:cxn ang="0">
                  <a:pos x="335" y="474"/>
                </a:cxn>
                <a:cxn ang="0">
                  <a:pos x="328" y="487"/>
                </a:cxn>
                <a:cxn ang="0">
                  <a:pos x="326" y="501"/>
                </a:cxn>
                <a:cxn ang="0">
                  <a:pos x="326" y="509"/>
                </a:cxn>
                <a:cxn ang="0">
                  <a:pos x="323" y="521"/>
                </a:cxn>
                <a:cxn ang="0">
                  <a:pos x="323" y="527"/>
                </a:cxn>
                <a:cxn ang="0">
                  <a:pos x="325" y="541"/>
                </a:cxn>
              </a:cxnLst>
              <a:rect l="0" t="0" r="r" b="b"/>
              <a:pathLst>
                <a:path w="365" h="636">
                  <a:moveTo>
                    <a:pt x="328" y="568"/>
                  </a:moveTo>
                  <a:lnTo>
                    <a:pt x="326" y="573"/>
                  </a:lnTo>
                  <a:lnTo>
                    <a:pt x="306" y="576"/>
                  </a:lnTo>
                  <a:lnTo>
                    <a:pt x="301" y="581"/>
                  </a:lnTo>
                  <a:lnTo>
                    <a:pt x="296" y="581"/>
                  </a:lnTo>
                  <a:lnTo>
                    <a:pt x="293" y="584"/>
                  </a:lnTo>
                  <a:lnTo>
                    <a:pt x="291" y="594"/>
                  </a:lnTo>
                  <a:lnTo>
                    <a:pt x="291" y="599"/>
                  </a:lnTo>
                  <a:lnTo>
                    <a:pt x="296" y="604"/>
                  </a:lnTo>
                  <a:lnTo>
                    <a:pt x="300" y="609"/>
                  </a:lnTo>
                  <a:lnTo>
                    <a:pt x="298" y="616"/>
                  </a:lnTo>
                  <a:lnTo>
                    <a:pt x="295" y="619"/>
                  </a:lnTo>
                  <a:lnTo>
                    <a:pt x="293" y="621"/>
                  </a:lnTo>
                  <a:lnTo>
                    <a:pt x="291" y="621"/>
                  </a:lnTo>
                  <a:lnTo>
                    <a:pt x="288" y="621"/>
                  </a:lnTo>
                  <a:lnTo>
                    <a:pt x="281" y="616"/>
                  </a:lnTo>
                  <a:lnTo>
                    <a:pt x="275" y="616"/>
                  </a:lnTo>
                  <a:lnTo>
                    <a:pt x="270" y="614"/>
                  </a:lnTo>
                  <a:lnTo>
                    <a:pt x="258" y="608"/>
                  </a:lnTo>
                  <a:lnTo>
                    <a:pt x="253" y="606"/>
                  </a:lnTo>
                  <a:lnTo>
                    <a:pt x="248" y="608"/>
                  </a:lnTo>
                  <a:lnTo>
                    <a:pt x="240" y="613"/>
                  </a:lnTo>
                  <a:lnTo>
                    <a:pt x="238" y="621"/>
                  </a:lnTo>
                  <a:lnTo>
                    <a:pt x="234" y="623"/>
                  </a:lnTo>
                  <a:lnTo>
                    <a:pt x="233" y="626"/>
                  </a:lnTo>
                  <a:lnTo>
                    <a:pt x="233" y="631"/>
                  </a:lnTo>
                  <a:lnTo>
                    <a:pt x="234" y="634"/>
                  </a:lnTo>
                  <a:lnTo>
                    <a:pt x="238" y="634"/>
                  </a:lnTo>
                  <a:lnTo>
                    <a:pt x="231" y="636"/>
                  </a:lnTo>
                  <a:lnTo>
                    <a:pt x="228" y="631"/>
                  </a:lnTo>
                  <a:lnTo>
                    <a:pt x="226" y="629"/>
                  </a:lnTo>
                  <a:lnTo>
                    <a:pt x="224" y="624"/>
                  </a:lnTo>
                  <a:lnTo>
                    <a:pt x="221" y="624"/>
                  </a:lnTo>
                  <a:lnTo>
                    <a:pt x="219" y="626"/>
                  </a:lnTo>
                  <a:lnTo>
                    <a:pt x="219" y="628"/>
                  </a:lnTo>
                  <a:lnTo>
                    <a:pt x="224" y="631"/>
                  </a:lnTo>
                  <a:lnTo>
                    <a:pt x="224" y="634"/>
                  </a:lnTo>
                  <a:lnTo>
                    <a:pt x="223" y="634"/>
                  </a:lnTo>
                  <a:lnTo>
                    <a:pt x="219" y="634"/>
                  </a:lnTo>
                  <a:lnTo>
                    <a:pt x="213" y="629"/>
                  </a:lnTo>
                  <a:lnTo>
                    <a:pt x="213" y="624"/>
                  </a:lnTo>
                  <a:lnTo>
                    <a:pt x="208" y="619"/>
                  </a:lnTo>
                  <a:lnTo>
                    <a:pt x="206" y="616"/>
                  </a:lnTo>
                  <a:lnTo>
                    <a:pt x="204" y="611"/>
                  </a:lnTo>
                  <a:lnTo>
                    <a:pt x="204" y="606"/>
                  </a:lnTo>
                  <a:lnTo>
                    <a:pt x="201" y="606"/>
                  </a:lnTo>
                  <a:lnTo>
                    <a:pt x="199" y="604"/>
                  </a:lnTo>
                  <a:lnTo>
                    <a:pt x="199" y="601"/>
                  </a:lnTo>
                  <a:lnTo>
                    <a:pt x="199" y="598"/>
                  </a:lnTo>
                  <a:lnTo>
                    <a:pt x="203" y="596"/>
                  </a:lnTo>
                  <a:lnTo>
                    <a:pt x="206" y="594"/>
                  </a:lnTo>
                  <a:lnTo>
                    <a:pt x="206" y="589"/>
                  </a:lnTo>
                  <a:lnTo>
                    <a:pt x="203" y="584"/>
                  </a:lnTo>
                  <a:lnTo>
                    <a:pt x="199" y="581"/>
                  </a:lnTo>
                  <a:lnTo>
                    <a:pt x="194" y="571"/>
                  </a:lnTo>
                  <a:lnTo>
                    <a:pt x="196" y="566"/>
                  </a:lnTo>
                  <a:lnTo>
                    <a:pt x="194" y="563"/>
                  </a:lnTo>
                  <a:lnTo>
                    <a:pt x="194" y="559"/>
                  </a:lnTo>
                  <a:lnTo>
                    <a:pt x="194" y="558"/>
                  </a:lnTo>
                  <a:lnTo>
                    <a:pt x="189" y="556"/>
                  </a:lnTo>
                  <a:lnTo>
                    <a:pt x="181" y="552"/>
                  </a:lnTo>
                  <a:lnTo>
                    <a:pt x="181" y="547"/>
                  </a:lnTo>
                  <a:lnTo>
                    <a:pt x="179" y="546"/>
                  </a:lnTo>
                  <a:lnTo>
                    <a:pt x="174" y="541"/>
                  </a:lnTo>
                  <a:lnTo>
                    <a:pt x="163" y="536"/>
                  </a:lnTo>
                  <a:lnTo>
                    <a:pt x="163" y="536"/>
                  </a:lnTo>
                  <a:lnTo>
                    <a:pt x="163" y="537"/>
                  </a:lnTo>
                  <a:lnTo>
                    <a:pt x="159" y="539"/>
                  </a:lnTo>
                  <a:lnTo>
                    <a:pt x="156" y="539"/>
                  </a:lnTo>
                  <a:lnTo>
                    <a:pt x="153" y="536"/>
                  </a:lnTo>
                  <a:lnTo>
                    <a:pt x="153" y="531"/>
                  </a:lnTo>
                  <a:lnTo>
                    <a:pt x="149" y="529"/>
                  </a:lnTo>
                  <a:lnTo>
                    <a:pt x="146" y="527"/>
                  </a:lnTo>
                  <a:lnTo>
                    <a:pt x="139" y="522"/>
                  </a:lnTo>
                  <a:lnTo>
                    <a:pt x="137" y="521"/>
                  </a:lnTo>
                  <a:lnTo>
                    <a:pt x="131" y="517"/>
                  </a:lnTo>
                  <a:lnTo>
                    <a:pt x="126" y="512"/>
                  </a:lnTo>
                  <a:lnTo>
                    <a:pt x="121" y="509"/>
                  </a:lnTo>
                  <a:lnTo>
                    <a:pt x="117" y="506"/>
                  </a:lnTo>
                  <a:lnTo>
                    <a:pt x="114" y="501"/>
                  </a:lnTo>
                  <a:lnTo>
                    <a:pt x="114" y="491"/>
                  </a:lnTo>
                  <a:lnTo>
                    <a:pt x="114" y="487"/>
                  </a:lnTo>
                  <a:lnTo>
                    <a:pt x="116" y="484"/>
                  </a:lnTo>
                  <a:lnTo>
                    <a:pt x="119" y="479"/>
                  </a:lnTo>
                  <a:lnTo>
                    <a:pt x="121" y="467"/>
                  </a:lnTo>
                  <a:lnTo>
                    <a:pt x="121" y="467"/>
                  </a:lnTo>
                  <a:lnTo>
                    <a:pt x="122" y="464"/>
                  </a:lnTo>
                  <a:lnTo>
                    <a:pt x="129" y="457"/>
                  </a:lnTo>
                  <a:lnTo>
                    <a:pt x="127" y="452"/>
                  </a:lnTo>
                  <a:lnTo>
                    <a:pt x="126" y="447"/>
                  </a:lnTo>
                  <a:lnTo>
                    <a:pt x="126" y="445"/>
                  </a:lnTo>
                  <a:lnTo>
                    <a:pt x="129" y="439"/>
                  </a:lnTo>
                  <a:lnTo>
                    <a:pt x="131" y="437"/>
                  </a:lnTo>
                  <a:lnTo>
                    <a:pt x="131" y="435"/>
                  </a:lnTo>
                  <a:lnTo>
                    <a:pt x="132" y="432"/>
                  </a:lnTo>
                  <a:lnTo>
                    <a:pt x="131" y="429"/>
                  </a:lnTo>
                  <a:lnTo>
                    <a:pt x="121" y="424"/>
                  </a:lnTo>
                  <a:lnTo>
                    <a:pt x="117" y="422"/>
                  </a:lnTo>
                  <a:lnTo>
                    <a:pt x="114" y="424"/>
                  </a:lnTo>
                  <a:lnTo>
                    <a:pt x="106" y="419"/>
                  </a:lnTo>
                  <a:lnTo>
                    <a:pt x="99" y="419"/>
                  </a:lnTo>
                  <a:lnTo>
                    <a:pt x="96" y="427"/>
                  </a:lnTo>
                  <a:lnTo>
                    <a:pt x="91" y="430"/>
                  </a:lnTo>
                  <a:lnTo>
                    <a:pt x="87" y="429"/>
                  </a:lnTo>
                  <a:lnTo>
                    <a:pt x="82" y="424"/>
                  </a:lnTo>
                  <a:lnTo>
                    <a:pt x="77" y="412"/>
                  </a:lnTo>
                  <a:lnTo>
                    <a:pt x="77" y="410"/>
                  </a:lnTo>
                  <a:lnTo>
                    <a:pt x="79" y="405"/>
                  </a:lnTo>
                  <a:lnTo>
                    <a:pt x="77" y="400"/>
                  </a:lnTo>
                  <a:lnTo>
                    <a:pt x="77" y="394"/>
                  </a:lnTo>
                  <a:lnTo>
                    <a:pt x="76" y="392"/>
                  </a:lnTo>
                  <a:lnTo>
                    <a:pt x="74" y="389"/>
                  </a:lnTo>
                  <a:lnTo>
                    <a:pt x="71" y="382"/>
                  </a:lnTo>
                  <a:lnTo>
                    <a:pt x="64" y="377"/>
                  </a:lnTo>
                  <a:lnTo>
                    <a:pt x="56" y="372"/>
                  </a:lnTo>
                  <a:lnTo>
                    <a:pt x="45" y="367"/>
                  </a:lnTo>
                  <a:lnTo>
                    <a:pt x="44" y="363"/>
                  </a:lnTo>
                  <a:lnTo>
                    <a:pt x="40" y="358"/>
                  </a:lnTo>
                  <a:lnTo>
                    <a:pt x="35" y="355"/>
                  </a:lnTo>
                  <a:lnTo>
                    <a:pt x="30" y="350"/>
                  </a:lnTo>
                  <a:lnTo>
                    <a:pt x="20" y="340"/>
                  </a:lnTo>
                  <a:lnTo>
                    <a:pt x="15" y="337"/>
                  </a:lnTo>
                  <a:lnTo>
                    <a:pt x="14" y="333"/>
                  </a:lnTo>
                  <a:lnTo>
                    <a:pt x="14" y="328"/>
                  </a:lnTo>
                  <a:lnTo>
                    <a:pt x="7" y="322"/>
                  </a:lnTo>
                  <a:lnTo>
                    <a:pt x="7" y="318"/>
                  </a:lnTo>
                  <a:lnTo>
                    <a:pt x="9" y="318"/>
                  </a:lnTo>
                  <a:lnTo>
                    <a:pt x="9" y="315"/>
                  </a:lnTo>
                  <a:lnTo>
                    <a:pt x="7" y="312"/>
                  </a:lnTo>
                  <a:lnTo>
                    <a:pt x="4" y="307"/>
                  </a:lnTo>
                  <a:lnTo>
                    <a:pt x="2" y="298"/>
                  </a:lnTo>
                  <a:lnTo>
                    <a:pt x="0" y="291"/>
                  </a:lnTo>
                  <a:lnTo>
                    <a:pt x="0" y="283"/>
                  </a:lnTo>
                  <a:lnTo>
                    <a:pt x="2" y="276"/>
                  </a:lnTo>
                  <a:lnTo>
                    <a:pt x="2" y="271"/>
                  </a:lnTo>
                  <a:lnTo>
                    <a:pt x="4" y="265"/>
                  </a:lnTo>
                  <a:lnTo>
                    <a:pt x="7" y="263"/>
                  </a:lnTo>
                  <a:lnTo>
                    <a:pt x="10" y="261"/>
                  </a:lnTo>
                  <a:lnTo>
                    <a:pt x="12" y="260"/>
                  </a:lnTo>
                  <a:lnTo>
                    <a:pt x="10" y="255"/>
                  </a:lnTo>
                  <a:lnTo>
                    <a:pt x="10" y="248"/>
                  </a:lnTo>
                  <a:lnTo>
                    <a:pt x="10" y="245"/>
                  </a:lnTo>
                  <a:lnTo>
                    <a:pt x="7" y="243"/>
                  </a:lnTo>
                  <a:lnTo>
                    <a:pt x="7" y="241"/>
                  </a:lnTo>
                  <a:lnTo>
                    <a:pt x="10" y="236"/>
                  </a:lnTo>
                  <a:lnTo>
                    <a:pt x="19" y="233"/>
                  </a:lnTo>
                  <a:lnTo>
                    <a:pt x="24" y="233"/>
                  </a:lnTo>
                  <a:lnTo>
                    <a:pt x="27" y="231"/>
                  </a:lnTo>
                  <a:lnTo>
                    <a:pt x="30" y="226"/>
                  </a:lnTo>
                  <a:lnTo>
                    <a:pt x="32" y="225"/>
                  </a:lnTo>
                  <a:lnTo>
                    <a:pt x="34" y="218"/>
                  </a:lnTo>
                  <a:lnTo>
                    <a:pt x="34" y="209"/>
                  </a:lnTo>
                  <a:lnTo>
                    <a:pt x="35" y="204"/>
                  </a:lnTo>
                  <a:lnTo>
                    <a:pt x="42" y="199"/>
                  </a:lnTo>
                  <a:lnTo>
                    <a:pt x="44" y="196"/>
                  </a:lnTo>
                  <a:lnTo>
                    <a:pt x="44" y="181"/>
                  </a:lnTo>
                  <a:lnTo>
                    <a:pt x="42" y="179"/>
                  </a:lnTo>
                  <a:lnTo>
                    <a:pt x="39" y="174"/>
                  </a:lnTo>
                  <a:lnTo>
                    <a:pt x="37" y="171"/>
                  </a:lnTo>
                  <a:lnTo>
                    <a:pt x="34" y="169"/>
                  </a:lnTo>
                  <a:lnTo>
                    <a:pt x="29" y="164"/>
                  </a:lnTo>
                  <a:lnTo>
                    <a:pt x="29" y="159"/>
                  </a:lnTo>
                  <a:lnTo>
                    <a:pt x="32" y="153"/>
                  </a:lnTo>
                  <a:lnTo>
                    <a:pt x="32" y="146"/>
                  </a:lnTo>
                  <a:lnTo>
                    <a:pt x="35" y="143"/>
                  </a:lnTo>
                  <a:lnTo>
                    <a:pt x="35" y="141"/>
                  </a:lnTo>
                  <a:lnTo>
                    <a:pt x="42" y="143"/>
                  </a:lnTo>
                  <a:lnTo>
                    <a:pt x="50" y="138"/>
                  </a:lnTo>
                  <a:lnTo>
                    <a:pt x="56" y="138"/>
                  </a:lnTo>
                  <a:lnTo>
                    <a:pt x="62" y="138"/>
                  </a:lnTo>
                  <a:lnTo>
                    <a:pt x="67" y="136"/>
                  </a:lnTo>
                  <a:lnTo>
                    <a:pt x="71" y="129"/>
                  </a:lnTo>
                  <a:lnTo>
                    <a:pt x="76" y="128"/>
                  </a:lnTo>
                  <a:lnTo>
                    <a:pt x="82" y="128"/>
                  </a:lnTo>
                  <a:lnTo>
                    <a:pt x="84" y="126"/>
                  </a:lnTo>
                  <a:lnTo>
                    <a:pt x="86" y="122"/>
                  </a:lnTo>
                  <a:lnTo>
                    <a:pt x="91" y="119"/>
                  </a:lnTo>
                  <a:lnTo>
                    <a:pt x="92" y="117"/>
                  </a:lnTo>
                  <a:lnTo>
                    <a:pt x="91" y="114"/>
                  </a:lnTo>
                  <a:lnTo>
                    <a:pt x="92" y="106"/>
                  </a:lnTo>
                  <a:lnTo>
                    <a:pt x="94" y="101"/>
                  </a:lnTo>
                  <a:lnTo>
                    <a:pt x="99" y="97"/>
                  </a:lnTo>
                  <a:lnTo>
                    <a:pt x="102" y="94"/>
                  </a:lnTo>
                  <a:lnTo>
                    <a:pt x="106" y="81"/>
                  </a:lnTo>
                  <a:lnTo>
                    <a:pt x="106" y="74"/>
                  </a:lnTo>
                  <a:lnTo>
                    <a:pt x="106" y="69"/>
                  </a:lnTo>
                  <a:lnTo>
                    <a:pt x="102" y="64"/>
                  </a:lnTo>
                  <a:lnTo>
                    <a:pt x="102" y="61"/>
                  </a:lnTo>
                  <a:lnTo>
                    <a:pt x="102" y="59"/>
                  </a:lnTo>
                  <a:lnTo>
                    <a:pt x="101" y="59"/>
                  </a:lnTo>
                  <a:lnTo>
                    <a:pt x="97" y="54"/>
                  </a:lnTo>
                  <a:lnTo>
                    <a:pt x="89" y="51"/>
                  </a:lnTo>
                  <a:lnTo>
                    <a:pt x="86" y="51"/>
                  </a:lnTo>
                  <a:lnTo>
                    <a:pt x="81" y="46"/>
                  </a:lnTo>
                  <a:lnTo>
                    <a:pt x="81" y="44"/>
                  </a:lnTo>
                  <a:lnTo>
                    <a:pt x="79" y="35"/>
                  </a:lnTo>
                  <a:lnTo>
                    <a:pt x="77" y="32"/>
                  </a:lnTo>
                  <a:lnTo>
                    <a:pt x="74" y="30"/>
                  </a:lnTo>
                  <a:lnTo>
                    <a:pt x="67" y="27"/>
                  </a:lnTo>
                  <a:lnTo>
                    <a:pt x="64" y="22"/>
                  </a:lnTo>
                  <a:lnTo>
                    <a:pt x="59" y="20"/>
                  </a:lnTo>
                  <a:lnTo>
                    <a:pt x="59" y="19"/>
                  </a:lnTo>
                  <a:lnTo>
                    <a:pt x="61" y="17"/>
                  </a:lnTo>
                  <a:lnTo>
                    <a:pt x="77" y="15"/>
                  </a:lnTo>
                  <a:lnTo>
                    <a:pt x="121" y="14"/>
                  </a:lnTo>
                  <a:lnTo>
                    <a:pt x="127" y="12"/>
                  </a:lnTo>
                  <a:lnTo>
                    <a:pt x="164" y="10"/>
                  </a:lnTo>
                  <a:lnTo>
                    <a:pt x="168" y="10"/>
                  </a:lnTo>
                  <a:lnTo>
                    <a:pt x="204" y="9"/>
                  </a:lnTo>
                  <a:lnTo>
                    <a:pt x="218" y="9"/>
                  </a:lnTo>
                  <a:lnTo>
                    <a:pt x="223" y="7"/>
                  </a:lnTo>
                  <a:lnTo>
                    <a:pt x="258" y="4"/>
                  </a:lnTo>
                  <a:lnTo>
                    <a:pt x="266" y="4"/>
                  </a:lnTo>
                  <a:lnTo>
                    <a:pt x="300" y="0"/>
                  </a:lnTo>
                  <a:lnTo>
                    <a:pt x="298" y="20"/>
                  </a:lnTo>
                  <a:lnTo>
                    <a:pt x="306" y="39"/>
                  </a:lnTo>
                  <a:lnTo>
                    <a:pt x="315" y="49"/>
                  </a:lnTo>
                  <a:lnTo>
                    <a:pt x="323" y="72"/>
                  </a:lnTo>
                  <a:lnTo>
                    <a:pt x="330" y="84"/>
                  </a:lnTo>
                  <a:lnTo>
                    <a:pt x="333" y="114"/>
                  </a:lnTo>
                  <a:lnTo>
                    <a:pt x="333" y="133"/>
                  </a:lnTo>
                  <a:lnTo>
                    <a:pt x="335" y="148"/>
                  </a:lnTo>
                  <a:lnTo>
                    <a:pt x="338" y="166"/>
                  </a:lnTo>
                  <a:lnTo>
                    <a:pt x="342" y="196"/>
                  </a:lnTo>
                  <a:lnTo>
                    <a:pt x="343" y="225"/>
                  </a:lnTo>
                  <a:lnTo>
                    <a:pt x="343" y="226"/>
                  </a:lnTo>
                  <a:lnTo>
                    <a:pt x="347" y="261"/>
                  </a:lnTo>
                  <a:lnTo>
                    <a:pt x="350" y="293"/>
                  </a:lnTo>
                  <a:lnTo>
                    <a:pt x="353" y="325"/>
                  </a:lnTo>
                  <a:lnTo>
                    <a:pt x="355" y="340"/>
                  </a:lnTo>
                  <a:lnTo>
                    <a:pt x="355" y="353"/>
                  </a:lnTo>
                  <a:lnTo>
                    <a:pt x="350" y="357"/>
                  </a:lnTo>
                  <a:lnTo>
                    <a:pt x="348" y="360"/>
                  </a:lnTo>
                  <a:lnTo>
                    <a:pt x="350" y="360"/>
                  </a:lnTo>
                  <a:lnTo>
                    <a:pt x="350" y="362"/>
                  </a:lnTo>
                  <a:lnTo>
                    <a:pt x="350" y="365"/>
                  </a:lnTo>
                  <a:lnTo>
                    <a:pt x="353" y="367"/>
                  </a:lnTo>
                  <a:lnTo>
                    <a:pt x="353" y="372"/>
                  </a:lnTo>
                  <a:lnTo>
                    <a:pt x="353" y="372"/>
                  </a:lnTo>
                  <a:lnTo>
                    <a:pt x="352" y="372"/>
                  </a:lnTo>
                  <a:lnTo>
                    <a:pt x="348" y="375"/>
                  </a:lnTo>
                  <a:lnTo>
                    <a:pt x="345" y="378"/>
                  </a:lnTo>
                  <a:lnTo>
                    <a:pt x="347" y="380"/>
                  </a:lnTo>
                  <a:lnTo>
                    <a:pt x="347" y="382"/>
                  </a:lnTo>
                  <a:lnTo>
                    <a:pt x="350" y="382"/>
                  </a:lnTo>
                  <a:lnTo>
                    <a:pt x="350" y="384"/>
                  </a:lnTo>
                  <a:lnTo>
                    <a:pt x="352" y="385"/>
                  </a:lnTo>
                  <a:lnTo>
                    <a:pt x="355" y="387"/>
                  </a:lnTo>
                  <a:lnTo>
                    <a:pt x="355" y="394"/>
                  </a:lnTo>
                  <a:lnTo>
                    <a:pt x="355" y="395"/>
                  </a:lnTo>
                  <a:lnTo>
                    <a:pt x="358" y="397"/>
                  </a:lnTo>
                  <a:lnTo>
                    <a:pt x="360" y="399"/>
                  </a:lnTo>
                  <a:lnTo>
                    <a:pt x="362" y="402"/>
                  </a:lnTo>
                  <a:lnTo>
                    <a:pt x="360" y="404"/>
                  </a:lnTo>
                  <a:lnTo>
                    <a:pt x="358" y="409"/>
                  </a:lnTo>
                  <a:lnTo>
                    <a:pt x="360" y="410"/>
                  </a:lnTo>
                  <a:lnTo>
                    <a:pt x="365" y="417"/>
                  </a:lnTo>
                  <a:lnTo>
                    <a:pt x="363" y="419"/>
                  </a:lnTo>
                  <a:lnTo>
                    <a:pt x="365" y="420"/>
                  </a:lnTo>
                  <a:lnTo>
                    <a:pt x="365" y="424"/>
                  </a:lnTo>
                  <a:lnTo>
                    <a:pt x="363" y="429"/>
                  </a:lnTo>
                  <a:lnTo>
                    <a:pt x="358" y="432"/>
                  </a:lnTo>
                  <a:lnTo>
                    <a:pt x="355" y="435"/>
                  </a:lnTo>
                  <a:lnTo>
                    <a:pt x="355" y="437"/>
                  </a:lnTo>
                  <a:lnTo>
                    <a:pt x="357" y="440"/>
                  </a:lnTo>
                  <a:lnTo>
                    <a:pt x="355" y="440"/>
                  </a:lnTo>
                  <a:lnTo>
                    <a:pt x="355" y="444"/>
                  </a:lnTo>
                  <a:lnTo>
                    <a:pt x="353" y="445"/>
                  </a:lnTo>
                  <a:lnTo>
                    <a:pt x="355" y="449"/>
                  </a:lnTo>
                  <a:lnTo>
                    <a:pt x="355" y="452"/>
                  </a:lnTo>
                  <a:lnTo>
                    <a:pt x="353" y="452"/>
                  </a:lnTo>
                  <a:lnTo>
                    <a:pt x="352" y="454"/>
                  </a:lnTo>
                  <a:lnTo>
                    <a:pt x="345" y="455"/>
                  </a:lnTo>
                  <a:lnTo>
                    <a:pt x="345" y="457"/>
                  </a:lnTo>
                  <a:lnTo>
                    <a:pt x="347" y="457"/>
                  </a:lnTo>
                  <a:lnTo>
                    <a:pt x="347" y="462"/>
                  </a:lnTo>
                  <a:lnTo>
                    <a:pt x="343" y="467"/>
                  </a:lnTo>
                  <a:lnTo>
                    <a:pt x="340" y="469"/>
                  </a:lnTo>
                  <a:lnTo>
                    <a:pt x="340" y="477"/>
                  </a:lnTo>
                  <a:lnTo>
                    <a:pt x="338" y="477"/>
                  </a:lnTo>
                  <a:lnTo>
                    <a:pt x="337" y="474"/>
                  </a:lnTo>
                  <a:lnTo>
                    <a:pt x="335" y="474"/>
                  </a:lnTo>
                  <a:lnTo>
                    <a:pt x="335" y="477"/>
                  </a:lnTo>
                  <a:lnTo>
                    <a:pt x="333" y="477"/>
                  </a:lnTo>
                  <a:lnTo>
                    <a:pt x="333" y="477"/>
                  </a:lnTo>
                  <a:lnTo>
                    <a:pt x="333" y="477"/>
                  </a:lnTo>
                  <a:lnTo>
                    <a:pt x="328" y="484"/>
                  </a:lnTo>
                  <a:lnTo>
                    <a:pt x="328" y="487"/>
                  </a:lnTo>
                  <a:lnTo>
                    <a:pt x="333" y="491"/>
                  </a:lnTo>
                  <a:lnTo>
                    <a:pt x="333" y="492"/>
                  </a:lnTo>
                  <a:lnTo>
                    <a:pt x="333" y="496"/>
                  </a:lnTo>
                  <a:lnTo>
                    <a:pt x="330" y="496"/>
                  </a:lnTo>
                  <a:lnTo>
                    <a:pt x="326" y="499"/>
                  </a:lnTo>
                  <a:lnTo>
                    <a:pt x="326" y="501"/>
                  </a:lnTo>
                  <a:lnTo>
                    <a:pt x="332" y="499"/>
                  </a:lnTo>
                  <a:lnTo>
                    <a:pt x="332" y="502"/>
                  </a:lnTo>
                  <a:lnTo>
                    <a:pt x="325" y="506"/>
                  </a:lnTo>
                  <a:lnTo>
                    <a:pt x="325" y="507"/>
                  </a:lnTo>
                  <a:lnTo>
                    <a:pt x="326" y="507"/>
                  </a:lnTo>
                  <a:lnTo>
                    <a:pt x="326" y="509"/>
                  </a:lnTo>
                  <a:lnTo>
                    <a:pt x="326" y="514"/>
                  </a:lnTo>
                  <a:lnTo>
                    <a:pt x="325" y="517"/>
                  </a:lnTo>
                  <a:lnTo>
                    <a:pt x="325" y="519"/>
                  </a:lnTo>
                  <a:lnTo>
                    <a:pt x="323" y="521"/>
                  </a:lnTo>
                  <a:lnTo>
                    <a:pt x="323" y="519"/>
                  </a:lnTo>
                  <a:lnTo>
                    <a:pt x="323" y="521"/>
                  </a:lnTo>
                  <a:lnTo>
                    <a:pt x="326" y="521"/>
                  </a:lnTo>
                  <a:lnTo>
                    <a:pt x="328" y="521"/>
                  </a:lnTo>
                  <a:lnTo>
                    <a:pt x="326" y="522"/>
                  </a:lnTo>
                  <a:lnTo>
                    <a:pt x="321" y="522"/>
                  </a:lnTo>
                  <a:lnTo>
                    <a:pt x="321" y="524"/>
                  </a:lnTo>
                  <a:lnTo>
                    <a:pt x="323" y="527"/>
                  </a:lnTo>
                  <a:lnTo>
                    <a:pt x="328" y="529"/>
                  </a:lnTo>
                  <a:lnTo>
                    <a:pt x="326" y="531"/>
                  </a:lnTo>
                  <a:lnTo>
                    <a:pt x="323" y="531"/>
                  </a:lnTo>
                  <a:lnTo>
                    <a:pt x="323" y="532"/>
                  </a:lnTo>
                  <a:lnTo>
                    <a:pt x="328" y="532"/>
                  </a:lnTo>
                  <a:lnTo>
                    <a:pt x="325" y="541"/>
                  </a:lnTo>
                  <a:lnTo>
                    <a:pt x="320" y="546"/>
                  </a:lnTo>
                  <a:lnTo>
                    <a:pt x="318" y="551"/>
                  </a:lnTo>
                  <a:lnTo>
                    <a:pt x="318" y="554"/>
                  </a:lnTo>
                  <a:lnTo>
                    <a:pt x="321" y="559"/>
                  </a:lnTo>
                  <a:lnTo>
                    <a:pt x="328" y="568"/>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12" name="Freeform 127"/>
            <p:cNvSpPr>
              <a:spLocks/>
            </p:cNvSpPr>
            <p:nvPr/>
          </p:nvSpPr>
          <p:spPr bwMode="auto">
            <a:xfrm>
              <a:off x="6242050" y="4805363"/>
              <a:ext cx="487363" cy="381000"/>
            </a:xfrm>
            <a:custGeom>
              <a:avLst/>
              <a:gdLst/>
              <a:ahLst/>
              <a:cxnLst>
                <a:cxn ang="0">
                  <a:pos x="642" y="449"/>
                </a:cxn>
                <a:cxn ang="0">
                  <a:pos x="639" y="477"/>
                </a:cxn>
                <a:cxn ang="0">
                  <a:pos x="639" y="523"/>
                </a:cxn>
                <a:cxn ang="0">
                  <a:pos x="550" y="516"/>
                </a:cxn>
                <a:cxn ang="0">
                  <a:pos x="542" y="516"/>
                </a:cxn>
                <a:cxn ang="0">
                  <a:pos x="458" y="509"/>
                </a:cxn>
                <a:cxn ang="0">
                  <a:pos x="354" y="499"/>
                </a:cxn>
                <a:cxn ang="0">
                  <a:pos x="347" y="497"/>
                </a:cxn>
                <a:cxn ang="0">
                  <a:pos x="302" y="492"/>
                </a:cxn>
                <a:cxn ang="0">
                  <a:pos x="277" y="489"/>
                </a:cxn>
                <a:cxn ang="0">
                  <a:pos x="234" y="486"/>
                </a:cxn>
                <a:cxn ang="0">
                  <a:pos x="199" y="481"/>
                </a:cxn>
                <a:cxn ang="0">
                  <a:pos x="195" y="479"/>
                </a:cxn>
                <a:cxn ang="0">
                  <a:pos x="148" y="474"/>
                </a:cxn>
                <a:cxn ang="0">
                  <a:pos x="142" y="472"/>
                </a:cxn>
                <a:cxn ang="0">
                  <a:pos x="61" y="461"/>
                </a:cxn>
                <a:cxn ang="0">
                  <a:pos x="0" y="452"/>
                </a:cxn>
                <a:cxn ang="0">
                  <a:pos x="11" y="382"/>
                </a:cxn>
                <a:cxn ang="0">
                  <a:pos x="15" y="352"/>
                </a:cxn>
                <a:cxn ang="0">
                  <a:pos x="21" y="322"/>
                </a:cxn>
                <a:cxn ang="0">
                  <a:pos x="21" y="312"/>
                </a:cxn>
                <a:cxn ang="0">
                  <a:pos x="25" y="283"/>
                </a:cxn>
                <a:cxn ang="0">
                  <a:pos x="40" y="186"/>
                </a:cxn>
                <a:cxn ang="0">
                  <a:pos x="43" y="169"/>
                </a:cxn>
                <a:cxn ang="0">
                  <a:pos x="45" y="153"/>
                </a:cxn>
                <a:cxn ang="0">
                  <a:pos x="53" y="91"/>
                </a:cxn>
                <a:cxn ang="0">
                  <a:pos x="63" y="39"/>
                </a:cxn>
                <a:cxn ang="0">
                  <a:pos x="68" y="0"/>
                </a:cxn>
                <a:cxn ang="0">
                  <a:pos x="163" y="16"/>
                </a:cxn>
                <a:cxn ang="0">
                  <a:pos x="217" y="22"/>
                </a:cxn>
                <a:cxn ang="0">
                  <a:pos x="255" y="27"/>
                </a:cxn>
                <a:cxn ang="0">
                  <a:pos x="299" y="32"/>
                </a:cxn>
                <a:cxn ang="0">
                  <a:pos x="311" y="34"/>
                </a:cxn>
                <a:cxn ang="0">
                  <a:pos x="391" y="42"/>
                </a:cxn>
                <a:cxn ang="0">
                  <a:pos x="419" y="47"/>
                </a:cxn>
                <a:cxn ang="0">
                  <a:pos x="496" y="52"/>
                </a:cxn>
                <a:cxn ang="0">
                  <a:pos x="536" y="57"/>
                </a:cxn>
                <a:cxn ang="0">
                  <a:pos x="553" y="59"/>
                </a:cxn>
                <a:cxn ang="0">
                  <a:pos x="617" y="64"/>
                </a:cxn>
                <a:cxn ang="0">
                  <a:pos x="618" y="62"/>
                </a:cxn>
                <a:cxn ang="0">
                  <a:pos x="669" y="67"/>
                </a:cxn>
                <a:cxn ang="0">
                  <a:pos x="665" y="96"/>
                </a:cxn>
                <a:cxn ang="0">
                  <a:pos x="665" y="103"/>
                </a:cxn>
                <a:cxn ang="0">
                  <a:pos x="664" y="133"/>
                </a:cxn>
                <a:cxn ang="0">
                  <a:pos x="662" y="143"/>
                </a:cxn>
                <a:cxn ang="0">
                  <a:pos x="659" y="181"/>
                </a:cxn>
                <a:cxn ang="0">
                  <a:pos x="657" y="230"/>
                </a:cxn>
                <a:cxn ang="0">
                  <a:pos x="657" y="231"/>
                </a:cxn>
                <a:cxn ang="0">
                  <a:pos x="654" y="280"/>
                </a:cxn>
                <a:cxn ang="0">
                  <a:pos x="652" y="290"/>
                </a:cxn>
                <a:cxn ang="0">
                  <a:pos x="649" y="328"/>
                </a:cxn>
                <a:cxn ang="0">
                  <a:pos x="649" y="338"/>
                </a:cxn>
                <a:cxn ang="0">
                  <a:pos x="647" y="379"/>
                </a:cxn>
                <a:cxn ang="0">
                  <a:pos x="647" y="380"/>
                </a:cxn>
                <a:cxn ang="0">
                  <a:pos x="642" y="439"/>
                </a:cxn>
                <a:cxn ang="0">
                  <a:pos x="642" y="449"/>
                </a:cxn>
              </a:cxnLst>
              <a:rect l="0" t="0" r="r" b="b"/>
              <a:pathLst>
                <a:path w="669" h="523">
                  <a:moveTo>
                    <a:pt x="642" y="449"/>
                  </a:moveTo>
                  <a:lnTo>
                    <a:pt x="639" y="477"/>
                  </a:lnTo>
                  <a:lnTo>
                    <a:pt x="639" y="523"/>
                  </a:lnTo>
                  <a:lnTo>
                    <a:pt x="550" y="516"/>
                  </a:lnTo>
                  <a:lnTo>
                    <a:pt x="542" y="516"/>
                  </a:lnTo>
                  <a:lnTo>
                    <a:pt x="458" y="509"/>
                  </a:lnTo>
                  <a:lnTo>
                    <a:pt x="354" y="499"/>
                  </a:lnTo>
                  <a:lnTo>
                    <a:pt x="347" y="497"/>
                  </a:lnTo>
                  <a:lnTo>
                    <a:pt x="302" y="492"/>
                  </a:lnTo>
                  <a:lnTo>
                    <a:pt x="277" y="489"/>
                  </a:lnTo>
                  <a:lnTo>
                    <a:pt x="234" y="486"/>
                  </a:lnTo>
                  <a:lnTo>
                    <a:pt x="199" y="481"/>
                  </a:lnTo>
                  <a:lnTo>
                    <a:pt x="195" y="479"/>
                  </a:lnTo>
                  <a:lnTo>
                    <a:pt x="148" y="474"/>
                  </a:lnTo>
                  <a:lnTo>
                    <a:pt x="142" y="472"/>
                  </a:lnTo>
                  <a:lnTo>
                    <a:pt x="61" y="461"/>
                  </a:lnTo>
                  <a:lnTo>
                    <a:pt x="0" y="452"/>
                  </a:lnTo>
                  <a:lnTo>
                    <a:pt x="11" y="382"/>
                  </a:lnTo>
                  <a:lnTo>
                    <a:pt x="15" y="352"/>
                  </a:lnTo>
                  <a:lnTo>
                    <a:pt x="21" y="322"/>
                  </a:lnTo>
                  <a:lnTo>
                    <a:pt x="21" y="312"/>
                  </a:lnTo>
                  <a:lnTo>
                    <a:pt x="25" y="283"/>
                  </a:lnTo>
                  <a:lnTo>
                    <a:pt x="40" y="186"/>
                  </a:lnTo>
                  <a:lnTo>
                    <a:pt x="43" y="169"/>
                  </a:lnTo>
                  <a:lnTo>
                    <a:pt x="45" y="153"/>
                  </a:lnTo>
                  <a:lnTo>
                    <a:pt x="53" y="91"/>
                  </a:lnTo>
                  <a:lnTo>
                    <a:pt x="63" y="39"/>
                  </a:lnTo>
                  <a:lnTo>
                    <a:pt x="68" y="0"/>
                  </a:lnTo>
                  <a:lnTo>
                    <a:pt x="163" y="16"/>
                  </a:lnTo>
                  <a:lnTo>
                    <a:pt x="217" y="22"/>
                  </a:lnTo>
                  <a:lnTo>
                    <a:pt x="255" y="27"/>
                  </a:lnTo>
                  <a:lnTo>
                    <a:pt x="299" y="32"/>
                  </a:lnTo>
                  <a:lnTo>
                    <a:pt x="311" y="34"/>
                  </a:lnTo>
                  <a:lnTo>
                    <a:pt x="391" y="42"/>
                  </a:lnTo>
                  <a:lnTo>
                    <a:pt x="419" y="47"/>
                  </a:lnTo>
                  <a:lnTo>
                    <a:pt x="496" y="52"/>
                  </a:lnTo>
                  <a:lnTo>
                    <a:pt x="536" y="57"/>
                  </a:lnTo>
                  <a:lnTo>
                    <a:pt x="553" y="59"/>
                  </a:lnTo>
                  <a:lnTo>
                    <a:pt x="617" y="64"/>
                  </a:lnTo>
                  <a:lnTo>
                    <a:pt x="618" y="62"/>
                  </a:lnTo>
                  <a:lnTo>
                    <a:pt x="669" y="67"/>
                  </a:lnTo>
                  <a:lnTo>
                    <a:pt x="665" y="96"/>
                  </a:lnTo>
                  <a:lnTo>
                    <a:pt x="665" y="103"/>
                  </a:lnTo>
                  <a:lnTo>
                    <a:pt x="664" y="133"/>
                  </a:lnTo>
                  <a:lnTo>
                    <a:pt x="662" y="143"/>
                  </a:lnTo>
                  <a:lnTo>
                    <a:pt x="659" y="181"/>
                  </a:lnTo>
                  <a:lnTo>
                    <a:pt x="657" y="230"/>
                  </a:lnTo>
                  <a:lnTo>
                    <a:pt x="657" y="231"/>
                  </a:lnTo>
                  <a:lnTo>
                    <a:pt x="654" y="280"/>
                  </a:lnTo>
                  <a:lnTo>
                    <a:pt x="652" y="290"/>
                  </a:lnTo>
                  <a:lnTo>
                    <a:pt x="649" y="328"/>
                  </a:lnTo>
                  <a:lnTo>
                    <a:pt x="649" y="338"/>
                  </a:lnTo>
                  <a:lnTo>
                    <a:pt x="647" y="379"/>
                  </a:lnTo>
                  <a:lnTo>
                    <a:pt x="647" y="380"/>
                  </a:lnTo>
                  <a:lnTo>
                    <a:pt x="642" y="439"/>
                  </a:lnTo>
                  <a:lnTo>
                    <a:pt x="642" y="449"/>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13" name="Freeform 128"/>
            <p:cNvSpPr>
              <a:spLocks/>
            </p:cNvSpPr>
            <p:nvPr/>
          </p:nvSpPr>
          <p:spPr bwMode="auto">
            <a:xfrm>
              <a:off x="7550150" y="4973638"/>
              <a:ext cx="484188" cy="249237"/>
            </a:xfrm>
            <a:custGeom>
              <a:avLst/>
              <a:gdLst/>
              <a:ahLst/>
              <a:cxnLst>
                <a:cxn ang="0">
                  <a:pos x="161" y="311"/>
                </a:cxn>
                <a:cxn ang="0">
                  <a:pos x="128" y="328"/>
                </a:cxn>
                <a:cxn ang="0">
                  <a:pos x="7" y="341"/>
                </a:cxn>
                <a:cxn ang="0">
                  <a:pos x="9" y="328"/>
                </a:cxn>
                <a:cxn ang="0">
                  <a:pos x="22" y="321"/>
                </a:cxn>
                <a:cxn ang="0">
                  <a:pos x="24" y="308"/>
                </a:cxn>
                <a:cxn ang="0">
                  <a:pos x="24" y="286"/>
                </a:cxn>
                <a:cxn ang="0">
                  <a:pos x="24" y="271"/>
                </a:cxn>
                <a:cxn ang="0">
                  <a:pos x="61" y="266"/>
                </a:cxn>
                <a:cxn ang="0">
                  <a:pos x="84" y="266"/>
                </a:cxn>
                <a:cxn ang="0">
                  <a:pos x="82" y="231"/>
                </a:cxn>
                <a:cxn ang="0">
                  <a:pos x="104" y="204"/>
                </a:cxn>
                <a:cxn ang="0">
                  <a:pos x="121" y="186"/>
                </a:cxn>
                <a:cxn ang="0">
                  <a:pos x="123" y="171"/>
                </a:cxn>
                <a:cxn ang="0">
                  <a:pos x="141" y="171"/>
                </a:cxn>
                <a:cxn ang="0">
                  <a:pos x="153" y="171"/>
                </a:cxn>
                <a:cxn ang="0">
                  <a:pos x="178" y="167"/>
                </a:cxn>
                <a:cxn ang="0">
                  <a:pos x="198" y="177"/>
                </a:cxn>
                <a:cxn ang="0">
                  <a:pos x="215" y="157"/>
                </a:cxn>
                <a:cxn ang="0">
                  <a:pos x="235" y="159"/>
                </a:cxn>
                <a:cxn ang="0">
                  <a:pos x="241" y="164"/>
                </a:cxn>
                <a:cxn ang="0">
                  <a:pos x="246" y="149"/>
                </a:cxn>
                <a:cxn ang="0">
                  <a:pos x="253" y="137"/>
                </a:cxn>
                <a:cxn ang="0">
                  <a:pos x="263" y="129"/>
                </a:cxn>
                <a:cxn ang="0">
                  <a:pos x="266" y="127"/>
                </a:cxn>
                <a:cxn ang="0">
                  <a:pos x="290" y="147"/>
                </a:cxn>
                <a:cxn ang="0">
                  <a:pos x="300" y="121"/>
                </a:cxn>
                <a:cxn ang="0">
                  <a:pos x="320" y="105"/>
                </a:cxn>
                <a:cxn ang="0">
                  <a:pos x="338" y="75"/>
                </a:cxn>
                <a:cxn ang="0">
                  <a:pos x="343" y="54"/>
                </a:cxn>
                <a:cxn ang="0">
                  <a:pos x="370" y="45"/>
                </a:cxn>
                <a:cxn ang="0">
                  <a:pos x="388" y="28"/>
                </a:cxn>
                <a:cxn ang="0">
                  <a:pos x="383" y="17"/>
                </a:cxn>
                <a:cxn ang="0">
                  <a:pos x="385" y="3"/>
                </a:cxn>
                <a:cxn ang="0">
                  <a:pos x="412" y="0"/>
                </a:cxn>
                <a:cxn ang="0">
                  <a:pos x="429" y="10"/>
                </a:cxn>
                <a:cxn ang="0">
                  <a:pos x="454" y="34"/>
                </a:cxn>
                <a:cxn ang="0">
                  <a:pos x="480" y="39"/>
                </a:cxn>
                <a:cxn ang="0">
                  <a:pos x="496" y="40"/>
                </a:cxn>
                <a:cxn ang="0">
                  <a:pos x="522" y="40"/>
                </a:cxn>
                <a:cxn ang="0">
                  <a:pos x="536" y="42"/>
                </a:cxn>
                <a:cxn ang="0">
                  <a:pos x="556" y="22"/>
                </a:cxn>
                <a:cxn ang="0">
                  <a:pos x="567" y="40"/>
                </a:cxn>
                <a:cxn ang="0">
                  <a:pos x="593" y="54"/>
                </a:cxn>
                <a:cxn ang="0">
                  <a:pos x="593" y="74"/>
                </a:cxn>
                <a:cxn ang="0">
                  <a:pos x="604" y="99"/>
                </a:cxn>
                <a:cxn ang="0">
                  <a:pos x="616" y="114"/>
                </a:cxn>
                <a:cxn ang="0">
                  <a:pos x="636" y="136"/>
                </a:cxn>
                <a:cxn ang="0">
                  <a:pos x="646" y="144"/>
                </a:cxn>
                <a:cxn ang="0">
                  <a:pos x="661" y="144"/>
                </a:cxn>
                <a:cxn ang="0">
                  <a:pos x="616" y="191"/>
                </a:cxn>
                <a:cxn ang="0">
                  <a:pos x="598" y="216"/>
                </a:cxn>
                <a:cxn ang="0">
                  <a:pos x="576" y="238"/>
                </a:cxn>
                <a:cxn ang="0">
                  <a:pos x="549" y="259"/>
                </a:cxn>
                <a:cxn ang="0">
                  <a:pos x="522" y="276"/>
                </a:cxn>
                <a:cxn ang="0">
                  <a:pos x="404" y="286"/>
                </a:cxn>
                <a:cxn ang="0">
                  <a:pos x="293" y="298"/>
                </a:cxn>
              </a:cxnLst>
              <a:rect l="0" t="0" r="r" b="b"/>
              <a:pathLst>
                <a:path w="663" h="341">
                  <a:moveTo>
                    <a:pt x="266" y="300"/>
                  </a:moveTo>
                  <a:lnTo>
                    <a:pt x="241" y="303"/>
                  </a:lnTo>
                  <a:lnTo>
                    <a:pt x="215" y="306"/>
                  </a:lnTo>
                  <a:lnTo>
                    <a:pt x="210" y="306"/>
                  </a:lnTo>
                  <a:lnTo>
                    <a:pt x="189" y="308"/>
                  </a:lnTo>
                  <a:lnTo>
                    <a:pt x="161" y="311"/>
                  </a:lnTo>
                  <a:lnTo>
                    <a:pt x="158" y="313"/>
                  </a:lnTo>
                  <a:lnTo>
                    <a:pt x="143" y="315"/>
                  </a:lnTo>
                  <a:lnTo>
                    <a:pt x="141" y="311"/>
                  </a:lnTo>
                  <a:lnTo>
                    <a:pt x="123" y="311"/>
                  </a:lnTo>
                  <a:lnTo>
                    <a:pt x="126" y="321"/>
                  </a:lnTo>
                  <a:lnTo>
                    <a:pt x="128" y="328"/>
                  </a:lnTo>
                  <a:lnTo>
                    <a:pt x="128" y="331"/>
                  </a:lnTo>
                  <a:lnTo>
                    <a:pt x="86" y="336"/>
                  </a:lnTo>
                  <a:lnTo>
                    <a:pt x="84" y="336"/>
                  </a:lnTo>
                  <a:lnTo>
                    <a:pt x="56" y="338"/>
                  </a:lnTo>
                  <a:lnTo>
                    <a:pt x="56" y="338"/>
                  </a:lnTo>
                  <a:lnTo>
                    <a:pt x="7" y="341"/>
                  </a:lnTo>
                  <a:lnTo>
                    <a:pt x="2" y="341"/>
                  </a:lnTo>
                  <a:lnTo>
                    <a:pt x="0" y="340"/>
                  </a:lnTo>
                  <a:lnTo>
                    <a:pt x="2" y="330"/>
                  </a:lnTo>
                  <a:lnTo>
                    <a:pt x="4" y="328"/>
                  </a:lnTo>
                  <a:lnTo>
                    <a:pt x="5" y="328"/>
                  </a:lnTo>
                  <a:lnTo>
                    <a:pt x="9" y="328"/>
                  </a:lnTo>
                  <a:lnTo>
                    <a:pt x="12" y="333"/>
                  </a:lnTo>
                  <a:lnTo>
                    <a:pt x="15" y="333"/>
                  </a:lnTo>
                  <a:lnTo>
                    <a:pt x="19" y="331"/>
                  </a:lnTo>
                  <a:lnTo>
                    <a:pt x="19" y="326"/>
                  </a:lnTo>
                  <a:lnTo>
                    <a:pt x="22" y="323"/>
                  </a:lnTo>
                  <a:lnTo>
                    <a:pt x="22" y="321"/>
                  </a:lnTo>
                  <a:lnTo>
                    <a:pt x="19" y="316"/>
                  </a:lnTo>
                  <a:lnTo>
                    <a:pt x="19" y="315"/>
                  </a:lnTo>
                  <a:lnTo>
                    <a:pt x="20" y="311"/>
                  </a:lnTo>
                  <a:lnTo>
                    <a:pt x="24" y="311"/>
                  </a:lnTo>
                  <a:lnTo>
                    <a:pt x="24" y="310"/>
                  </a:lnTo>
                  <a:lnTo>
                    <a:pt x="24" y="308"/>
                  </a:lnTo>
                  <a:lnTo>
                    <a:pt x="22" y="306"/>
                  </a:lnTo>
                  <a:lnTo>
                    <a:pt x="20" y="303"/>
                  </a:lnTo>
                  <a:lnTo>
                    <a:pt x="20" y="301"/>
                  </a:lnTo>
                  <a:lnTo>
                    <a:pt x="24" y="298"/>
                  </a:lnTo>
                  <a:lnTo>
                    <a:pt x="24" y="288"/>
                  </a:lnTo>
                  <a:lnTo>
                    <a:pt x="24" y="286"/>
                  </a:lnTo>
                  <a:lnTo>
                    <a:pt x="24" y="284"/>
                  </a:lnTo>
                  <a:lnTo>
                    <a:pt x="20" y="284"/>
                  </a:lnTo>
                  <a:lnTo>
                    <a:pt x="19" y="281"/>
                  </a:lnTo>
                  <a:lnTo>
                    <a:pt x="19" y="276"/>
                  </a:lnTo>
                  <a:lnTo>
                    <a:pt x="20" y="273"/>
                  </a:lnTo>
                  <a:lnTo>
                    <a:pt x="24" y="271"/>
                  </a:lnTo>
                  <a:lnTo>
                    <a:pt x="26" y="263"/>
                  </a:lnTo>
                  <a:lnTo>
                    <a:pt x="34" y="258"/>
                  </a:lnTo>
                  <a:lnTo>
                    <a:pt x="39" y="256"/>
                  </a:lnTo>
                  <a:lnTo>
                    <a:pt x="44" y="258"/>
                  </a:lnTo>
                  <a:lnTo>
                    <a:pt x="56" y="264"/>
                  </a:lnTo>
                  <a:lnTo>
                    <a:pt x="61" y="266"/>
                  </a:lnTo>
                  <a:lnTo>
                    <a:pt x="67" y="266"/>
                  </a:lnTo>
                  <a:lnTo>
                    <a:pt x="74" y="271"/>
                  </a:lnTo>
                  <a:lnTo>
                    <a:pt x="77" y="271"/>
                  </a:lnTo>
                  <a:lnTo>
                    <a:pt x="79" y="271"/>
                  </a:lnTo>
                  <a:lnTo>
                    <a:pt x="81" y="269"/>
                  </a:lnTo>
                  <a:lnTo>
                    <a:pt x="84" y="266"/>
                  </a:lnTo>
                  <a:lnTo>
                    <a:pt x="86" y="259"/>
                  </a:lnTo>
                  <a:lnTo>
                    <a:pt x="82" y="254"/>
                  </a:lnTo>
                  <a:lnTo>
                    <a:pt x="77" y="249"/>
                  </a:lnTo>
                  <a:lnTo>
                    <a:pt x="77" y="244"/>
                  </a:lnTo>
                  <a:lnTo>
                    <a:pt x="79" y="234"/>
                  </a:lnTo>
                  <a:lnTo>
                    <a:pt x="82" y="231"/>
                  </a:lnTo>
                  <a:lnTo>
                    <a:pt x="87" y="231"/>
                  </a:lnTo>
                  <a:lnTo>
                    <a:pt x="92" y="226"/>
                  </a:lnTo>
                  <a:lnTo>
                    <a:pt x="112" y="223"/>
                  </a:lnTo>
                  <a:lnTo>
                    <a:pt x="114" y="218"/>
                  </a:lnTo>
                  <a:lnTo>
                    <a:pt x="107" y="209"/>
                  </a:lnTo>
                  <a:lnTo>
                    <a:pt x="104" y="204"/>
                  </a:lnTo>
                  <a:lnTo>
                    <a:pt x="104" y="201"/>
                  </a:lnTo>
                  <a:lnTo>
                    <a:pt x="106" y="196"/>
                  </a:lnTo>
                  <a:lnTo>
                    <a:pt x="111" y="191"/>
                  </a:lnTo>
                  <a:lnTo>
                    <a:pt x="114" y="182"/>
                  </a:lnTo>
                  <a:lnTo>
                    <a:pt x="116" y="184"/>
                  </a:lnTo>
                  <a:lnTo>
                    <a:pt x="121" y="186"/>
                  </a:lnTo>
                  <a:lnTo>
                    <a:pt x="123" y="182"/>
                  </a:lnTo>
                  <a:lnTo>
                    <a:pt x="124" y="181"/>
                  </a:lnTo>
                  <a:lnTo>
                    <a:pt x="124" y="179"/>
                  </a:lnTo>
                  <a:lnTo>
                    <a:pt x="121" y="174"/>
                  </a:lnTo>
                  <a:lnTo>
                    <a:pt x="121" y="171"/>
                  </a:lnTo>
                  <a:lnTo>
                    <a:pt x="123" y="171"/>
                  </a:lnTo>
                  <a:lnTo>
                    <a:pt x="124" y="169"/>
                  </a:lnTo>
                  <a:lnTo>
                    <a:pt x="129" y="172"/>
                  </a:lnTo>
                  <a:lnTo>
                    <a:pt x="131" y="172"/>
                  </a:lnTo>
                  <a:lnTo>
                    <a:pt x="139" y="171"/>
                  </a:lnTo>
                  <a:lnTo>
                    <a:pt x="141" y="171"/>
                  </a:lnTo>
                  <a:lnTo>
                    <a:pt x="141" y="171"/>
                  </a:lnTo>
                  <a:lnTo>
                    <a:pt x="144" y="171"/>
                  </a:lnTo>
                  <a:lnTo>
                    <a:pt x="144" y="177"/>
                  </a:lnTo>
                  <a:lnTo>
                    <a:pt x="148" y="177"/>
                  </a:lnTo>
                  <a:lnTo>
                    <a:pt x="151" y="176"/>
                  </a:lnTo>
                  <a:lnTo>
                    <a:pt x="153" y="172"/>
                  </a:lnTo>
                  <a:lnTo>
                    <a:pt x="153" y="171"/>
                  </a:lnTo>
                  <a:lnTo>
                    <a:pt x="149" y="167"/>
                  </a:lnTo>
                  <a:lnTo>
                    <a:pt x="151" y="161"/>
                  </a:lnTo>
                  <a:lnTo>
                    <a:pt x="161" y="167"/>
                  </a:lnTo>
                  <a:lnTo>
                    <a:pt x="164" y="164"/>
                  </a:lnTo>
                  <a:lnTo>
                    <a:pt x="171" y="162"/>
                  </a:lnTo>
                  <a:lnTo>
                    <a:pt x="178" y="167"/>
                  </a:lnTo>
                  <a:lnTo>
                    <a:pt x="183" y="171"/>
                  </a:lnTo>
                  <a:lnTo>
                    <a:pt x="186" y="171"/>
                  </a:lnTo>
                  <a:lnTo>
                    <a:pt x="191" y="172"/>
                  </a:lnTo>
                  <a:lnTo>
                    <a:pt x="193" y="172"/>
                  </a:lnTo>
                  <a:lnTo>
                    <a:pt x="194" y="177"/>
                  </a:lnTo>
                  <a:lnTo>
                    <a:pt x="198" y="177"/>
                  </a:lnTo>
                  <a:lnTo>
                    <a:pt x="201" y="174"/>
                  </a:lnTo>
                  <a:lnTo>
                    <a:pt x="203" y="162"/>
                  </a:lnTo>
                  <a:lnTo>
                    <a:pt x="204" y="161"/>
                  </a:lnTo>
                  <a:lnTo>
                    <a:pt x="206" y="159"/>
                  </a:lnTo>
                  <a:lnTo>
                    <a:pt x="211" y="159"/>
                  </a:lnTo>
                  <a:lnTo>
                    <a:pt x="215" y="157"/>
                  </a:lnTo>
                  <a:lnTo>
                    <a:pt x="216" y="152"/>
                  </a:lnTo>
                  <a:lnTo>
                    <a:pt x="220" y="151"/>
                  </a:lnTo>
                  <a:lnTo>
                    <a:pt x="223" y="152"/>
                  </a:lnTo>
                  <a:lnTo>
                    <a:pt x="228" y="161"/>
                  </a:lnTo>
                  <a:lnTo>
                    <a:pt x="230" y="161"/>
                  </a:lnTo>
                  <a:lnTo>
                    <a:pt x="235" y="159"/>
                  </a:lnTo>
                  <a:lnTo>
                    <a:pt x="236" y="159"/>
                  </a:lnTo>
                  <a:lnTo>
                    <a:pt x="236" y="159"/>
                  </a:lnTo>
                  <a:lnTo>
                    <a:pt x="236" y="166"/>
                  </a:lnTo>
                  <a:lnTo>
                    <a:pt x="236" y="167"/>
                  </a:lnTo>
                  <a:lnTo>
                    <a:pt x="238" y="167"/>
                  </a:lnTo>
                  <a:lnTo>
                    <a:pt x="241" y="164"/>
                  </a:lnTo>
                  <a:lnTo>
                    <a:pt x="241" y="157"/>
                  </a:lnTo>
                  <a:lnTo>
                    <a:pt x="243" y="157"/>
                  </a:lnTo>
                  <a:lnTo>
                    <a:pt x="246" y="157"/>
                  </a:lnTo>
                  <a:lnTo>
                    <a:pt x="248" y="156"/>
                  </a:lnTo>
                  <a:lnTo>
                    <a:pt x="248" y="154"/>
                  </a:lnTo>
                  <a:lnTo>
                    <a:pt x="246" y="149"/>
                  </a:lnTo>
                  <a:lnTo>
                    <a:pt x="246" y="146"/>
                  </a:lnTo>
                  <a:lnTo>
                    <a:pt x="246" y="142"/>
                  </a:lnTo>
                  <a:lnTo>
                    <a:pt x="248" y="142"/>
                  </a:lnTo>
                  <a:lnTo>
                    <a:pt x="253" y="141"/>
                  </a:lnTo>
                  <a:lnTo>
                    <a:pt x="255" y="137"/>
                  </a:lnTo>
                  <a:lnTo>
                    <a:pt x="253" y="137"/>
                  </a:lnTo>
                  <a:lnTo>
                    <a:pt x="250" y="136"/>
                  </a:lnTo>
                  <a:lnTo>
                    <a:pt x="251" y="132"/>
                  </a:lnTo>
                  <a:lnTo>
                    <a:pt x="256" y="134"/>
                  </a:lnTo>
                  <a:lnTo>
                    <a:pt x="258" y="132"/>
                  </a:lnTo>
                  <a:lnTo>
                    <a:pt x="261" y="131"/>
                  </a:lnTo>
                  <a:lnTo>
                    <a:pt x="263" y="129"/>
                  </a:lnTo>
                  <a:lnTo>
                    <a:pt x="261" y="127"/>
                  </a:lnTo>
                  <a:lnTo>
                    <a:pt x="258" y="127"/>
                  </a:lnTo>
                  <a:lnTo>
                    <a:pt x="258" y="126"/>
                  </a:lnTo>
                  <a:lnTo>
                    <a:pt x="258" y="124"/>
                  </a:lnTo>
                  <a:lnTo>
                    <a:pt x="261" y="127"/>
                  </a:lnTo>
                  <a:lnTo>
                    <a:pt x="266" y="127"/>
                  </a:lnTo>
                  <a:lnTo>
                    <a:pt x="268" y="137"/>
                  </a:lnTo>
                  <a:lnTo>
                    <a:pt x="268" y="137"/>
                  </a:lnTo>
                  <a:lnTo>
                    <a:pt x="271" y="141"/>
                  </a:lnTo>
                  <a:lnTo>
                    <a:pt x="278" y="142"/>
                  </a:lnTo>
                  <a:lnTo>
                    <a:pt x="285" y="142"/>
                  </a:lnTo>
                  <a:lnTo>
                    <a:pt x="290" y="147"/>
                  </a:lnTo>
                  <a:lnTo>
                    <a:pt x="291" y="144"/>
                  </a:lnTo>
                  <a:lnTo>
                    <a:pt x="293" y="142"/>
                  </a:lnTo>
                  <a:lnTo>
                    <a:pt x="298" y="141"/>
                  </a:lnTo>
                  <a:lnTo>
                    <a:pt x="300" y="137"/>
                  </a:lnTo>
                  <a:lnTo>
                    <a:pt x="300" y="134"/>
                  </a:lnTo>
                  <a:lnTo>
                    <a:pt x="300" y="121"/>
                  </a:lnTo>
                  <a:lnTo>
                    <a:pt x="305" y="114"/>
                  </a:lnTo>
                  <a:lnTo>
                    <a:pt x="305" y="109"/>
                  </a:lnTo>
                  <a:lnTo>
                    <a:pt x="308" y="107"/>
                  </a:lnTo>
                  <a:lnTo>
                    <a:pt x="310" y="107"/>
                  </a:lnTo>
                  <a:lnTo>
                    <a:pt x="313" y="109"/>
                  </a:lnTo>
                  <a:lnTo>
                    <a:pt x="320" y="105"/>
                  </a:lnTo>
                  <a:lnTo>
                    <a:pt x="322" y="100"/>
                  </a:lnTo>
                  <a:lnTo>
                    <a:pt x="322" y="95"/>
                  </a:lnTo>
                  <a:lnTo>
                    <a:pt x="322" y="87"/>
                  </a:lnTo>
                  <a:lnTo>
                    <a:pt x="332" y="85"/>
                  </a:lnTo>
                  <a:lnTo>
                    <a:pt x="335" y="79"/>
                  </a:lnTo>
                  <a:lnTo>
                    <a:pt x="338" y="75"/>
                  </a:lnTo>
                  <a:lnTo>
                    <a:pt x="338" y="74"/>
                  </a:lnTo>
                  <a:lnTo>
                    <a:pt x="338" y="70"/>
                  </a:lnTo>
                  <a:lnTo>
                    <a:pt x="333" y="59"/>
                  </a:lnTo>
                  <a:lnTo>
                    <a:pt x="333" y="54"/>
                  </a:lnTo>
                  <a:lnTo>
                    <a:pt x="337" y="54"/>
                  </a:lnTo>
                  <a:lnTo>
                    <a:pt x="343" y="54"/>
                  </a:lnTo>
                  <a:lnTo>
                    <a:pt x="350" y="50"/>
                  </a:lnTo>
                  <a:lnTo>
                    <a:pt x="355" y="55"/>
                  </a:lnTo>
                  <a:lnTo>
                    <a:pt x="360" y="54"/>
                  </a:lnTo>
                  <a:lnTo>
                    <a:pt x="363" y="54"/>
                  </a:lnTo>
                  <a:lnTo>
                    <a:pt x="367" y="47"/>
                  </a:lnTo>
                  <a:lnTo>
                    <a:pt x="370" y="45"/>
                  </a:lnTo>
                  <a:lnTo>
                    <a:pt x="373" y="42"/>
                  </a:lnTo>
                  <a:lnTo>
                    <a:pt x="388" y="40"/>
                  </a:lnTo>
                  <a:lnTo>
                    <a:pt x="387" y="35"/>
                  </a:lnTo>
                  <a:lnTo>
                    <a:pt x="390" y="32"/>
                  </a:lnTo>
                  <a:lnTo>
                    <a:pt x="390" y="30"/>
                  </a:lnTo>
                  <a:lnTo>
                    <a:pt x="388" y="28"/>
                  </a:lnTo>
                  <a:lnTo>
                    <a:pt x="383" y="28"/>
                  </a:lnTo>
                  <a:lnTo>
                    <a:pt x="382" y="28"/>
                  </a:lnTo>
                  <a:lnTo>
                    <a:pt x="382" y="25"/>
                  </a:lnTo>
                  <a:lnTo>
                    <a:pt x="383" y="22"/>
                  </a:lnTo>
                  <a:lnTo>
                    <a:pt x="385" y="18"/>
                  </a:lnTo>
                  <a:lnTo>
                    <a:pt x="383" y="17"/>
                  </a:lnTo>
                  <a:lnTo>
                    <a:pt x="380" y="13"/>
                  </a:lnTo>
                  <a:lnTo>
                    <a:pt x="378" y="12"/>
                  </a:lnTo>
                  <a:lnTo>
                    <a:pt x="378" y="10"/>
                  </a:lnTo>
                  <a:lnTo>
                    <a:pt x="383" y="5"/>
                  </a:lnTo>
                  <a:lnTo>
                    <a:pt x="385" y="5"/>
                  </a:lnTo>
                  <a:lnTo>
                    <a:pt x="385" y="3"/>
                  </a:lnTo>
                  <a:lnTo>
                    <a:pt x="390" y="0"/>
                  </a:lnTo>
                  <a:lnTo>
                    <a:pt x="397" y="5"/>
                  </a:lnTo>
                  <a:lnTo>
                    <a:pt x="402" y="7"/>
                  </a:lnTo>
                  <a:lnTo>
                    <a:pt x="405" y="7"/>
                  </a:lnTo>
                  <a:lnTo>
                    <a:pt x="410" y="2"/>
                  </a:lnTo>
                  <a:lnTo>
                    <a:pt x="412" y="0"/>
                  </a:lnTo>
                  <a:lnTo>
                    <a:pt x="417" y="0"/>
                  </a:lnTo>
                  <a:lnTo>
                    <a:pt x="419" y="2"/>
                  </a:lnTo>
                  <a:lnTo>
                    <a:pt x="420" y="7"/>
                  </a:lnTo>
                  <a:lnTo>
                    <a:pt x="422" y="8"/>
                  </a:lnTo>
                  <a:lnTo>
                    <a:pt x="427" y="7"/>
                  </a:lnTo>
                  <a:lnTo>
                    <a:pt x="429" y="10"/>
                  </a:lnTo>
                  <a:lnTo>
                    <a:pt x="432" y="17"/>
                  </a:lnTo>
                  <a:lnTo>
                    <a:pt x="437" y="20"/>
                  </a:lnTo>
                  <a:lnTo>
                    <a:pt x="439" y="23"/>
                  </a:lnTo>
                  <a:lnTo>
                    <a:pt x="440" y="32"/>
                  </a:lnTo>
                  <a:lnTo>
                    <a:pt x="445" y="32"/>
                  </a:lnTo>
                  <a:lnTo>
                    <a:pt x="454" y="34"/>
                  </a:lnTo>
                  <a:lnTo>
                    <a:pt x="457" y="34"/>
                  </a:lnTo>
                  <a:lnTo>
                    <a:pt x="464" y="32"/>
                  </a:lnTo>
                  <a:lnTo>
                    <a:pt x="470" y="32"/>
                  </a:lnTo>
                  <a:lnTo>
                    <a:pt x="474" y="34"/>
                  </a:lnTo>
                  <a:lnTo>
                    <a:pt x="477" y="37"/>
                  </a:lnTo>
                  <a:lnTo>
                    <a:pt x="480" y="39"/>
                  </a:lnTo>
                  <a:lnTo>
                    <a:pt x="482" y="44"/>
                  </a:lnTo>
                  <a:lnTo>
                    <a:pt x="489" y="44"/>
                  </a:lnTo>
                  <a:lnTo>
                    <a:pt x="491" y="45"/>
                  </a:lnTo>
                  <a:lnTo>
                    <a:pt x="494" y="45"/>
                  </a:lnTo>
                  <a:lnTo>
                    <a:pt x="494" y="44"/>
                  </a:lnTo>
                  <a:lnTo>
                    <a:pt x="496" y="40"/>
                  </a:lnTo>
                  <a:lnTo>
                    <a:pt x="496" y="39"/>
                  </a:lnTo>
                  <a:lnTo>
                    <a:pt x="504" y="35"/>
                  </a:lnTo>
                  <a:lnTo>
                    <a:pt x="506" y="35"/>
                  </a:lnTo>
                  <a:lnTo>
                    <a:pt x="512" y="39"/>
                  </a:lnTo>
                  <a:lnTo>
                    <a:pt x="519" y="39"/>
                  </a:lnTo>
                  <a:lnTo>
                    <a:pt x="522" y="40"/>
                  </a:lnTo>
                  <a:lnTo>
                    <a:pt x="522" y="42"/>
                  </a:lnTo>
                  <a:lnTo>
                    <a:pt x="524" y="44"/>
                  </a:lnTo>
                  <a:lnTo>
                    <a:pt x="526" y="44"/>
                  </a:lnTo>
                  <a:lnTo>
                    <a:pt x="527" y="42"/>
                  </a:lnTo>
                  <a:lnTo>
                    <a:pt x="531" y="40"/>
                  </a:lnTo>
                  <a:lnTo>
                    <a:pt x="536" y="42"/>
                  </a:lnTo>
                  <a:lnTo>
                    <a:pt x="539" y="40"/>
                  </a:lnTo>
                  <a:lnTo>
                    <a:pt x="542" y="34"/>
                  </a:lnTo>
                  <a:lnTo>
                    <a:pt x="544" y="32"/>
                  </a:lnTo>
                  <a:lnTo>
                    <a:pt x="547" y="27"/>
                  </a:lnTo>
                  <a:lnTo>
                    <a:pt x="552" y="25"/>
                  </a:lnTo>
                  <a:lnTo>
                    <a:pt x="556" y="22"/>
                  </a:lnTo>
                  <a:lnTo>
                    <a:pt x="559" y="22"/>
                  </a:lnTo>
                  <a:lnTo>
                    <a:pt x="561" y="23"/>
                  </a:lnTo>
                  <a:lnTo>
                    <a:pt x="561" y="28"/>
                  </a:lnTo>
                  <a:lnTo>
                    <a:pt x="564" y="32"/>
                  </a:lnTo>
                  <a:lnTo>
                    <a:pt x="566" y="37"/>
                  </a:lnTo>
                  <a:lnTo>
                    <a:pt x="567" y="40"/>
                  </a:lnTo>
                  <a:lnTo>
                    <a:pt x="571" y="42"/>
                  </a:lnTo>
                  <a:lnTo>
                    <a:pt x="576" y="42"/>
                  </a:lnTo>
                  <a:lnTo>
                    <a:pt x="579" y="42"/>
                  </a:lnTo>
                  <a:lnTo>
                    <a:pt x="583" y="45"/>
                  </a:lnTo>
                  <a:lnTo>
                    <a:pt x="588" y="49"/>
                  </a:lnTo>
                  <a:lnTo>
                    <a:pt x="593" y="54"/>
                  </a:lnTo>
                  <a:lnTo>
                    <a:pt x="591" y="60"/>
                  </a:lnTo>
                  <a:lnTo>
                    <a:pt x="596" y="65"/>
                  </a:lnTo>
                  <a:lnTo>
                    <a:pt x="594" y="69"/>
                  </a:lnTo>
                  <a:lnTo>
                    <a:pt x="596" y="74"/>
                  </a:lnTo>
                  <a:lnTo>
                    <a:pt x="594" y="74"/>
                  </a:lnTo>
                  <a:lnTo>
                    <a:pt x="593" y="74"/>
                  </a:lnTo>
                  <a:lnTo>
                    <a:pt x="594" y="80"/>
                  </a:lnTo>
                  <a:lnTo>
                    <a:pt x="594" y="82"/>
                  </a:lnTo>
                  <a:lnTo>
                    <a:pt x="591" y="84"/>
                  </a:lnTo>
                  <a:lnTo>
                    <a:pt x="591" y="85"/>
                  </a:lnTo>
                  <a:lnTo>
                    <a:pt x="598" y="89"/>
                  </a:lnTo>
                  <a:lnTo>
                    <a:pt x="604" y="99"/>
                  </a:lnTo>
                  <a:lnTo>
                    <a:pt x="609" y="102"/>
                  </a:lnTo>
                  <a:lnTo>
                    <a:pt x="609" y="105"/>
                  </a:lnTo>
                  <a:lnTo>
                    <a:pt x="608" y="105"/>
                  </a:lnTo>
                  <a:lnTo>
                    <a:pt x="608" y="109"/>
                  </a:lnTo>
                  <a:lnTo>
                    <a:pt x="614" y="110"/>
                  </a:lnTo>
                  <a:lnTo>
                    <a:pt x="616" y="114"/>
                  </a:lnTo>
                  <a:lnTo>
                    <a:pt x="619" y="121"/>
                  </a:lnTo>
                  <a:lnTo>
                    <a:pt x="624" y="122"/>
                  </a:lnTo>
                  <a:lnTo>
                    <a:pt x="628" y="126"/>
                  </a:lnTo>
                  <a:lnTo>
                    <a:pt x="628" y="127"/>
                  </a:lnTo>
                  <a:lnTo>
                    <a:pt x="631" y="136"/>
                  </a:lnTo>
                  <a:lnTo>
                    <a:pt x="636" y="136"/>
                  </a:lnTo>
                  <a:lnTo>
                    <a:pt x="639" y="137"/>
                  </a:lnTo>
                  <a:lnTo>
                    <a:pt x="641" y="137"/>
                  </a:lnTo>
                  <a:lnTo>
                    <a:pt x="644" y="141"/>
                  </a:lnTo>
                  <a:lnTo>
                    <a:pt x="648" y="141"/>
                  </a:lnTo>
                  <a:lnTo>
                    <a:pt x="648" y="144"/>
                  </a:lnTo>
                  <a:lnTo>
                    <a:pt x="646" y="144"/>
                  </a:lnTo>
                  <a:lnTo>
                    <a:pt x="646" y="146"/>
                  </a:lnTo>
                  <a:lnTo>
                    <a:pt x="651" y="146"/>
                  </a:lnTo>
                  <a:lnTo>
                    <a:pt x="654" y="147"/>
                  </a:lnTo>
                  <a:lnTo>
                    <a:pt x="654" y="144"/>
                  </a:lnTo>
                  <a:lnTo>
                    <a:pt x="658" y="147"/>
                  </a:lnTo>
                  <a:lnTo>
                    <a:pt x="661" y="144"/>
                  </a:lnTo>
                  <a:lnTo>
                    <a:pt x="663" y="146"/>
                  </a:lnTo>
                  <a:lnTo>
                    <a:pt x="639" y="176"/>
                  </a:lnTo>
                  <a:lnTo>
                    <a:pt x="633" y="181"/>
                  </a:lnTo>
                  <a:lnTo>
                    <a:pt x="629" y="182"/>
                  </a:lnTo>
                  <a:lnTo>
                    <a:pt x="618" y="191"/>
                  </a:lnTo>
                  <a:lnTo>
                    <a:pt x="616" y="191"/>
                  </a:lnTo>
                  <a:lnTo>
                    <a:pt x="603" y="202"/>
                  </a:lnTo>
                  <a:lnTo>
                    <a:pt x="603" y="206"/>
                  </a:lnTo>
                  <a:lnTo>
                    <a:pt x="604" y="208"/>
                  </a:lnTo>
                  <a:lnTo>
                    <a:pt x="604" y="209"/>
                  </a:lnTo>
                  <a:lnTo>
                    <a:pt x="604" y="213"/>
                  </a:lnTo>
                  <a:lnTo>
                    <a:pt x="598" y="216"/>
                  </a:lnTo>
                  <a:lnTo>
                    <a:pt x="591" y="221"/>
                  </a:lnTo>
                  <a:lnTo>
                    <a:pt x="593" y="224"/>
                  </a:lnTo>
                  <a:lnTo>
                    <a:pt x="593" y="231"/>
                  </a:lnTo>
                  <a:lnTo>
                    <a:pt x="586" y="234"/>
                  </a:lnTo>
                  <a:lnTo>
                    <a:pt x="578" y="236"/>
                  </a:lnTo>
                  <a:lnTo>
                    <a:pt x="576" y="238"/>
                  </a:lnTo>
                  <a:lnTo>
                    <a:pt x="571" y="246"/>
                  </a:lnTo>
                  <a:lnTo>
                    <a:pt x="573" y="249"/>
                  </a:lnTo>
                  <a:lnTo>
                    <a:pt x="571" y="251"/>
                  </a:lnTo>
                  <a:lnTo>
                    <a:pt x="566" y="253"/>
                  </a:lnTo>
                  <a:lnTo>
                    <a:pt x="554" y="256"/>
                  </a:lnTo>
                  <a:lnTo>
                    <a:pt x="549" y="259"/>
                  </a:lnTo>
                  <a:lnTo>
                    <a:pt x="547" y="263"/>
                  </a:lnTo>
                  <a:lnTo>
                    <a:pt x="544" y="264"/>
                  </a:lnTo>
                  <a:lnTo>
                    <a:pt x="536" y="266"/>
                  </a:lnTo>
                  <a:lnTo>
                    <a:pt x="527" y="271"/>
                  </a:lnTo>
                  <a:lnTo>
                    <a:pt x="524" y="274"/>
                  </a:lnTo>
                  <a:lnTo>
                    <a:pt x="522" y="276"/>
                  </a:lnTo>
                  <a:lnTo>
                    <a:pt x="502" y="278"/>
                  </a:lnTo>
                  <a:lnTo>
                    <a:pt x="494" y="278"/>
                  </a:lnTo>
                  <a:lnTo>
                    <a:pt x="472" y="281"/>
                  </a:lnTo>
                  <a:lnTo>
                    <a:pt x="470" y="281"/>
                  </a:lnTo>
                  <a:lnTo>
                    <a:pt x="424" y="286"/>
                  </a:lnTo>
                  <a:lnTo>
                    <a:pt x="404" y="286"/>
                  </a:lnTo>
                  <a:lnTo>
                    <a:pt x="378" y="290"/>
                  </a:lnTo>
                  <a:lnTo>
                    <a:pt x="375" y="290"/>
                  </a:lnTo>
                  <a:lnTo>
                    <a:pt x="363" y="293"/>
                  </a:lnTo>
                  <a:lnTo>
                    <a:pt x="332" y="296"/>
                  </a:lnTo>
                  <a:lnTo>
                    <a:pt x="313" y="298"/>
                  </a:lnTo>
                  <a:lnTo>
                    <a:pt x="293" y="298"/>
                  </a:lnTo>
                  <a:lnTo>
                    <a:pt x="275" y="300"/>
                  </a:lnTo>
                  <a:lnTo>
                    <a:pt x="266" y="300"/>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14" name="Freeform 129"/>
            <p:cNvSpPr>
              <a:spLocks/>
            </p:cNvSpPr>
            <p:nvPr/>
          </p:nvSpPr>
          <p:spPr bwMode="auto">
            <a:xfrm>
              <a:off x="6708775" y="4937125"/>
              <a:ext cx="492125" cy="261938"/>
            </a:xfrm>
            <a:custGeom>
              <a:avLst/>
              <a:gdLst/>
              <a:ahLst/>
              <a:cxnLst>
                <a:cxn ang="0">
                  <a:pos x="605" y="360"/>
                </a:cxn>
                <a:cxn ang="0">
                  <a:pos x="570" y="360"/>
                </a:cxn>
                <a:cxn ang="0">
                  <a:pos x="550" y="360"/>
                </a:cxn>
                <a:cxn ang="0">
                  <a:pos x="481" y="360"/>
                </a:cxn>
                <a:cxn ang="0">
                  <a:pos x="416" y="360"/>
                </a:cxn>
                <a:cxn ang="0">
                  <a:pos x="358" y="358"/>
                </a:cxn>
                <a:cxn ang="0">
                  <a:pos x="317" y="357"/>
                </a:cxn>
                <a:cxn ang="0">
                  <a:pos x="235" y="355"/>
                </a:cxn>
                <a:cxn ang="0">
                  <a:pos x="184" y="352"/>
                </a:cxn>
                <a:cxn ang="0">
                  <a:pos x="127" y="350"/>
                </a:cxn>
                <a:cxn ang="0">
                  <a:pos x="87" y="348"/>
                </a:cxn>
                <a:cxn ang="0">
                  <a:pos x="0" y="342"/>
                </a:cxn>
                <a:cxn ang="0">
                  <a:pos x="3" y="268"/>
                </a:cxn>
                <a:cxn ang="0">
                  <a:pos x="8" y="199"/>
                </a:cxn>
                <a:cxn ang="0">
                  <a:pos x="10" y="157"/>
                </a:cxn>
                <a:cxn ang="0">
                  <a:pos x="13" y="109"/>
                </a:cxn>
                <a:cxn ang="0">
                  <a:pos x="18" y="50"/>
                </a:cxn>
                <a:cxn ang="0">
                  <a:pos x="20" y="0"/>
                </a:cxn>
                <a:cxn ang="0">
                  <a:pos x="83" y="4"/>
                </a:cxn>
                <a:cxn ang="0">
                  <a:pos x="137" y="9"/>
                </a:cxn>
                <a:cxn ang="0">
                  <a:pos x="232" y="10"/>
                </a:cxn>
                <a:cxn ang="0">
                  <a:pos x="282" y="14"/>
                </a:cxn>
                <a:cxn ang="0">
                  <a:pos x="331" y="15"/>
                </a:cxn>
                <a:cxn ang="0">
                  <a:pos x="381" y="17"/>
                </a:cxn>
                <a:cxn ang="0">
                  <a:pos x="431" y="19"/>
                </a:cxn>
                <a:cxn ang="0">
                  <a:pos x="480" y="19"/>
                </a:cxn>
                <a:cxn ang="0">
                  <a:pos x="530" y="20"/>
                </a:cxn>
                <a:cxn ang="0">
                  <a:pos x="570" y="20"/>
                </a:cxn>
                <a:cxn ang="0">
                  <a:pos x="610" y="19"/>
                </a:cxn>
                <a:cxn ang="0">
                  <a:pos x="618" y="25"/>
                </a:cxn>
                <a:cxn ang="0">
                  <a:pos x="625" y="29"/>
                </a:cxn>
                <a:cxn ang="0">
                  <a:pos x="632" y="32"/>
                </a:cxn>
                <a:cxn ang="0">
                  <a:pos x="637" y="30"/>
                </a:cxn>
                <a:cxn ang="0">
                  <a:pos x="644" y="30"/>
                </a:cxn>
                <a:cxn ang="0">
                  <a:pos x="645" y="37"/>
                </a:cxn>
                <a:cxn ang="0">
                  <a:pos x="647" y="39"/>
                </a:cxn>
                <a:cxn ang="0">
                  <a:pos x="644" y="42"/>
                </a:cxn>
                <a:cxn ang="0">
                  <a:pos x="645" y="45"/>
                </a:cxn>
                <a:cxn ang="0">
                  <a:pos x="649" y="47"/>
                </a:cxn>
                <a:cxn ang="0">
                  <a:pos x="644" y="49"/>
                </a:cxn>
                <a:cxn ang="0">
                  <a:pos x="640" y="49"/>
                </a:cxn>
                <a:cxn ang="0">
                  <a:pos x="635" y="57"/>
                </a:cxn>
                <a:cxn ang="0">
                  <a:pos x="634" y="64"/>
                </a:cxn>
                <a:cxn ang="0">
                  <a:pos x="628" y="72"/>
                </a:cxn>
                <a:cxn ang="0">
                  <a:pos x="635" y="79"/>
                </a:cxn>
                <a:cxn ang="0">
                  <a:pos x="642" y="84"/>
                </a:cxn>
                <a:cxn ang="0">
                  <a:pos x="647" y="89"/>
                </a:cxn>
                <a:cxn ang="0">
                  <a:pos x="647" y="94"/>
                </a:cxn>
                <a:cxn ang="0">
                  <a:pos x="654" y="102"/>
                </a:cxn>
                <a:cxn ang="0">
                  <a:pos x="657" y="109"/>
                </a:cxn>
                <a:cxn ang="0">
                  <a:pos x="667" y="112"/>
                </a:cxn>
                <a:cxn ang="0">
                  <a:pos x="672" y="114"/>
                </a:cxn>
                <a:cxn ang="0">
                  <a:pos x="674" y="117"/>
                </a:cxn>
                <a:cxn ang="0">
                  <a:pos x="674" y="149"/>
                </a:cxn>
                <a:cxn ang="0">
                  <a:pos x="674" y="191"/>
                </a:cxn>
                <a:cxn ang="0">
                  <a:pos x="674" y="239"/>
                </a:cxn>
                <a:cxn ang="0">
                  <a:pos x="675" y="281"/>
                </a:cxn>
                <a:cxn ang="0">
                  <a:pos x="675" y="318"/>
                </a:cxn>
                <a:cxn ang="0">
                  <a:pos x="675" y="352"/>
                </a:cxn>
                <a:cxn ang="0">
                  <a:pos x="637" y="360"/>
                </a:cxn>
              </a:cxnLst>
              <a:rect l="0" t="0" r="r" b="b"/>
              <a:pathLst>
                <a:path w="677" h="360">
                  <a:moveTo>
                    <a:pt x="635" y="360"/>
                  </a:moveTo>
                  <a:lnTo>
                    <a:pt x="605" y="360"/>
                  </a:lnTo>
                  <a:lnTo>
                    <a:pt x="593" y="360"/>
                  </a:lnTo>
                  <a:lnTo>
                    <a:pt x="570" y="360"/>
                  </a:lnTo>
                  <a:lnTo>
                    <a:pt x="553" y="360"/>
                  </a:lnTo>
                  <a:lnTo>
                    <a:pt x="550" y="360"/>
                  </a:lnTo>
                  <a:lnTo>
                    <a:pt x="501" y="360"/>
                  </a:lnTo>
                  <a:lnTo>
                    <a:pt x="481" y="360"/>
                  </a:lnTo>
                  <a:lnTo>
                    <a:pt x="444" y="360"/>
                  </a:lnTo>
                  <a:lnTo>
                    <a:pt x="416" y="360"/>
                  </a:lnTo>
                  <a:lnTo>
                    <a:pt x="384" y="360"/>
                  </a:lnTo>
                  <a:lnTo>
                    <a:pt x="358" y="358"/>
                  </a:lnTo>
                  <a:lnTo>
                    <a:pt x="336" y="358"/>
                  </a:lnTo>
                  <a:lnTo>
                    <a:pt x="317" y="357"/>
                  </a:lnTo>
                  <a:lnTo>
                    <a:pt x="276" y="357"/>
                  </a:lnTo>
                  <a:lnTo>
                    <a:pt x="235" y="355"/>
                  </a:lnTo>
                  <a:lnTo>
                    <a:pt x="225" y="353"/>
                  </a:lnTo>
                  <a:lnTo>
                    <a:pt x="184" y="352"/>
                  </a:lnTo>
                  <a:lnTo>
                    <a:pt x="177" y="352"/>
                  </a:lnTo>
                  <a:lnTo>
                    <a:pt x="127" y="350"/>
                  </a:lnTo>
                  <a:lnTo>
                    <a:pt x="97" y="348"/>
                  </a:lnTo>
                  <a:lnTo>
                    <a:pt x="87" y="348"/>
                  </a:lnTo>
                  <a:lnTo>
                    <a:pt x="41" y="345"/>
                  </a:lnTo>
                  <a:lnTo>
                    <a:pt x="0" y="342"/>
                  </a:lnTo>
                  <a:lnTo>
                    <a:pt x="0" y="296"/>
                  </a:lnTo>
                  <a:lnTo>
                    <a:pt x="3" y="268"/>
                  </a:lnTo>
                  <a:lnTo>
                    <a:pt x="3" y="258"/>
                  </a:lnTo>
                  <a:lnTo>
                    <a:pt x="8" y="199"/>
                  </a:lnTo>
                  <a:lnTo>
                    <a:pt x="8" y="198"/>
                  </a:lnTo>
                  <a:lnTo>
                    <a:pt x="10" y="157"/>
                  </a:lnTo>
                  <a:lnTo>
                    <a:pt x="10" y="147"/>
                  </a:lnTo>
                  <a:lnTo>
                    <a:pt x="13" y="109"/>
                  </a:lnTo>
                  <a:lnTo>
                    <a:pt x="15" y="99"/>
                  </a:lnTo>
                  <a:lnTo>
                    <a:pt x="18" y="50"/>
                  </a:lnTo>
                  <a:lnTo>
                    <a:pt x="18" y="49"/>
                  </a:lnTo>
                  <a:lnTo>
                    <a:pt x="20" y="0"/>
                  </a:lnTo>
                  <a:lnTo>
                    <a:pt x="76" y="4"/>
                  </a:lnTo>
                  <a:lnTo>
                    <a:pt x="83" y="4"/>
                  </a:lnTo>
                  <a:lnTo>
                    <a:pt x="133" y="7"/>
                  </a:lnTo>
                  <a:lnTo>
                    <a:pt x="137" y="9"/>
                  </a:lnTo>
                  <a:lnTo>
                    <a:pt x="184" y="9"/>
                  </a:lnTo>
                  <a:lnTo>
                    <a:pt x="232" y="10"/>
                  </a:lnTo>
                  <a:lnTo>
                    <a:pt x="272" y="14"/>
                  </a:lnTo>
                  <a:lnTo>
                    <a:pt x="282" y="14"/>
                  </a:lnTo>
                  <a:lnTo>
                    <a:pt x="312" y="15"/>
                  </a:lnTo>
                  <a:lnTo>
                    <a:pt x="331" y="15"/>
                  </a:lnTo>
                  <a:lnTo>
                    <a:pt x="351" y="17"/>
                  </a:lnTo>
                  <a:lnTo>
                    <a:pt x="381" y="17"/>
                  </a:lnTo>
                  <a:lnTo>
                    <a:pt x="391" y="17"/>
                  </a:lnTo>
                  <a:lnTo>
                    <a:pt x="431" y="19"/>
                  </a:lnTo>
                  <a:lnTo>
                    <a:pt x="470" y="19"/>
                  </a:lnTo>
                  <a:lnTo>
                    <a:pt x="480" y="19"/>
                  </a:lnTo>
                  <a:lnTo>
                    <a:pt x="510" y="20"/>
                  </a:lnTo>
                  <a:lnTo>
                    <a:pt x="530" y="20"/>
                  </a:lnTo>
                  <a:lnTo>
                    <a:pt x="550" y="20"/>
                  </a:lnTo>
                  <a:lnTo>
                    <a:pt x="570" y="20"/>
                  </a:lnTo>
                  <a:lnTo>
                    <a:pt x="608" y="20"/>
                  </a:lnTo>
                  <a:lnTo>
                    <a:pt x="610" y="19"/>
                  </a:lnTo>
                  <a:lnTo>
                    <a:pt x="615" y="25"/>
                  </a:lnTo>
                  <a:lnTo>
                    <a:pt x="618" y="25"/>
                  </a:lnTo>
                  <a:lnTo>
                    <a:pt x="620" y="29"/>
                  </a:lnTo>
                  <a:lnTo>
                    <a:pt x="625" y="29"/>
                  </a:lnTo>
                  <a:lnTo>
                    <a:pt x="628" y="32"/>
                  </a:lnTo>
                  <a:lnTo>
                    <a:pt x="632" y="32"/>
                  </a:lnTo>
                  <a:lnTo>
                    <a:pt x="635" y="32"/>
                  </a:lnTo>
                  <a:lnTo>
                    <a:pt x="637" y="30"/>
                  </a:lnTo>
                  <a:lnTo>
                    <a:pt x="640" y="30"/>
                  </a:lnTo>
                  <a:lnTo>
                    <a:pt x="644" y="30"/>
                  </a:lnTo>
                  <a:lnTo>
                    <a:pt x="644" y="35"/>
                  </a:lnTo>
                  <a:lnTo>
                    <a:pt x="645" y="37"/>
                  </a:lnTo>
                  <a:lnTo>
                    <a:pt x="647" y="37"/>
                  </a:lnTo>
                  <a:lnTo>
                    <a:pt x="647" y="39"/>
                  </a:lnTo>
                  <a:lnTo>
                    <a:pt x="647" y="42"/>
                  </a:lnTo>
                  <a:lnTo>
                    <a:pt x="644" y="42"/>
                  </a:lnTo>
                  <a:lnTo>
                    <a:pt x="644" y="44"/>
                  </a:lnTo>
                  <a:lnTo>
                    <a:pt x="645" y="45"/>
                  </a:lnTo>
                  <a:lnTo>
                    <a:pt x="649" y="45"/>
                  </a:lnTo>
                  <a:lnTo>
                    <a:pt x="649" y="47"/>
                  </a:lnTo>
                  <a:lnTo>
                    <a:pt x="647" y="49"/>
                  </a:lnTo>
                  <a:lnTo>
                    <a:pt x="644" y="49"/>
                  </a:lnTo>
                  <a:lnTo>
                    <a:pt x="642" y="49"/>
                  </a:lnTo>
                  <a:lnTo>
                    <a:pt x="640" y="49"/>
                  </a:lnTo>
                  <a:lnTo>
                    <a:pt x="639" y="54"/>
                  </a:lnTo>
                  <a:lnTo>
                    <a:pt x="635" y="57"/>
                  </a:lnTo>
                  <a:lnTo>
                    <a:pt x="634" y="60"/>
                  </a:lnTo>
                  <a:lnTo>
                    <a:pt x="634" y="64"/>
                  </a:lnTo>
                  <a:lnTo>
                    <a:pt x="628" y="69"/>
                  </a:lnTo>
                  <a:lnTo>
                    <a:pt x="628" y="72"/>
                  </a:lnTo>
                  <a:lnTo>
                    <a:pt x="634" y="75"/>
                  </a:lnTo>
                  <a:lnTo>
                    <a:pt x="635" y="79"/>
                  </a:lnTo>
                  <a:lnTo>
                    <a:pt x="639" y="82"/>
                  </a:lnTo>
                  <a:lnTo>
                    <a:pt x="642" y="84"/>
                  </a:lnTo>
                  <a:lnTo>
                    <a:pt x="645" y="89"/>
                  </a:lnTo>
                  <a:lnTo>
                    <a:pt x="647" y="89"/>
                  </a:lnTo>
                  <a:lnTo>
                    <a:pt x="647" y="94"/>
                  </a:lnTo>
                  <a:lnTo>
                    <a:pt x="647" y="94"/>
                  </a:lnTo>
                  <a:lnTo>
                    <a:pt x="649" y="99"/>
                  </a:lnTo>
                  <a:lnTo>
                    <a:pt x="654" y="102"/>
                  </a:lnTo>
                  <a:lnTo>
                    <a:pt x="655" y="107"/>
                  </a:lnTo>
                  <a:lnTo>
                    <a:pt x="657" y="109"/>
                  </a:lnTo>
                  <a:lnTo>
                    <a:pt x="662" y="112"/>
                  </a:lnTo>
                  <a:lnTo>
                    <a:pt x="667" y="112"/>
                  </a:lnTo>
                  <a:lnTo>
                    <a:pt x="669" y="114"/>
                  </a:lnTo>
                  <a:lnTo>
                    <a:pt x="672" y="114"/>
                  </a:lnTo>
                  <a:lnTo>
                    <a:pt x="674" y="116"/>
                  </a:lnTo>
                  <a:lnTo>
                    <a:pt x="674" y="117"/>
                  </a:lnTo>
                  <a:lnTo>
                    <a:pt x="674" y="126"/>
                  </a:lnTo>
                  <a:lnTo>
                    <a:pt x="674" y="149"/>
                  </a:lnTo>
                  <a:lnTo>
                    <a:pt x="674" y="161"/>
                  </a:lnTo>
                  <a:lnTo>
                    <a:pt x="674" y="191"/>
                  </a:lnTo>
                  <a:lnTo>
                    <a:pt x="674" y="201"/>
                  </a:lnTo>
                  <a:lnTo>
                    <a:pt x="674" y="239"/>
                  </a:lnTo>
                  <a:lnTo>
                    <a:pt x="675" y="243"/>
                  </a:lnTo>
                  <a:lnTo>
                    <a:pt x="675" y="281"/>
                  </a:lnTo>
                  <a:lnTo>
                    <a:pt x="675" y="286"/>
                  </a:lnTo>
                  <a:lnTo>
                    <a:pt x="675" y="318"/>
                  </a:lnTo>
                  <a:lnTo>
                    <a:pt x="675" y="321"/>
                  </a:lnTo>
                  <a:lnTo>
                    <a:pt x="675" y="352"/>
                  </a:lnTo>
                  <a:lnTo>
                    <a:pt x="677" y="360"/>
                  </a:lnTo>
                  <a:lnTo>
                    <a:pt x="637" y="360"/>
                  </a:lnTo>
                  <a:lnTo>
                    <a:pt x="635" y="360"/>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15" name="Freeform 130"/>
            <p:cNvSpPr>
              <a:spLocks/>
            </p:cNvSpPr>
            <p:nvPr/>
          </p:nvSpPr>
          <p:spPr bwMode="auto">
            <a:xfrm>
              <a:off x="7123113" y="4892675"/>
              <a:ext cx="444500" cy="379413"/>
            </a:xfrm>
            <a:custGeom>
              <a:avLst/>
              <a:gdLst/>
              <a:ahLst/>
              <a:cxnLst>
                <a:cxn ang="0">
                  <a:pos x="609" y="420"/>
                </a:cxn>
                <a:cxn ang="0">
                  <a:pos x="607" y="433"/>
                </a:cxn>
                <a:cxn ang="0">
                  <a:pos x="594" y="440"/>
                </a:cxn>
                <a:cxn ang="0">
                  <a:pos x="584" y="460"/>
                </a:cxn>
                <a:cxn ang="0">
                  <a:pos x="579" y="450"/>
                </a:cxn>
                <a:cxn ang="0">
                  <a:pos x="575" y="455"/>
                </a:cxn>
                <a:cxn ang="0">
                  <a:pos x="569" y="473"/>
                </a:cxn>
                <a:cxn ang="0">
                  <a:pos x="569" y="485"/>
                </a:cxn>
                <a:cxn ang="0">
                  <a:pos x="572" y="495"/>
                </a:cxn>
                <a:cxn ang="0">
                  <a:pos x="539" y="515"/>
                </a:cxn>
                <a:cxn ang="0">
                  <a:pos x="513" y="502"/>
                </a:cxn>
                <a:cxn ang="0">
                  <a:pos x="527" y="483"/>
                </a:cxn>
                <a:cxn ang="0">
                  <a:pos x="522" y="470"/>
                </a:cxn>
                <a:cxn ang="0">
                  <a:pos x="478" y="463"/>
                </a:cxn>
                <a:cxn ang="0">
                  <a:pos x="336" y="470"/>
                </a:cxn>
                <a:cxn ang="0">
                  <a:pos x="226" y="473"/>
                </a:cxn>
                <a:cxn ang="0">
                  <a:pos x="107" y="447"/>
                </a:cxn>
                <a:cxn ang="0">
                  <a:pos x="105" y="341"/>
                </a:cxn>
                <a:cxn ang="0">
                  <a:pos x="104" y="209"/>
                </a:cxn>
                <a:cxn ang="0">
                  <a:pos x="97" y="172"/>
                </a:cxn>
                <a:cxn ang="0">
                  <a:pos x="77" y="154"/>
                </a:cxn>
                <a:cxn ang="0">
                  <a:pos x="65" y="139"/>
                </a:cxn>
                <a:cxn ang="0">
                  <a:pos x="65" y="117"/>
                </a:cxn>
                <a:cxn ang="0">
                  <a:pos x="79" y="107"/>
                </a:cxn>
                <a:cxn ang="0">
                  <a:pos x="77" y="99"/>
                </a:cxn>
                <a:cxn ang="0">
                  <a:pos x="67" y="90"/>
                </a:cxn>
                <a:cxn ang="0">
                  <a:pos x="48" y="85"/>
                </a:cxn>
                <a:cxn ang="0">
                  <a:pos x="32" y="72"/>
                </a:cxn>
                <a:cxn ang="0">
                  <a:pos x="25" y="53"/>
                </a:cxn>
                <a:cxn ang="0">
                  <a:pos x="13" y="40"/>
                </a:cxn>
                <a:cxn ang="0">
                  <a:pos x="10" y="17"/>
                </a:cxn>
                <a:cxn ang="0">
                  <a:pos x="0" y="17"/>
                </a:cxn>
                <a:cxn ang="0">
                  <a:pos x="110" y="12"/>
                </a:cxn>
                <a:cxn ang="0">
                  <a:pos x="231" y="7"/>
                </a:cxn>
                <a:cxn ang="0">
                  <a:pos x="350" y="0"/>
                </a:cxn>
                <a:cxn ang="0">
                  <a:pos x="365" y="13"/>
                </a:cxn>
                <a:cxn ang="0">
                  <a:pos x="373" y="23"/>
                </a:cxn>
                <a:cxn ang="0">
                  <a:pos x="371" y="53"/>
                </a:cxn>
                <a:cxn ang="0">
                  <a:pos x="378" y="80"/>
                </a:cxn>
                <a:cxn ang="0">
                  <a:pos x="401" y="112"/>
                </a:cxn>
                <a:cxn ang="0">
                  <a:pos x="435" y="139"/>
                </a:cxn>
                <a:cxn ang="0">
                  <a:pos x="450" y="167"/>
                </a:cxn>
                <a:cxn ang="0">
                  <a:pos x="467" y="189"/>
                </a:cxn>
                <a:cxn ang="0">
                  <a:pos x="502" y="191"/>
                </a:cxn>
                <a:cxn ang="0">
                  <a:pos x="497" y="209"/>
                </a:cxn>
                <a:cxn ang="0">
                  <a:pos x="490" y="241"/>
                </a:cxn>
                <a:cxn ang="0">
                  <a:pos x="492" y="271"/>
                </a:cxn>
                <a:cxn ang="0">
                  <a:pos x="520" y="291"/>
                </a:cxn>
                <a:cxn ang="0">
                  <a:pos x="534" y="298"/>
                </a:cxn>
                <a:cxn ang="0">
                  <a:pos x="560" y="318"/>
                </a:cxn>
                <a:cxn ang="0">
                  <a:pos x="570" y="343"/>
                </a:cxn>
                <a:cxn ang="0">
                  <a:pos x="570" y="363"/>
                </a:cxn>
                <a:cxn ang="0">
                  <a:pos x="579" y="381"/>
                </a:cxn>
                <a:cxn ang="0">
                  <a:pos x="595" y="393"/>
                </a:cxn>
                <a:cxn ang="0">
                  <a:pos x="599" y="393"/>
                </a:cxn>
              </a:cxnLst>
              <a:rect l="0" t="0" r="r" b="b"/>
              <a:pathLst>
                <a:path w="609" h="519">
                  <a:moveTo>
                    <a:pt x="609" y="400"/>
                  </a:moveTo>
                  <a:lnTo>
                    <a:pt x="609" y="410"/>
                  </a:lnTo>
                  <a:lnTo>
                    <a:pt x="605" y="413"/>
                  </a:lnTo>
                  <a:lnTo>
                    <a:pt x="605" y="415"/>
                  </a:lnTo>
                  <a:lnTo>
                    <a:pt x="607" y="418"/>
                  </a:lnTo>
                  <a:lnTo>
                    <a:pt x="609" y="420"/>
                  </a:lnTo>
                  <a:lnTo>
                    <a:pt x="609" y="422"/>
                  </a:lnTo>
                  <a:lnTo>
                    <a:pt x="609" y="423"/>
                  </a:lnTo>
                  <a:lnTo>
                    <a:pt x="605" y="423"/>
                  </a:lnTo>
                  <a:lnTo>
                    <a:pt x="604" y="427"/>
                  </a:lnTo>
                  <a:lnTo>
                    <a:pt x="604" y="428"/>
                  </a:lnTo>
                  <a:lnTo>
                    <a:pt x="607" y="433"/>
                  </a:lnTo>
                  <a:lnTo>
                    <a:pt x="607" y="435"/>
                  </a:lnTo>
                  <a:lnTo>
                    <a:pt x="604" y="438"/>
                  </a:lnTo>
                  <a:lnTo>
                    <a:pt x="604" y="443"/>
                  </a:lnTo>
                  <a:lnTo>
                    <a:pt x="600" y="445"/>
                  </a:lnTo>
                  <a:lnTo>
                    <a:pt x="597" y="445"/>
                  </a:lnTo>
                  <a:lnTo>
                    <a:pt x="594" y="440"/>
                  </a:lnTo>
                  <a:lnTo>
                    <a:pt x="590" y="440"/>
                  </a:lnTo>
                  <a:lnTo>
                    <a:pt x="589" y="440"/>
                  </a:lnTo>
                  <a:lnTo>
                    <a:pt x="587" y="442"/>
                  </a:lnTo>
                  <a:lnTo>
                    <a:pt x="585" y="452"/>
                  </a:lnTo>
                  <a:lnTo>
                    <a:pt x="587" y="453"/>
                  </a:lnTo>
                  <a:lnTo>
                    <a:pt x="584" y="460"/>
                  </a:lnTo>
                  <a:lnTo>
                    <a:pt x="580" y="462"/>
                  </a:lnTo>
                  <a:lnTo>
                    <a:pt x="579" y="458"/>
                  </a:lnTo>
                  <a:lnTo>
                    <a:pt x="580" y="455"/>
                  </a:lnTo>
                  <a:lnTo>
                    <a:pt x="579" y="453"/>
                  </a:lnTo>
                  <a:lnTo>
                    <a:pt x="580" y="452"/>
                  </a:lnTo>
                  <a:lnTo>
                    <a:pt x="579" y="450"/>
                  </a:lnTo>
                  <a:lnTo>
                    <a:pt x="577" y="448"/>
                  </a:lnTo>
                  <a:lnTo>
                    <a:pt x="575" y="448"/>
                  </a:lnTo>
                  <a:lnTo>
                    <a:pt x="572" y="448"/>
                  </a:lnTo>
                  <a:lnTo>
                    <a:pt x="572" y="452"/>
                  </a:lnTo>
                  <a:lnTo>
                    <a:pt x="572" y="453"/>
                  </a:lnTo>
                  <a:lnTo>
                    <a:pt x="575" y="455"/>
                  </a:lnTo>
                  <a:lnTo>
                    <a:pt x="577" y="458"/>
                  </a:lnTo>
                  <a:lnTo>
                    <a:pt x="575" y="463"/>
                  </a:lnTo>
                  <a:lnTo>
                    <a:pt x="577" y="467"/>
                  </a:lnTo>
                  <a:lnTo>
                    <a:pt x="577" y="472"/>
                  </a:lnTo>
                  <a:lnTo>
                    <a:pt x="575" y="473"/>
                  </a:lnTo>
                  <a:lnTo>
                    <a:pt x="569" y="473"/>
                  </a:lnTo>
                  <a:lnTo>
                    <a:pt x="567" y="473"/>
                  </a:lnTo>
                  <a:lnTo>
                    <a:pt x="569" y="477"/>
                  </a:lnTo>
                  <a:lnTo>
                    <a:pt x="577" y="480"/>
                  </a:lnTo>
                  <a:lnTo>
                    <a:pt x="577" y="482"/>
                  </a:lnTo>
                  <a:lnTo>
                    <a:pt x="577" y="483"/>
                  </a:lnTo>
                  <a:lnTo>
                    <a:pt x="569" y="485"/>
                  </a:lnTo>
                  <a:lnTo>
                    <a:pt x="565" y="483"/>
                  </a:lnTo>
                  <a:lnTo>
                    <a:pt x="562" y="483"/>
                  </a:lnTo>
                  <a:lnTo>
                    <a:pt x="562" y="485"/>
                  </a:lnTo>
                  <a:lnTo>
                    <a:pt x="564" y="487"/>
                  </a:lnTo>
                  <a:lnTo>
                    <a:pt x="569" y="492"/>
                  </a:lnTo>
                  <a:lnTo>
                    <a:pt x="572" y="495"/>
                  </a:lnTo>
                  <a:lnTo>
                    <a:pt x="574" y="497"/>
                  </a:lnTo>
                  <a:lnTo>
                    <a:pt x="565" y="502"/>
                  </a:lnTo>
                  <a:lnTo>
                    <a:pt x="565" y="504"/>
                  </a:lnTo>
                  <a:lnTo>
                    <a:pt x="565" y="510"/>
                  </a:lnTo>
                  <a:lnTo>
                    <a:pt x="562" y="514"/>
                  </a:lnTo>
                  <a:lnTo>
                    <a:pt x="539" y="515"/>
                  </a:lnTo>
                  <a:lnTo>
                    <a:pt x="510" y="517"/>
                  </a:lnTo>
                  <a:lnTo>
                    <a:pt x="502" y="519"/>
                  </a:lnTo>
                  <a:lnTo>
                    <a:pt x="505" y="505"/>
                  </a:lnTo>
                  <a:lnTo>
                    <a:pt x="508" y="504"/>
                  </a:lnTo>
                  <a:lnTo>
                    <a:pt x="512" y="504"/>
                  </a:lnTo>
                  <a:lnTo>
                    <a:pt x="513" y="502"/>
                  </a:lnTo>
                  <a:lnTo>
                    <a:pt x="513" y="499"/>
                  </a:lnTo>
                  <a:lnTo>
                    <a:pt x="513" y="497"/>
                  </a:lnTo>
                  <a:lnTo>
                    <a:pt x="520" y="495"/>
                  </a:lnTo>
                  <a:lnTo>
                    <a:pt x="524" y="492"/>
                  </a:lnTo>
                  <a:lnTo>
                    <a:pt x="524" y="485"/>
                  </a:lnTo>
                  <a:lnTo>
                    <a:pt x="527" y="483"/>
                  </a:lnTo>
                  <a:lnTo>
                    <a:pt x="529" y="482"/>
                  </a:lnTo>
                  <a:lnTo>
                    <a:pt x="527" y="478"/>
                  </a:lnTo>
                  <a:lnTo>
                    <a:pt x="529" y="473"/>
                  </a:lnTo>
                  <a:lnTo>
                    <a:pt x="529" y="472"/>
                  </a:lnTo>
                  <a:lnTo>
                    <a:pt x="525" y="470"/>
                  </a:lnTo>
                  <a:lnTo>
                    <a:pt x="522" y="470"/>
                  </a:lnTo>
                  <a:lnTo>
                    <a:pt x="522" y="468"/>
                  </a:lnTo>
                  <a:lnTo>
                    <a:pt x="522" y="463"/>
                  </a:lnTo>
                  <a:lnTo>
                    <a:pt x="520" y="463"/>
                  </a:lnTo>
                  <a:lnTo>
                    <a:pt x="519" y="460"/>
                  </a:lnTo>
                  <a:lnTo>
                    <a:pt x="512" y="460"/>
                  </a:lnTo>
                  <a:lnTo>
                    <a:pt x="478" y="463"/>
                  </a:lnTo>
                  <a:lnTo>
                    <a:pt x="458" y="463"/>
                  </a:lnTo>
                  <a:lnTo>
                    <a:pt x="428" y="465"/>
                  </a:lnTo>
                  <a:lnTo>
                    <a:pt x="403" y="467"/>
                  </a:lnTo>
                  <a:lnTo>
                    <a:pt x="398" y="467"/>
                  </a:lnTo>
                  <a:lnTo>
                    <a:pt x="376" y="468"/>
                  </a:lnTo>
                  <a:lnTo>
                    <a:pt x="336" y="470"/>
                  </a:lnTo>
                  <a:lnTo>
                    <a:pt x="335" y="470"/>
                  </a:lnTo>
                  <a:lnTo>
                    <a:pt x="301" y="472"/>
                  </a:lnTo>
                  <a:lnTo>
                    <a:pt x="278" y="473"/>
                  </a:lnTo>
                  <a:lnTo>
                    <a:pt x="269" y="473"/>
                  </a:lnTo>
                  <a:lnTo>
                    <a:pt x="229" y="473"/>
                  </a:lnTo>
                  <a:lnTo>
                    <a:pt x="226" y="473"/>
                  </a:lnTo>
                  <a:lnTo>
                    <a:pt x="201" y="475"/>
                  </a:lnTo>
                  <a:lnTo>
                    <a:pt x="177" y="475"/>
                  </a:lnTo>
                  <a:lnTo>
                    <a:pt x="157" y="475"/>
                  </a:lnTo>
                  <a:lnTo>
                    <a:pt x="107" y="477"/>
                  </a:lnTo>
                  <a:lnTo>
                    <a:pt x="107" y="457"/>
                  </a:lnTo>
                  <a:lnTo>
                    <a:pt x="107" y="447"/>
                  </a:lnTo>
                  <a:lnTo>
                    <a:pt x="107" y="420"/>
                  </a:lnTo>
                  <a:lnTo>
                    <a:pt x="105" y="412"/>
                  </a:lnTo>
                  <a:lnTo>
                    <a:pt x="105" y="381"/>
                  </a:lnTo>
                  <a:lnTo>
                    <a:pt x="105" y="378"/>
                  </a:lnTo>
                  <a:lnTo>
                    <a:pt x="105" y="346"/>
                  </a:lnTo>
                  <a:lnTo>
                    <a:pt x="105" y="341"/>
                  </a:lnTo>
                  <a:lnTo>
                    <a:pt x="105" y="303"/>
                  </a:lnTo>
                  <a:lnTo>
                    <a:pt x="104" y="299"/>
                  </a:lnTo>
                  <a:lnTo>
                    <a:pt x="104" y="261"/>
                  </a:lnTo>
                  <a:lnTo>
                    <a:pt x="104" y="251"/>
                  </a:lnTo>
                  <a:lnTo>
                    <a:pt x="104" y="221"/>
                  </a:lnTo>
                  <a:lnTo>
                    <a:pt x="104" y="209"/>
                  </a:lnTo>
                  <a:lnTo>
                    <a:pt x="104" y="186"/>
                  </a:lnTo>
                  <a:lnTo>
                    <a:pt x="104" y="177"/>
                  </a:lnTo>
                  <a:lnTo>
                    <a:pt x="104" y="176"/>
                  </a:lnTo>
                  <a:lnTo>
                    <a:pt x="102" y="174"/>
                  </a:lnTo>
                  <a:lnTo>
                    <a:pt x="99" y="174"/>
                  </a:lnTo>
                  <a:lnTo>
                    <a:pt x="97" y="172"/>
                  </a:lnTo>
                  <a:lnTo>
                    <a:pt x="92" y="172"/>
                  </a:lnTo>
                  <a:lnTo>
                    <a:pt x="87" y="169"/>
                  </a:lnTo>
                  <a:lnTo>
                    <a:pt x="85" y="167"/>
                  </a:lnTo>
                  <a:lnTo>
                    <a:pt x="84" y="162"/>
                  </a:lnTo>
                  <a:lnTo>
                    <a:pt x="79" y="159"/>
                  </a:lnTo>
                  <a:lnTo>
                    <a:pt x="77" y="154"/>
                  </a:lnTo>
                  <a:lnTo>
                    <a:pt x="77" y="154"/>
                  </a:lnTo>
                  <a:lnTo>
                    <a:pt x="77" y="149"/>
                  </a:lnTo>
                  <a:lnTo>
                    <a:pt x="75" y="149"/>
                  </a:lnTo>
                  <a:lnTo>
                    <a:pt x="72" y="144"/>
                  </a:lnTo>
                  <a:lnTo>
                    <a:pt x="69" y="142"/>
                  </a:lnTo>
                  <a:lnTo>
                    <a:pt x="65" y="139"/>
                  </a:lnTo>
                  <a:lnTo>
                    <a:pt x="64" y="135"/>
                  </a:lnTo>
                  <a:lnTo>
                    <a:pt x="58" y="132"/>
                  </a:lnTo>
                  <a:lnTo>
                    <a:pt x="58" y="129"/>
                  </a:lnTo>
                  <a:lnTo>
                    <a:pt x="64" y="124"/>
                  </a:lnTo>
                  <a:lnTo>
                    <a:pt x="64" y="120"/>
                  </a:lnTo>
                  <a:lnTo>
                    <a:pt x="65" y="117"/>
                  </a:lnTo>
                  <a:lnTo>
                    <a:pt x="69" y="114"/>
                  </a:lnTo>
                  <a:lnTo>
                    <a:pt x="70" y="109"/>
                  </a:lnTo>
                  <a:lnTo>
                    <a:pt x="72" y="109"/>
                  </a:lnTo>
                  <a:lnTo>
                    <a:pt x="74" y="109"/>
                  </a:lnTo>
                  <a:lnTo>
                    <a:pt x="77" y="109"/>
                  </a:lnTo>
                  <a:lnTo>
                    <a:pt x="79" y="107"/>
                  </a:lnTo>
                  <a:lnTo>
                    <a:pt x="79" y="105"/>
                  </a:lnTo>
                  <a:lnTo>
                    <a:pt x="75" y="105"/>
                  </a:lnTo>
                  <a:lnTo>
                    <a:pt x="74" y="104"/>
                  </a:lnTo>
                  <a:lnTo>
                    <a:pt x="74" y="102"/>
                  </a:lnTo>
                  <a:lnTo>
                    <a:pt x="77" y="102"/>
                  </a:lnTo>
                  <a:lnTo>
                    <a:pt x="77" y="99"/>
                  </a:lnTo>
                  <a:lnTo>
                    <a:pt x="77" y="97"/>
                  </a:lnTo>
                  <a:lnTo>
                    <a:pt x="75" y="97"/>
                  </a:lnTo>
                  <a:lnTo>
                    <a:pt x="74" y="95"/>
                  </a:lnTo>
                  <a:lnTo>
                    <a:pt x="74" y="90"/>
                  </a:lnTo>
                  <a:lnTo>
                    <a:pt x="70" y="90"/>
                  </a:lnTo>
                  <a:lnTo>
                    <a:pt x="67" y="90"/>
                  </a:lnTo>
                  <a:lnTo>
                    <a:pt x="65" y="92"/>
                  </a:lnTo>
                  <a:lnTo>
                    <a:pt x="62" y="92"/>
                  </a:lnTo>
                  <a:lnTo>
                    <a:pt x="58" y="92"/>
                  </a:lnTo>
                  <a:lnTo>
                    <a:pt x="55" y="89"/>
                  </a:lnTo>
                  <a:lnTo>
                    <a:pt x="50" y="89"/>
                  </a:lnTo>
                  <a:lnTo>
                    <a:pt x="48" y="85"/>
                  </a:lnTo>
                  <a:lnTo>
                    <a:pt x="45" y="85"/>
                  </a:lnTo>
                  <a:lnTo>
                    <a:pt x="40" y="79"/>
                  </a:lnTo>
                  <a:lnTo>
                    <a:pt x="37" y="75"/>
                  </a:lnTo>
                  <a:lnTo>
                    <a:pt x="35" y="75"/>
                  </a:lnTo>
                  <a:lnTo>
                    <a:pt x="33" y="74"/>
                  </a:lnTo>
                  <a:lnTo>
                    <a:pt x="32" y="72"/>
                  </a:lnTo>
                  <a:lnTo>
                    <a:pt x="32" y="69"/>
                  </a:lnTo>
                  <a:lnTo>
                    <a:pt x="35" y="69"/>
                  </a:lnTo>
                  <a:lnTo>
                    <a:pt x="33" y="65"/>
                  </a:lnTo>
                  <a:lnTo>
                    <a:pt x="30" y="64"/>
                  </a:lnTo>
                  <a:lnTo>
                    <a:pt x="27" y="58"/>
                  </a:lnTo>
                  <a:lnTo>
                    <a:pt x="25" y="53"/>
                  </a:lnTo>
                  <a:lnTo>
                    <a:pt x="25" y="52"/>
                  </a:lnTo>
                  <a:lnTo>
                    <a:pt x="20" y="48"/>
                  </a:lnTo>
                  <a:lnTo>
                    <a:pt x="15" y="43"/>
                  </a:lnTo>
                  <a:lnTo>
                    <a:pt x="12" y="43"/>
                  </a:lnTo>
                  <a:lnTo>
                    <a:pt x="12" y="42"/>
                  </a:lnTo>
                  <a:lnTo>
                    <a:pt x="13" y="40"/>
                  </a:lnTo>
                  <a:lnTo>
                    <a:pt x="13" y="38"/>
                  </a:lnTo>
                  <a:lnTo>
                    <a:pt x="12" y="37"/>
                  </a:lnTo>
                  <a:lnTo>
                    <a:pt x="12" y="33"/>
                  </a:lnTo>
                  <a:lnTo>
                    <a:pt x="7" y="23"/>
                  </a:lnTo>
                  <a:lnTo>
                    <a:pt x="7" y="20"/>
                  </a:lnTo>
                  <a:lnTo>
                    <a:pt x="10" y="17"/>
                  </a:lnTo>
                  <a:lnTo>
                    <a:pt x="10" y="15"/>
                  </a:lnTo>
                  <a:lnTo>
                    <a:pt x="8" y="15"/>
                  </a:lnTo>
                  <a:lnTo>
                    <a:pt x="7" y="15"/>
                  </a:lnTo>
                  <a:lnTo>
                    <a:pt x="7" y="18"/>
                  </a:lnTo>
                  <a:lnTo>
                    <a:pt x="3" y="17"/>
                  </a:lnTo>
                  <a:lnTo>
                    <a:pt x="0" y="17"/>
                  </a:lnTo>
                  <a:lnTo>
                    <a:pt x="0" y="12"/>
                  </a:lnTo>
                  <a:lnTo>
                    <a:pt x="33" y="12"/>
                  </a:lnTo>
                  <a:lnTo>
                    <a:pt x="47" y="12"/>
                  </a:lnTo>
                  <a:lnTo>
                    <a:pt x="74" y="12"/>
                  </a:lnTo>
                  <a:lnTo>
                    <a:pt x="99" y="12"/>
                  </a:lnTo>
                  <a:lnTo>
                    <a:pt x="110" y="12"/>
                  </a:lnTo>
                  <a:lnTo>
                    <a:pt x="132" y="12"/>
                  </a:lnTo>
                  <a:lnTo>
                    <a:pt x="152" y="12"/>
                  </a:lnTo>
                  <a:lnTo>
                    <a:pt x="172" y="10"/>
                  </a:lnTo>
                  <a:lnTo>
                    <a:pt x="192" y="8"/>
                  </a:lnTo>
                  <a:lnTo>
                    <a:pt x="207" y="8"/>
                  </a:lnTo>
                  <a:lnTo>
                    <a:pt x="231" y="7"/>
                  </a:lnTo>
                  <a:lnTo>
                    <a:pt x="264" y="5"/>
                  </a:lnTo>
                  <a:lnTo>
                    <a:pt x="271" y="5"/>
                  </a:lnTo>
                  <a:lnTo>
                    <a:pt x="296" y="3"/>
                  </a:lnTo>
                  <a:lnTo>
                    <a:pt x="311" y="3"/>
                  </a:lnTo>
                  <a:lnTo>
                    <a:pt x="331" y="2"/>
                  </a:lnTo>
                  <a:lnTo>
                    <a:pt x="350" y="0"/>
                  </a:lnTo>
                  <a:lnTo>
                    <a:pt x="351" y="2"/>
                  </a:lnTo>
                  <a:lnTo>
                    <a:pt x="353" y="3"/>
                  </a:lnTo>
                  <a:lnTo>
                    <a:pt x="353" y="5"/>
                  </a:lnTo>
                  <a:lnTo>
                    <a:pt x="360" y="8"/>
                  </a:lnTo>
                  <a:lnTo>
                    <a:pt x="361" y="12"/>
                  </a:lnTo>
                  <a:lnTo>
                    <a:pt x="365" y="13"/>
                  </a:lnTo>
                  <a:lnTo>
                    <a:pt x="365" y="17"/>
                  </a:lnTo>
                  <a:lnTo>
                    <a:pt x="368" y="17"/>
                  </a:lnTo>
                  <a:lnTo>
                    <a:pt x="368" y="18"/>
                  </a:lnTo>
                  <a:lnTo>
                    <a:pt x="368" y="22"/>
                  </a:lnTo>
                  <a:lnTo>
                    <a:pt x="371" y="22"/>
                  </a:lnTo>
                  <a:lnTo>
                    <a:pt x="373" y="23"/>
                  </a:lnTo>
                  <a:lnTo>
                    <a:pt x="375" y="23"/>
                  </a:lnTo>
                  <a:lnTo>
                    <a:pt x="375" y="27"/>
                  </a:lnTo>
                  <a:lnTo>
                    <a:pt x="373" y="33"/>
                  </a:lnTo>
                  <a:lnTo>
                    <a:pt x="373" y="38"/>
                  </a:lnTo>
                  <a:lnTo>
                    <a:pt x="371" y="45"/>
                  </a:lnTo>
                  <a:lnTo>
                    <a:pt x="371" y="53"/>
                  </a:lnTo>
                  <a:lnTo>
                    <a:pt x="373" y="60"/>
                  </a:lnTo>
                  <a:lnTo>
                    <a:pt x="375" y="69"/>
                  </a:lnTo>
                  <a:lnTo>
                    <a:pt x="378" y="74"/>
                  </a:lnTo>
                  <a:lnTo>
                    <a:pt x="380" y="77"/>
                  </a:lnTo>
                  <a:lnTo>
                    <a:pt x="380" y="80"/>
                  </a:lnTo>
                  <a:lnTo>
                    <a:pt x="378" y="80"/>
                  </a:lnTo>
                  <a:lnTo>
                    <a:pt x="378" y="84"/>
                  </a:lnTo>
                  <a:lnTo>
                    <a:pt x="385" y="90"/>
                  </a:lnTo>
                  <a:lnTo>
                    <a:pt x="385" y="95"/>
                  </a:lnTo>
                  <a:lnTo>
                    <a:pt x="386" y="99"/>
                  </a:lnTo>
                  <a:lnTo>
                    <a:pt x="391" y="102"/>
                  </a:lnTo>
                  <a:lnTo>
                    <a:pt x="401" y="112"/>
                  </a:lnTo>
                  <a:lnTo>
                    <a:pt x="406" y="117"/>
                  </a:lnTo>
                  <a:lnTo>
                    <a:pt x="411" y="120"/>
                  </a:lnTo>
                  <a:lnTo>
                    <a:pt x="415" y="125"/>
                  </a:lnTo>
                  <a:lnTo>
                    <a:pt x="416" y="129"/>
                  </a:lnTo>
                  <a:lnTo>
                    <a:pt x="427" y="134"/>
                  </a:lnTo>
                  <a:lnTo>
                    <a:pt x="435" y="139"/>
                  </a:lnTo>
                  <a:lnTo>
                    <a:pt x="442" y="144"/>
                  </a:lnTo>
                  <a:lnTo>
                    <a:pt x="445" y="151"/>
                  </a:lnTo>
                  <a:lnTo>
                    <a:pt x="447" y="154"/>
                  </a:lnTo>
                  <a:lnTo>
                    <a:pt x="448" y="156"/>
                  </a:lnTo>
                  <a:lnTo>
                    <a:pt x="448" y="162"/>
                  </a:lnTo>
                  <a:lnTo>
                    <a:pt x="450" y="167"/>
                  </a:lnTo>
                  <a:lnTo>
                    <a:pt x="448" y="172"/>
                  </a:lnTo>
                  <a:lnTo>
                    <a:pt x="448" y="174"/>
                  </a:lnTo>
                  <a:lnTo>
                    <a:pt x="453" y="186"/>
                  </a:lnTo>
                  <a:lnTo>
                    <a:pt x="458" y="191"/>
                  </a:lnTo>
                  <a:lnTo>
                    <a:pt x="462" y="192"/>
                  </a:lnTo>
                  <a:lnTo>
                    <a:pt x="467" y="189"/>
                  </a:lnTo>
                  <a:lnTo>
                    <a:pt x="470" y="181"/>
                  </a:lnTo>
                  <a:lnTo>
                    <a:pt x="477" y="181"/>
                  </a:lnTo>
                  <a:lnTo>
                    <a:pt x="485" y="186"/>
                  </a:lnTo>
                  <a:lnTo>
                    <a:pt x="488" y="184"/>
                  </a:lnTo>
                  <a:lnTo>
                    <a:pt x="492" y="186"/>
                  </a:lnTo>
                  <a:lnTo>
                    <a:pt x="502" y="191"/>
                  </a:lnTo>
                  <a:lnTo>
                    <a:pt x="503" y="194"/>
                  </a:lnTo>
                  <a:lnTo>
                    <a:pt x="502" y="197"/>
                  </a:lnTo>
                  <a:lnTo>
                    <a:pt x="502" y="199"/>
                  </a:lnTo>
                  <a:lnTo>
                    <a:pt x="500" y="201"/>
                  </a:lnTo>
                  <a:lnTo>
                    <a:pt x="497" y="207"/>
                  </a:lnTo>
                  <a:lnTo>
                    <a:pt x="497" y="209"/>
                  </a:lnTo>
                  <a:lnTo>
                    <a:pt x="498" y="214"/>
                  </a:lnTo>
                  <a:lnTo>
                    <a:pt x="500" y="219"/>
                  </a:lnTo>
                  <a:lnTo>
                    <a:pt x="493" y="226"/>
                  </a:lnTo>
                  <a:lnTo>
                    <a:pt x="492" y="229"/>
                  </a:lnTo>
                  <a:lnTo>
                    <a:pt x="492" y="229"/>
                  </a:lnTo>
                  <a:lnTo>
                    <a:pt x="490" y="241"/>
                  </a:lnTo>
                  <a:lnTo>
                    <a:pt x="487" y="246"/>
                  </a:lnTo>
                  <a:lnTo>
                    <a:pt x="485" y="249"/>
                  </a:lnTo>
                  <a:lnTo>
                    <a:pt x="485" y="253"/>
                  </a:lnTo>
                  <a:lnTo>
                    <a:pt x="485" y="263"/>
                  </a:lnTo>
                  <a:lnTo>
                    <a:pt x="488" y="268"/>
                  </a:lnTo>
                  <a:lnTo>
                    <a:pt x="492" y="271"/>
                  </a:lnTo>
                  <a:lnTo>
                    <a:pt x="497" y="274"/>
                  </a:lnTo>
                  <a:lnTo>
                    <a:pt x="502" y="279"/>
                  </a:lnTo>
                  <a:lnTo>
                    <a:pt x="508" y="283"/>
                  </a:lnTo>
                  <a:lnTo>
                    <a:pt x="510" y="284"/>
                  </a:lnTo>
                  <a:lnTo>
                    <a:pt x="517" y="289"/>
                  </a:lnTo>
                  <a:lnTo>
                    <a:pt x="520" y="291"/>
                  </a:lnTo>
                  <a:lnTo>
                    <a:pt x="524" y="293"/>
                  </a:lnTo>
                  <a:lnTo>
                    <a:pt x="524" y="298"/>
                  </a:lnTo>
                  <a:lnTo>
                    <a:pt x="527" y="301"/>
                  </a:lnTo>
                  <a:lnTo>
                    <a:pt x="530" y="301"/>
                  </a:lnTo>
                  <a:lnTo>
                    <a:pt x="534" y="299"/>
                  </a:lnTo>
                  <a:lnTo>
                    <a:pt x="534" y="298"/>
                  </a:lnTo>
                  <a:lnTo>
                    <a:pt x="534" y="298"/>
                  </a:lnTo>
                  <a:lnTo>
                    <a:pt x="545" y="303"/>
                  </a:lnTo>
                  <a:lnTo>
                    <a:pt x="550" y="308"/>
                  </a:lnTo>
                  <a:lnTo>
                    <a:pt x="552" y="309"/>
                  </a:lnTo>
                  <a:lnTo>
                    <a:pt x="552" y="314"/>
                  </a:lnTo>
                  <a:lnTo>
                    <a:pt x="560" y="318"/>
                  </a:lnTo>
                  <a:lnTo>
                    <a:pt x="565" y="320"/>
                  </a:lnTo>
                  <a:lnTo>
                    <a:pt x="565" y="321"/>
                  </a:lnTo>
                  <a:lnTo>
                    <a:pt x="565" y="325"/>
                  </a:lnTo>
                  <a:lnTo>
                    <a:pt x="567" y="328"/>
                  </a:lnTo>
                  <a:lnTo>
                    <a:pt x="565" y="333"/>
                  </a:lnTo>
                  <a:lnTo>
                    <a:pt x="570" y="343"/>
                  </a:lnTo>
                  <a:lnTo>
                    <a:pt x="574" y="346"/>
                  </a:lnTo>
                  <a:lnTo>
                    <a:pt x="577" y="351"/>
                  </a:lnTo>
                  <a:lnTo>
                    <a:pt x="577" y="356"/>
                  </a:lnTo>
                  <a:lnTo>
                    <a:pt x="574" y="358"/>
                  </a:lnTo>
                  <a:lnTo>
                    <a:pt x="570" y="360"/>
                  </a:lnTo>
                  <a:lnTo>
                    <a:pt x="570" y="363"/>
                  </a:lnTo>
                  <a:lnTo>
                    <a:pt x="570" y="366"/>
                  </a:lnTo>
                  <a:lnTo>
                    <a:pt x="572" y="368"/>
                  </a:lnTo>
                  <a:lnTo>
                    <a:pt x="575" y="368"/>
                  </a:lnTo>
                  <a:lnTo>
                    <a:pt x="575" y="373"/>
                  </a:lnTo>
                  <a:lnTo>
                    <a:pt x="577" y="378"/>
                  </a:lnTo>
                  <a:lnTo>
                    <a:pt x="579" y="381"/>
                  </a:lnTo>
                  <a:lnTo>
                    <a:pt x="584" y="386"/>
                  </a:lnTo>
                  <a:lnTo>
                    <a:pt x="584" y="391"/>
                  </a:lnTo>
                  <a:lnTo>
                    <a:pt x="590" y="396"/>
                  </a:lnTo>
                  <a:lnTo>
                    <a:pt x="594" y="396"/>
                  </a:lnTo>
                  <a:lnTo>
                    <a:pt x="595" y="396"/>
                  </a:lnTo>
                  <a:lnTo>
                    <a:pt x="595" y="393"/>
                  </a:lnTo>
                  <a:lnTo>
                    <a:pt x="590" y="390"/>
                  </a:lnTo>
                  <a:lnTo>
                    <a:pt x="590" y="388"/>
                  </a:lnTo>
                  <a:lnTo>
                    <a:pt x="592" y="386"/>
                  </a:lnTo>
                  <a:lnTo>
                    <a:pt x="595" y="386"/>
                  </a:lnTo>
                  <a:lnTo>
                    <a:pt x="597" y="391"/>
                  </a:lnTo>
                  <a:lnTo>
                    <a:pt x="599" y="393"/>
                  </a:lnTo>
                  <a:lnTo>
                    <a:pt x="602" y="398"/>
                  </a:lnTo>
                  <a:lnTo>
                    <a:pt x="609" y="396"/>
                  </a:lnTo>
                  <a:lnTo>
                    <a:pt x="609" y="398"/>
                  </a:lnTo>
                  <a:lnTo>
                    <a:pt x="609" y="400"/>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dirty="0">
                <a:latin typeface="Arial" charset="0"/>
              </a:endParaRPr>
            </a:p>
          </p:txBody>
        </p:sp>
        <p:sp>
          <p:nvSpPr>
            <p:cNvPr id="216" name="Freeform 131"/>
            <p:cNvSpPr>
              <a:spLocks/>
            </p:cNvSpPr>
            <p:nvPr/>
          </p:nvSpPr>
          <p:spPr bwMode="auto">
            <a:xfrm>
              <a:off x="6638925" y="5181600"/>
              <a:ext cx="577850" cy="298450"/>
            </a:xfrm>
            <a:custGeom>
              <a:avLst/>
              <a:gdLst/>
              <a:ahLst/>
              <a:cxnLst>
                <a:cxn ang="0">
                  <a:pos x="789" y="375"/>
                </a:cxn>
                <a:cxn ang="0">
                  <a:pos x="786" y="408"/>
                </a:cxn>
                <a:cxn ang="0">
                  <a:pos x="781" y="408"/>
                </a:cxn>
                <a:cxn ang="0">
                  <a:pos x="779" y="403"/>
                </a:cxn>
                <a:cxn ang="0">
                  <a:pos x="771" y="406"/>
                </a:cxn>
                <a:cxn ang="0">
                  <a:pos x="764" y="401"/>
                </a:cxn>
                <a:cxn ang="0">
                  <a:pos x="761" y="396"/>
                </a:cxn>
                <a:cxn ang="0">
                  <a:pos x="753" y="396"/>
                </a:cxn>
                <a:cxn ang="0">
                  <a:pos x="744" y="388"/>
                </a:cxn>
                <a:cxn ang="0">
                  <a:pos x="739" y="383"/>
                </a:cxn>
                <a:cxn ang="0">
                  <a:pos x="731" y="380"/>
                </a:cxn>
                <a:cxn ang="0">
                  <a:pos x="728" y="375"/>
                </a:cxn>
                <a:cxn ang="0">
                  <a:pos x="714" y="380"/>
                </a:cxn>
                <a:cxn ang="0">
                  <a:pos x="709" y="383"/>
                </a:cxn>
                <a:cxn ang="0">
                  <a:pos x="687" y="381"/>
                </a:cxn>
                <a:cxn ang="0">
                  <a:pos x="686" y="376"/>
                </a:cxn>
                <a:cxn ang="0">
                  <a:pos x="672" y="380"/>
                </a:cxn>
                <a:cxn ang="0">
                  <a:pos x="664" y="383"/>
                </a:cxn>
                <a:cxn ang="0">
                  <a:pos x="647" y="383"/>
                </a:cxn>
                <a:cxn ang="0">
                  <a:pos x="642" y="386"/>
                </a:cxn>
                <a:cxn ang="0">
                  <a:pos x="629" y="386"/>
                </a:cxn>
                <a:cxn ang="0">
                  <a:pos x="630" y="388"/>
                </a:cxn>
                <a:cxn ang="0">
                  <a:pos x="617" y="395"/>
                </a:cxn>
                <a:cxn ang="0">
                  <a:pos x="609" y="396"/>
                </a:cxn>
                <a:cxn ang="0">
                  <a:pos x="590" y="386"/>
                </a:cxn>
                <a:cxn ang="0">
                  <a:pos x="579" y="378"/>
                </a:cxn>
                <a:cxn ang="0">
                  <a:pos x="565" y="383"/>
                </a:cxn>
                <a:cxn ang="0">
                  <a:pos x="559" y="373"/>
                </a:cxn>
                <a:cxn ang="0">
                  <a:pos x="550" y="381"/>
                </a:cxn>
                <a:cxn ang="0">
                  <a:pos x="544" y="386"/>
                </a:cxn>
                <a:cxn ang="0">
                  <a:pos x="533" y="398"/>
                </a:cxn>
                <a:cxn ang="0">
                  <a:pos x="532" y="383"/>
                </a:cxn>
                <a:cxn ang="0">
                  <a:pos x="523" y="383"/>
                </a:cxn>
                <a:cxn ang="0">
                  <a:pos x="513" y="386"/>
                </a:cxn>
                <a:cxn ang="0">
                  <a:pos x="503" y="376"/>
                </a:cxn>
                <a:cxn ang="0">
                  <a:pos x="492" y="370"/>
                </a:cxn>
                <a:cxn ang="0">
                  <a:pos x="473" y="378"/>
                </a:cxn>
                <a:cxn ang="0">
                  <a:pos x="455" y="376"/>
                </a:cxn>
                <a:cxn ang="0">
                  <a:pos x="458" y="370"/>
                </a:cxn>
                <a:cxn ang="0">
                  <a:pos x="443" y="358"/>
                </a:cxn>
                <a:cxn ang="0">
                  <a:pos x="426" y="351"/>
                </a:cxn>
                <a:cxn ang="0">
                  <a:pos x="415" y="355"/>
                </a:cxn>
                <a:cxn ang="0">
                  <a:pos x="400" y="348"/>
                </a:cxn>
                <a:cxn ang="0">
                  <a:pos x="386" y="350"/>
                </a:cxn>
                <a:cxn ang="0">
                  <a:pos x="358" y="339"/>
                </a:cxn>
                <a:cxn ang="0">
                  <a:pos x="339" y="336"/>
                </a:cxn>
                <a:cxn ang="0">
                  <a:pos x="334" y="316"/>
                </a:cxn>
                <a:cxn ang="0">
                  <a:pos x="319" y="319"/>
                </a:cxn>
                <a:cxn ang="0">
                  <a:pos x="306" y="314"/>
                </a:cxn>
                <a:cxn ang="0">
                  <a:pos x="281" y="303"/>
                </a:cxn>
                <a:cxn ang="0">
                  <a:pos x="268" y="294"/>
                </a:cxn>
                <a:cxn ang="0">
                  <a:pos x="271" y="196"/>
                </a:cxn>
                <a:cxn ang="0">
                  <a:pos x="224" y="72"/>
                </a:cxn>
                <a:cxn ang="0">
                  <a:pos x="77" y="63"/>
                </a:cxn>
                <a:cxn ang="0">
                  <a:pos x="181" y="13"/>
                </a:cxn>
                <a:cxn ang="0">
                  <a:pos x="319" y="18"/>
                </a:cxn>
                <a:cxn ang="0">
                  <a:pos x="452" y="23"/>
                </a:cxn>
                <a:cxn ang="0">
                  <a:pos x="595" y="25"/>
                </a:cxn>
                <a:cxn ang="0">
                  <a:pos x="699" y="25"/>
                </a:cxn>
                <a:cxn ang="0">
                  <a:pos x="771" y="62"/>
                </a:cxn>
                <a:cxn ang="0">
                  <a:pos x="784" y="165"/>
                </a:cxn>
              </a:cxnLst>
              <a:rect l="0" t="0" r="r" b="b"/>
              <a:pathLst>
                <a:path w="791" h="410">
                  <a:moveTo>
                    <a:pt x="791" y="259"/>
                  </a:moveTo>
                  <a:lnTo>
                    <a:pt x="791" y="283"/>
                  </a:lnTo>
                  <a:lnTo>
                    <a:pt x="791" y="309"/>
                  </a:lnTo>
                  <a:lnTo>
                    <a:pt x="791" y="344"/>
                  </a:lnTo>
                  <a:lnTo>
                    <a:pt x="789" y="375"/>
                  </a:lnTo>
                  <a:lnTo>
                    <a:pt x="789" y="408"/>
                  </a:lnTo>
                  <a:lnTo>
                    <a:pt x="788" y="410"/>
                  </a:lnTo>
                  <a:lnTo>
                    <a:pt x="786" y="408"/>
                  </a:lnTo>
                  <a:lnTo>
                    <a:pt x="784" y="410"/>
                  </a:lnTo>
                  <a:lnTo>
                    <a:pt x="786" y="408"/>
                  </a:lnTo>
                  <a:lnTo>
                    <a:pt x="783" y="408"/>
                  </a:lnTo>
                  <a:lnTo>
                    <a:pt x="783" y="408"/>
                  </a:lnTo>
                  <a:lnTo>
                    <a:pt x="784" y="408"/>
                  </a:lnTo>
                  <a:lnTo>
                    <a:pt x="784" y="406"/>
                  </a:lnTo>
                  <a:lnTo>
                    <a:pt x="781" y="408"/>
                  </a:lnTo>
                  <a:lnTo>
                    <a:pt x="779" y="406"/>
                  </a:lnTo>
                  <a:lnTo>
                    <a:pt x="781" y="406"/>
                  </a:lnTo>
                  <a:lnTo>
                    <a:pt x="783" y="405"/>
                  </a:lnTo>
                  <a:lnTo>
                    <a:pt x="781" y="405"/>
                  </a:lnTo>
                  <a:lnTo>
                    <a:pt x="779" y="403"/>
                  </a:lnTo>
                  <a:lnTo>
                    <a:pt x="778" y="406"/>
                  </a:lnTo>
                  <a:lnTo>
                    <a:pt x="774" y="403"/>
                  </a:lnTo>
                  <a:lnTo>
                    <a:pt x="774" y="405"/>
                  </a:lnTo>
                  <a:lnTo>
                    <a:pt x="773" y="406"/>
                  </a:lnTo>
                  <a:lnTo>
                    <a:pt x="771" y="406"/>
                  </a:lnTo>
                  <a:lnTo>
                    <a:pt x="773" y="405"/>
                  </a:lnTo>
                  <a:lnTo>
                    <a:pt x="773" y="405"/>
                  </a:lnTo>
                  <a:lnTo>
                    <a:pt x="773" y="401"/>
                  </a:lnTo>
                  <a:lnTo>
                    <a:pt x="769" y="403"/>
                  </a:lnTo>
                  <a:lnTo>
                    <a:pt x="764" y="401"/>
                  </a:lnTo>
                  <a:lnTo>
                    <a:pt x="763" y="400"/>
                  </a:lnTo>
                  <a:lnTo>
                    <a:pt x="764" y="398"/>
                  </a:lnTo>
                  <a:lnTo>
                    <a:pt x="763" y="400"/>
                  </a:lnTo>
                  <a:lnTo>
                    <a:pt x="763" y="396"/>
                  </a:lnTo>
                  <a:lnTo>
                    <a:pt x="761" y="396"/>
                  </a:lnTo>
                  <a:lnTo>
                    <a:pt x="763" y="396"/>
                  </a:lnTo>
                  <a:lnTo>
                    <a:pt x="761" y="396"/>
                  </a:lnTo>
                  <a:lnTo>
                    <a:pt x="759" y="396"/>
                  </a:lnTo>
                  <a:lnTo>
                    <a:pt x="756" y="396"/>
                  </a:lnTo>
                  <a:lnTo>
                    <a:pt x="753" y="396"/>
                  </a:lnTo>
                  <a:lnTo>
                    <a:pt x="751" y="393"/>
                  </a:lnTo>
                  <a:lnTo>
                    <a:pt x="748" y="391"/>
                  </a:lnTo>
                  <a:lnTo>
                    <a:pt x="748" y="390"/>
                  </a:lnTo>
                  <a:lnTo>
                    <a:pt x="748" y="388"/>
                  </a:lnTo>
                  <a:lnTo>
                    <a:pt x="744" y="388"/>
                  </a:lnTo>
                  <a:lnTo>
                    <a:pt x="744" y="386"/>
                  </a:lnTo>
                  <a:lnTo>
                    <a:pt x="743" y="385"/>
                  </a:lnTo>
                  <a:lnTo>
                    <a:pt x="741" y="383"/>
                  </a:lnTo>
                  <a:lnTo>
                    <a:pt x="741" y="385"/>
                  </a:lnTo>
                  <a:lnTo>
                    <a:pt x="739" y="383"/>
                  </a:lnTo>
                  <a:lnTo>
                    <a:pt x="736" y="383"/>
                  </a:lnTo>
                  <a:lnTo>
                    <a:pt x="736" y="381"/>
                  </a:lnTo>
                  <a:lnTo>
                    <a:pt x="733" y="380"/>
                  </a:lnTo>
                  <a:lnTo>
                    <a:pt x="733" y="376"/>
                  </a:lnTo>
                  <a:lnTo>
                    <a:pt x="731" y="380"/>
                  </a:lnTo>
                  <a:lnTo>
                    <a:pt x="731" y="380"/>
                  </a:lnTo>
                  <a:lnTo>
                    <a:pt x="731" y="376"/>
                  </a:lnTo>
                  <a:lnTo>
                    <a:pt x="731" y="376"/>
                  </a:lnTo>
                  <a:lnTo>
                    <a:pt x="728" y="376"/>
                  </a:lnTo>
                  <a:lnTo>
                    <a:pt x="728" y="375"/>
                  </a:lnTo>
                  <a:lnTo>
                    <a:pt x="726" y="375"/>
                  </a:lnTo>
                  <a:lnTo>
                    <a:pt x="717" y="371"/>
                  </a:lnTo>
                  <a:lnTo>
                    <a:pt x="716" y="376"/>
                  </a:lnTo>
                  <a:lnTo>
                    <a:pt x="716" y="378"/>
                  </a:lnTo>
                  <a:lnTo>
                    <a:pt x="714" y="380"/>
                  </a:lnTo>
                  <a:lnTo>
                    <a:pt x="712" y="376"/>
                  </a:lnTo>
                  <a:lnTo>
                    <a:pt x="711" y="381"/>
                  </a:lnTo>
                  <a:lnTo>
                    <a:pt x="709" y="381"/>
                  </a:lnTo>
                  <a:lnTo>
                    <a:pt x="707" y="380"/>
                  </a:lnTo>
                  <a:lnTo>
                    <a:pt x="709" y="383"/>
                  </a:lnTo>
                  <a:lnTo>
                    <a:pt x="697" y="383"/>
                  </a:lnTo>
                  <a:lnTo>
                    <a:pt x="694" y="381"/>
                  </a:lnTo>
                  <a:lnTo>
                    <a:pt x="691" y="381"/>
                  </a:lnTo>
                  <a:lnTo>
                    <a:pt x="689" y="380"/>
                  </a:lnTo>
                  <a:lnTo>
                    <a:pt x="687" y="381"/>
                  </a:lnTo>
                  <a:lnTo>
                    <a:pt x="687" y="380"/>
                  </a:lnTo>
                  <a:lnTo>
                    <a:pt x="689" y="380"/>
                  </a:lnTo>
                  <a:lnTo>
                    <a:pt x="689" y="378"/>
                  </a:lnTo>
                  <a:lnTo>
                    <a:pt x="687" y="378"/>
                  </a:lnTo>
                  <a:lnTo>
                    <a:pt x="686" y="376"/>
                  </a:lnTo>
                  <a:lnTo>
                    <a:pt x="681" y="375"/>
                  </a:lnTo>
                  <a:lnTo>
                    <a:pt x="681" y="376"/>
                  </a:lnTo>
                  <a:lnTo>
                    <a:pt x="681" y="376"/>
                  </a:lnTo>
                  <a:lnTo>
                    <a:pt x="677" y="376"/>
                  </a:lnTo>
                  <a:lnTo>
                    <a:pt x="672" y="380"/>
                  </a:lnTo>
                  <a:lnTo>
                    <a:pt x="667" y="378"/>
                  </a:lnTo>
                  <a:lnTo>
                    <a:pt x="667" y="380"/>
                  </a:lnTo>
                  <a:lnTo>
                    <a:pt x="667" y="381"/>
                  </a:lnTo>
                  <a:lnTo>
                    <a:pt x="667" y="386"/>
                  </a:lnTo>
                  <a:lnTo>
                    <a:pt x="664" y="383"/>
                  </a:lnTo>
                  <a:lnTo>
                    <a:pt x="661" y="386"/>
                  </a:lnTo>
                  <a:lnTo>
                    <a:pt x="657" y="386"/>
                  </a:lnTo>
                  <a:lnTo>
                    <a:pt x="651" y="380"/>
                  </a:lnTo>
                  <a:lnTo>
                    <a:pt x="649" y="380"/>
                  </a:lnTo>
                  <a:lnTo>
                    <a:pt x="647" y="383"/>
                  </a:lnTo>
                  <a:lnTo>
                    <a:pt x="646" y="385"/>
                  </a:lnTo>
                  <a:lnTo>
                    <a:pt x="646" y="383"/>
                  </a:lnTo>
                  <a:lnTo>
                    <a:pt x="644" y="383"/>
                  </a:lnTo>
                  <a:lnTo>
                    <a:pt x="644" y="385"/>
                  </a:lnTo>
                  <a:lnTo>
                    <a:pt x="642" y="386"/>
                  </a:lnTo>
                  <a:lnTo>
                    <a:pt x="641" y="385"/>
                  </a:lnTo>
                  <a:lnTo>
                    <a:pt x="639" y="386"/>
                  </a:lnTo>
                  <a:lnTo>
                    <a:pt x="636" y="386"/>
                  </a:lnTo>
                  <a:lnTo>
                    <a:pt x="634" y="386"/>
                  </a:lnTo>
                  <a:lnTo>
                    <a:pt x="629" y="386"/>
                  </a:lnTo>
                  <a:lnTo>
                    <a:pt x="627" y="386"/>
                  </a:lnTo>
                  <a:lnTo>
                    <a:pt x="625" y="388"/>
                  </a:lnTo>
                  <a:lnTo>
                    <a:pt x="625" y="390"/>
                  </a:lnTo>
                  <a:lnTo>
                    <a:pt x="629" y="388"/>
                  </a:lnTo>
                  <a:lnTo>
                    <a:pt x="630" y="388"/>
                  </a:lnTo>
                  <a:lnTo>
                    <a:pt x="629" y="391"/>
                  </a:lnTo>
                  <a:lnTo>
                    <a:pt x="627" y="395"/>
                  </a:lnTo>
                  <a:lnTo>
                    <a:pt x="625" y="396"/>
                  </a:lnTo>
                  <a:lnTo>
                    <a:pt x="624" y="396"/>
                  </a:lnTo>
                  <a:lnTo>
                    <a:pt x="617" y="395"/>
                  </a:lnTo>
                  <a:lnTo>
                    <a:pt x="615" y="396"/>
                  </a:lnTo>
                  <a:lnTo>
                    <a:pt x="614" y="400"/>
                  </a:lnTo>
                  <a:lnTo>
                    <a:pt x="614" y="401"/>
                  </a:lnTo>
                  <a:lnTo>
                    <a:pt x="610" y="401"/>
                  </a:lnTo>
                  <a:lnTo>
                    <a:pt x="609" y="396"/>
                  </a:lnTo>
                  <a:lnTo>
                    <a:pt x="604" y="391"/>
                  </a:lnTo>
                  <a:lnTo>
                    <a:pt x="597" y="393"/>
                  </a:lnTo>
                  <a:lnTo>
                    <a:pt x="595" y="391"/>
                  </a:lnTo>
                  <a:lnTo>
                    <a:pt x="594" y="388"/>
                  </a:lnTo>
                  <a:lnTo>
                    <a:pt x="590" y="386"/>
                  </a:lnTo>
                  <a:lnTo>
                    <a:pt x="587" y="386"/>
                  </a:lnTo>
                  <a:lnTo>
                    <a:pt x="585" y="383"/>
                  </a:lnTo>
                  <a:lnTo>
                    <a:pt x="589" y="380"/>
                  </a:lnTo>
                  <a:lnTo>
                    <a:pt x="580" y="376"/>
                  </a:lnTo>
                  <a:lnTo>
                    <a:pt x="579" y="378"/>
                  </a:lnTo>
                  <a:lnTo>
                    <a:pt x="577" y="386"/>
                  </a:lnTo>
                  <a:lnTo>
                    <a:pt x="575" y="386"/>
                  </a:lnTo>
                  <a:lnTo>
                    <a:pt x="572" y="386"/>
                  </a:lnTo>
                  <a:lnTo>
                    <a:pt x="569" y="383"/>
                  </a:lnTo>
                  <a:lnTo>
                    <a:pt x="565" y="383"/>
                  </a:lnTo>
                  <a:lnTo>
                    <a:pt x="562" y="385"/>
                  </a:lnTo>
                  <a:lnTo>
                    <a:pt x="560" y="383"/>
                  </a:lnTo>
                  <a:lnTo>
                    <a:pt x="560" y="381"/>
                  </a:lnTo>
                  <a:lnTo>
                    <a:pt x="560" y="376"/>
                  </a:lnTo>
                  <a:lnTo>
                    <a:pt x="559" y="373"/>
                  </a:lnTo>
                  <a:lnTo>
                    <a:pt x="555" y="371"/>
                  </a:lnTo>
                  <a:lnTo>
                    <a:pt x="554" y="375"/>
                  </a:lnTo>
                  <a:lnTo>
                    <a:pt x="550" y="375"/>
                  </a:lnTo>
                  <a:lnTo>
                    <a:pt x="550" y="375"/>
                  </a:lnTo>
                  <a:lnTo>
                    <a:pt x="550" y="381"/>
                  </a:lnTo>
                  <a:lnTo>
                    <a:pt x="549" y="385"/>
                  </a:lnTo>
                  <a:lnTo>
                    <a:pt x="545" y="386"/>
                  </a:lnTo>
                  <a:lnTo>
                    <a:pt x="540" y="385"/>
                  </a:lnTo>
                  <a:lnTo>
                    <a:pt x="540" y="386"/>
                  </a:lnTo>
                  <a:lnTo>
                    <a:pt x="544" y="386"/>
                  </a:lnTo>
                  <a:lnTo>
                    <a:pt x="538" y="390"/>
                  </a:lnTo>
                  <a:lnTo>
                    <a:pt x="540" y="396"/>
                  </a:lnTo>
                  <a:lnTo>
                    <a:pt x="538" y="398"/>
                  </a:lnTo>
                  <a:lnTo>
                    <a:pt x="537" y="398"/>
                  </a:lnTo>
                  <a:lnTo>
                    <a:pt x="533" y="398"/>
                  </a:lnTo>
                  <a:lnTo>
                    <a:pt x="530" y="396"/>
                  </a:lnTo>
                  <a:lnTo>
                    <a:pt x="528" y="388"/>
                  </a:lnTo>
                  <a:lnTo>
                    <a:pt x="528" y="386"/>
                  </a:lnTo>
                  <a:lnTo>
                    <a:pt x="532" y="385"/>
                  </a:lnTo>
                  <a:lnTo>
                    <a:pt x="532" y="383"/>
                  </a:lnTo>
                  <a:lnTo>
                    <a:pt x="530" y="378"/>
                  </a:lnTo>
                  <a:lnTo>
                    <a:pt x="528" y="378"/>
                  </a:lnTo>
                  <a:lnTo>
                    <a:pt x="525" y="380"/>
                  </a:lnTo>
                  <a:lnTo>
                    <a:pt x="525" y="381"/>
                  </a:lnTo>
                  <a:lnTo>
                    <a:pt x="523" y="383"/>
                  </a:lnTo>
                  <a:lnTo>
                    <a:pt x="522" y="381"/>
                  </a:lnTo>
                  <a:lnTo>
                    <a:pt x="518" y="378"/>
                  </a:lnTo>
                  <a:lnTo>
                    <a:pt x="518" y="381"/>
                  </a:lnTo>
                  <a:lnTo>
                    <a:pt x="517" y="383"/>
                  </a:lnTo>
                  <a:lnTo>
                    <a:pt x="513" y="386"/>
                  </a:lnTo>
                  <a:lnTo>
                    <a:pt x="508" y="386"/>
                  </a:lnTo>
                  <a:lnTo>
                    <a:pt x="505" y="386"/>
                  </a:lnTo>
                  <a:lnTo>
                    <a:pt x="505" y="380"/>
                  </a:lnTo>
                  <a:lnTo>
                    <a:pt x="505" y="378"/>
                  </a:lnTo>
                  <a:lnTo>
                    <a:pt x="503" y="376"/>
                  </a:lnTo>
                  <a:lnTo>
                    <a:pt x="498" y="376"/>
                  </a:lnTo>
                  <a:lnTo>
                    <a:pt x="497" y="376"/>
                  </a:lnTo>
                  <a:lnTo>
                    <a:pt x="493" y="378"/>
                  </a:lnTo>
                  <a:lnTo>
                    <a:pt x="492" y="376"/>
                  </a:lnTo>
                  <a:lnTo>
                    <a:pt x="492" y="370"/>
                  </a:lnTo>
                  <a:lnTo>
                    <a:pt x="485" y="368"/>
                  </a:lnTo>
                  <a:lnTo>
                    <a:pt x="482" y="370"/>
                  </a:lnTo>
                  <a:lnTo>
                    <a:pt x="478" y="373"/>
                  </a:lnTo>
                  <a:lnTo>
                    <a:pt x="475" y="375"/>
                  </a:lnTo>
                  <a:lnTo>
                    <a:pt x="473" y="378"/>
                  </a:lnTo>
                  <a:lnTo>
                    <a:pt x="467" y="383"/>
                  </a:lnTo>
                  <a:lnTo>
                    <a:pt x="465" y="383"/>
                  </a:lnTo>
                  <a:lnTo>
                    <a:pt x="462" y="380"/>
                  </a:lnTo>
                  <a:lnTo>
                    <a:pt x="457" y="380"/>
                  </a:lnTo>
                  <a:lnTo>
                    <a:pt x="455" y="376"/>
                  </a:lnTo>
                  <a:lnTo>
                    <a:pt x="455" y="376"/>
                  </a:lnTo>
                  <a:lnTo>
                    <a:pt x="457" y="375"/>
                  </a:lnTo>
                  <a:lnTo>
                    <a:pt x="457" y="371"/>
                  </a:lnTo>
                  <a:lnTo>
                    <a:pt x="458" y="371"/>
                  </a:lnTo>
                  <a:lnTo>
                    <a:pt x="458" y="370"/>
                  </a:lnTo>
                  <a:lnTo>
                    <a:pt x="455" y="365"/>
                  </a:lnTo>
                  <a:lnTo>
                    <a:pt x="452" y="366"/>
                  </a:lnTo>
                  <a:lnTo>
                    <a:pt x="448" y="366"/>
                  </a:lnTo>
                  <a:lnTo>
                    <a:pt x="445" y="365"/>
                  </a:lnTo>
                  <a:lnTo>
                    <a:pt x="443" y="358"/>
                  </a:lnTo>
                  <a:lnTo>
                    <a:pt x="443" y="350"/>
                  </a:lnTo>
                  <a:lnTo>
                    <a:pt x="443" y="348"/>
                  </a:lnTo>
                  <a:lnTo>
                    <a:pt x="441" y="350"/>
                  </a:lnTo>
                  <a:lnTo>
                    <a:pt x="436" y="353"/>
                  </a:lnTo>
                  <a:lnTo>
                    <a:pt x="426" y="351"/>
                  </a:lnTo>
                  <a:lnTo>
                    <a:pt x="423" y="350"/>
                  </a:lnTo>
                  <a:lnTo>
                    <a:pt x="420" y="348"/>
                  </a:lnTo>
                  <a:lnTo>
                    <a:pt x="416" y="351"/>
                  </a:lnTo>
                  <a:lnTo>
                    <a:pt x="416" y="355"/>
                  </a:lnTo>
                  <a:lnTo>
                    <a:pt x="415" y="355"/>
                  </a:lnTo>
                  <a:lnTo>
                    <a:pt x="413" y="356"/>
                  </a:lnTo>
                  <a:lnTo>
                    <a:pt x="411" y="358"/>
                  </a:lnTo>
                  <a:lnTo>
                    <a:pt x="405" y="356"/>
                  </a:lnTo>
                  <a:lnTo>
                    <a:pt x="401" y="353"/>
                  </a:lnTo>
                  <a:lnTo>
                    <a:pt x="400" y="348"/>
                  </a:lnTo>
                  <a:lnTo>
                    <a:pt x="396" y="346"/>
                  </a:lnTo>
                  <a:lnTo>
                    <a:pt x="393" y="346"/>
                  </a:lnTo>
                  <a:lnTo>
                    <a:pt x="390" y="346"/>
                  </a:lnTo>
                  <a:lnTo>
                    <a:pt x="390" y="346"/>
                  </a:lnTo>
                  <a:lnTo>
                    <a:pt x="386" y="350"/>
                  </a:lnTo>
                  <a:lnTo>
                    <a:pt x="380" y="348"/>
                  </a:lnTo>
                  <a:lnTo>
                    <a:pt x="376" y="346"/>
                  </a:lnTo>
                  <a:lnTo>
                    <a:pt x="370" y="344"/>
                  </a:lnTo>
                  <a:lnTo>
                    <a:pt x="363" y="341"/>
                  </a:lnTo>
                  <a:lnTo>
                    <a:pt x="358" y="339"/>
                  </a:lnTo>
                  <a:lnTo>
                    <a:pt x="356" y="341"/>
                  </a:lnTo>
                  <a:lnTo>
                    <a:pt x="351" y="339"/>
                  </a:lnTo>
                  <a:lnTo>
                    <a:pt x="346" y="339"/>
                  </a:lnTo>
                  <a:lnTo>
                    <a:pt x="341" y="338"/>
                  </a:lnTo>
                  <a:lnTo>
                    <a:pt x="339" y="336"/>
                  </a:lnTo>
                  <a:lnTo>
                    <a:pt x="339" y="333"/>
                  </a:lnTo>
                  <a:lnTo>
                    <a:pt x="339" y="328"/>
                  </a:lnTo>
                  <a:lnTo>
                    <a:pt x="339" y="324"/>
                  </a:lnTo>
                  <a:lnTo>
                    <a:pt x="336" y="321"/>
                  </a:lnTo>
                  <a:lnTo>
                    <a:pt x="334" y="316"/>
                  </a:lnTo>
                  <a:lnTo>
                    <a:pt x="328" y="314"/>
                  </a:lnTo>
                  <a:lnTo>
                    <a:pt x="326" y="311"/>
                  </a:lnTo>
                  <a:lnTo>
                    <a:pt x="323" y="313"/>
                  </a:lnTo>
                  <a:lnTo>
                    <a:pt x="323" y="316"/>
                  </a:lnTo>
                  <a:lnTo>
                    <a:pt x="319" y="319"/>
                  </a:lnTo>
                  <a:lnTo>
                    <a:pt x="318" y="319"/>
                  </a:lnTo>
                  <a:lnTo>
                    <a:pt x="314" y="318"/>
                  </a:lnTo>
                  <a:lnTo>
                    <a:pt x="311" y="314"/>
                  </a:lnTo>
                  <a:lnTo>
                    <a:pt x="306" y="313"/>
                  </a:lnTo>
                  <a:lnTo>
                    <a:pt x="306" y="314"/>
                  </a:lnTo>
                  <a:lnTo>
                    <a:pt x="304" y="316"/>
                  </a:lnTo>
                  <a:lnTo>
                    <a:pt x="303" y="319"/>
                  </a:lnTo>
                  <a:lnTo>
                    <a:pt x="294" y="318"/>
                  </a:lnTo>
                  <a:lnTo>
                    <a:pt x="286" y="309"/>
                  </a:lnTo>
                  <a:lnTo>
                    <a:pt x="281" y="303"/>
                  </a:lnTo>
                  <a:lnTo>
                    <a:pt x="278" y="301"/>
                  </a:lnTo>
                  <a:lnTo>
                    <a:pt x="276" y="298"/>
                  </a:lnTo>
                  <a:lnTo>
                    <a:pt x="273" y="293"/>
                  </a:lnTo>
                  <a:lnTo>
                    <a:pt x="271" y="293"/>
                  </a:lnTo>
                  <a:lnTo>
                    <a:pt x="268" y="294"/>
                  </a:lnTo>
                  <a:lnTo>
                    <a:pt x="266" y="294"/>
                  </a:lnTo>
                  <a:lnTo>
                    <a:pt x="266" y="274"/>
                  </a:lnTo>
                  <a:lnTo>
                    <a:pt x="268" y="241"/>
                  </a:lnTo>
                  <a:lnTo>
                    <a:pt x="269" y="224"/>
                  </a:lnTo>
                  <a:lnTo>
                    <a:pt x="271" y="196"/>
                  </a:lnTo>
                  <a:lnTo>
                    <a:pt x="271" y="174"/>
                  </a:lnTo>
                  <a:lnTo>
                    <a:pt x="273" y="144"/>
                  </a:lnTo>
                  <a:lnTo>
                    <a:pt x="274" y="124"/>
                  </a:lnTo>
                  <a:lnTo>
                    <a:pt x="274" y="75"/>
                  </a:lnTo>
                  <a:lnTo>
                    <a:pt x="224" y="72"/>
                  </a:lnTo>
                  <a:lnTo>
                    <a:pt x="187" y="70"/>
                  </a:lnTo>
                  <a:lnTo>
                    <a:pt x="175" y="70"/>
                  </a:lnTo>
                  <a:lnTo>
                    <a:pt x="125" y="67"/>
                  </a:lnTo>
                  <a:lnTo>
                    <a:pt x="89" y="63"/>
                  </a:lnTo>
                  <a:lnTo>
                    <a:pt x="77" y="63"/>
                  </a:lnTo>
                  <a:lnTo>
                    <a:pt x="0" y="57"/>
                  </a:lnTo>
                  <a:lnTo>
                    <a:pt x="5" y="0"/>
                  </a:lnTo>
                  <a:lnTo>
                    <a:pt x="94" y="7"/>
                  </a:lnTo>
                  <a:lnTo>
                    <a:pt x="135" y="10"/>
                  </a:lnTo>
                  <a:lnTo>
                    <a:pt x="181" y="13"/>
                  </a:lnTo>
                  <a:lnTo>
                    <a:pt x="191" y="13"/>
                  </a:lnTo>
                  <a:lnTo>
                    <a:pt x="221" y="15"/>
                  </a:lnTo>
                  <a:lnTo>
                    <a:pt x="271" y="17"/>
                  </a:lnTo>
                  <a:lnTo>
                    <a:pt x="278" y="17"/>
                  </a:lnTo>
                  <a:lnTo>
                    <a:pt x="319" y="18"/>
                  </a:lnTo>
                  <a:lnTo>
                    <a:pt x="329" y="20"/>
                  </a:lnTo>
                  <a:lnTo>
                    <a:pt x="370" y="22"/>
                  </a:lnTo>
                  <a:lnTo>
                    <a:pt x="411" y="22"/>
                  </a:lnTo>
                  <a:lnTo>
                    <a:pt x="430" y="23"/>
                  </a:lnTo>
                  <a:lnTo>
                    <a:pt x="452" y="23"/>
                  </a:lnTo>
                  <a:lnTo>
                    <a:pt x="478" y="25"/>
                  </a:lnTo>
                  <a:lnTo>
                    <a:pt x="510" y="25"/>
                  </a:lnTo>
                  <a:lnTo>
                    <a:pt x="538" y="25"/>
                  </a:lnTo>
                  <a:lnTo>
                    <a:pt x="575" y="25"/>
                  </a:lnTo>
                  <a:lnTo>
                    <a:pt x="595" y="25"/>
                  </a:lnTo>
                  <a:lnTo>
                    <a:pt x="644" y="25"/>
                  </a:lnTo>
                  <a:lnTo>
                    <a:pt x="647" y="25"/>
                  </a:lnTo>
                  <a:lnTo>
                    <a:pt x="664" y="25"/>
                  </a:lnTo>
                  <a:lnTo>
                    <a:pt x="687" y="25"/>
                  </a:lnTo>
                  <a:lnTo>
                    <a:pt x="699" y="25"/>
                  </a:lnTo>
                  <a:lnTo>
                    <a:pt x="729" y="25"/>
                  </a:lnTo>
                  <a:lnTo>
                    <a:pt x="731" y="25"/>
                  </a:lnTo>
                  <a:lnTo>
                    <a:pt x="771" y="25"/>
                  </a:lnTo>
                  <a:lnTo>
                    <a:pt x="771" y="52"/>
                  </a:lnTo>
                  <a:lnTo>
                    <a:pt x="771" y="62"/>
                  </a:lnTo>
                  <a:lnTo>
                    <a:pt x="771" y="82"/>
                  </a:lnTo>
                  <a:lnTo>
                    <a:pt x="773" y="83"/>
                  </a:lnTo>
                  <a:lnTo>
                    <a:pt x="778" y="120"/>
                  </a:lnTo>
                  <a:lnTo>
                    <a:pt x="779" y="125"/>
                  </a:lnTo>
                  <a:lnTo>
                    <a:pt x="784" y="165"/>
                  </a:lnTo>
                  <a:lnTo>
                    <a:pt x="786" y="179"/>
                  </a:lnTo>
                  <a:lnTo>
                    <a:pt x="791" y="206"/>
                  </a:lnTo>
                  <a:lnTo>
                    <a:pt x="791" y="259"/>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17" name="Freeform 132"/>
            <p:cNvSpPr>
              <a:spLocks/>
            </p:cNvSpPr>
            <p:nvPr/>
          </p:nvSpPr>
          <p:spPr bwMode="auto">
            <a:xfrm>
              <a:off x="7497763" y="5153025"/>
              <a:ext cx="569912" cy="200025"/>
            </a:xfrm>
            <a:custGeom>
              <a:avLst/>
              <a:gdLst/>
              <a:ahLst/>
              <a:cxnLst>
                <a:cxn ang="0">
                  <a:pos x="582" y="179"/>
                </a:cxn>
                <a:cxn ang="0">
                  <a:pos x="571" y="191"/>
                </a:cxn>
                <a:cxn ang="0">
                  <a:pos x="532" y="223"/>
                </a:cxn>
                <a:cxn ang="0">
                  <a:pos x="499" y="228"/>
                </a:cxn>
                <a:cxn ang="0">
                  <a:pos x="440" y="235"/>
                </a:cxn>
                <a:cxn ang="0">
                  <a:pos x="326" y="246"/>
                </a:cxn>
                <a:cxn ang="0">
                  <a:pos x="218" y="255"/>
                </a:cxn>
                <a:cxn ang="0">
                  <a:pos x="179" y="261"/>
                </a:cxn>
                <a:cxn ang="0">
                  <a:pos x="104" y="266"/>
                </a:cxn>
                <a:cxn ang="0">
                  <a:pos x="0" y="275"/>
                </a:cxn>
                <a:cxn ang="0">
                  <a:pos x="10" y="261"/>
                </a:cxn>
                <a:cxn ang="0">
                  <a:pos x="22" y="256"/>
                </a:cxn>
                <a:cxn ang="0">
                  <a:pos x="19" y="245"/>
                </a:cxn>
                <a:cxn ang="0">
                  <a:pos x="12" y="240"/>
                </a:cxn>
                <a:cxn ang="0">
                  <a:pos x="19" y="230"/>
                </a:cxn>
                <a:cxn ang="0">
                  <a:pos x="12" y="231"/>
                </a:cxn>
                <a:cxn ang="0">
                  <a:pos x="15" y="220"/>
                </a:cxn>
                <a:cxn ang="0">
                  <a:pos x="20" y="225"/>
                </a:cxn>
                <a:cxn ang="0">
                  <a:pos x="20" y="211"/>
                </a:cxn>
                <a:cxn ang="0">
                  <a:pos x="30" y="213"/>
                </a:cxn>
                <a:cxn ang="0">
                  <a:pos x="35" y="201"/>
                </a:cxn>
                <a:cxn ang="0">
                  <a:pos x="37" y="194"/>
                </a:cxn>
                <a:cxn ang="0">
                  <a:pos x="29" y="189"/>
                </a:cxn>
                <a:cxn ang="0">
                  <a:pos x="40" y="183"/>
                </a:cxn>
                <a:cxn ang="0">
                  <a:pos x="50" y="178"/>
                </a:cxn>
                <a:cxn ang="0">
                  <a:pos x="44" y="169"/>
                </a:cxn>
                <a:cxn ang="0">
                  <a:pos x="54" y="169"/>
                </a:cxn>
                <a:cxn ang="0">
                  <a:pos x="47" y="158"/>
                </a:cxn>
                <a:cxn ang="0">
                  <a:pos x="59" y="141"/>
                </a:cxn>
                <a:cxn ang="0">
                  <a:pos x="47" y="129"/>
                </a:cxn>
                <a:cxn ang="0">
                  <a:pos x="62" y="127"/>
                </a:cxn>
                <a:cxn ang="0">
                  <a:pos x="52" y="117"/>
                </a:cxn>
                <a:cxn ang="0">
                  <a:pos x="62" y="111"/>
                </a:cxn>
                <a:cxn ang="0">
                  <a:pos x="65" y="99"/>
                </a:cxn>
                <a:cxn ang="0">
                  <a:pos x="72" y="97"/>
                </a:cxn>
                <a:cxn ang="0">
                  <a:pos x="154" y="92"/>
                </a:cxn>
                <a:cxn ang="0">
                  <a:pos x="196" y="77"/>
                </a:cxn>
                <a:cxn ang="0">
                  <a:pos x="228" y="69"/>
                </a:cxn>
                <a:cxn ang="0">
                  <a:pos x="285" y="62"/>
                </a:cxn>
                <a:cxn ang="0">
                  <a:pos x="363" y="54"/>
                </a:cxn>
                <a:cxn ang="0">
                  <a:pos x="445" y="46"/>
                </a:cxn>
                <a:cxn ang="0">
                  <a:pos x="540" y="37"/>
                </a:cxn>
                <a:cxn ang="0">
                  <a:pos x="592" y="32"/>
                </a:cxn>
                <a:cxn ang="0">
                  <a:pos x="634" y="25"/>
                </a:cxn>
                <a:cxn ang="0">
                  <a:pos x="691" y="17"/>
                </a:cxn>
                <a:cxn ang="0">
                  <a:pos x="753" y="5"/>
                </a:cxn>
                <a:cxn ang="0">
                  <a:pos x="776" y="2"/>
                </a:cxn>
                <a:cxn ang="0">
                  <a:pos x="775" y="30"/>
                </a:cxn>
                <a:cxn ang="0">
                  <a:pos x="761" y="40"/>
                </a:cxn>
                <a:cxn ang="0">
                  <a:pos x="745" y="64"/>
                </a:cxn>
                <a:cxn ang="0">
                  <a:pos x="728" y="64"/>
                </a:cxn>
                <a:cxn ang="0">
                  <a:pos x="711" y="86"/>
                </a:cxn>
                <a:cxn ang="0">
                  <a:pos x="703" y="81"/>
                </a:cxn>
                <a:cxn ang="0">
                  <a:pos x="689" y="86"/>
                </a:cxn>
                <a:cxn ang="0">
                  <a:pos x="679" y="92"/>
                </a:cxn>
                <a:cxn ang="0">
                  <a:pos x="673" y="111"/>
                </a:cxn>
                <a:cxn ang="0">
                  <a:pos x="656" y="117"/>
                </a:cxn>
                <a:cxn ang="0">
                  <a:pos x="648" y="127"/>
                </a:cxn>
                <a:cxn ang="0">
                  <a:pos x="631" y="139"/>
                </a:cxn>
                <a:cxn ang="0">
                  <a:pos x="612" y="148"/>
                </a:cxn>
                <a:cxn ang="0">
                  <a:pos x="591" y="159"/>
                </a:cxn>
              </a:cxnLst>
              <a:rect l="0" t="0" r="r" b="b"/>
              <a:pathLst>
                <a:path w="778" h="275">
                  <a:moveTo>
                    <a:pt x="587" y="163"/>
                  </a:moveTo>
                  <a:lnTo>
                    <a:pt x="582" y="169"/>
                  </a:lnTo>
                  <a:lnTo>
                    <a:pt x="582" y="173"/>
                  </a:lnTo>
                  <a:lnTo>
                    <a:pt x="582" y="179"/>
                  </a:lnTo>
                  <a:lnTo>
                    <a:pt x="582" y="181"/>
                  </a:lnTo>
                  <a:lnTo>
                    <a:pt x="582" y="184"/>
                  </a:lnTo>
                  <a:lnTo>
                    <a:pt x="577" y="189"/>
                  </a:lnTo>
                  <a:lnTo>
                    <a:pt x="571" y="191"/>
                  </a:lnTo>
                  <a:lnTo>
                    <a:pt x="566" y="188"/>
                  </a:lnTo>
                  <a:lnTo>
                    <a:pt x="561" y="194"/>
                  </a:lnTo>
                  <a:lnTo>
                    <a:pt x="561" y="221"/>
                  </a:lnTo>
                  <a:lnTo>
                    <a:pt x="532" y="223"/>
                  </a:lnTo>
                  <a:lnTo>
                    <a:pt x="519" y="225"/>
                  </a:lnTo>
                  <a:lnTo>
                    <a:pt x="515" y="225"/>
                  </a:lnTo>
                  <a:lnTo>
                    <a:pt x="500" y="228"/>
                  </a:lnTo>
                  <a:lnTo>
                    <a:pt x="499" y="228"/>
                  </a:lnTo>
                  <a:lnTo>
                    <a:pt x="472" y="233"/>
                  </a:lnTo>
                  <a:lnTo>
                    <a:pt x="464" y="233"/>
                  </a:lnTo>
                  <a:lnTo>
                    <a:pt x="453" y="235"/>
                  </a:lnTo>
                  <a:lnTo>
                    <a:pt x="440" y="235"/>
                  </a:lnTo>
                  <a:lnTo>
                    <a:pt x="415" y="238"/>
                  </a:lnTo>
                  <a:lnTo>
                    <a:pt x="375" y="243"/>
                  </a:lnTo>
                  <a:lnTo>
                    <a:pt x="330" y="246"/>
                  </a:lnTo>
                  <a:lnTo>
                    <a:pt x="326" y="246"/>
                  </a:lnTo>
                  <a:lnTo>
                    <a:pt x="291" y="250"/>
                  </a:lnTo>
                  <a:lnTo>
                    <a:pt x="290" y="250"/>
                  </a:lnTo>
                  <a:lnTo>
                    <a:pt x="253" y="255"/>
                  </a:lnTo>
                  <a:lnTo>
                    <a:pt x="218" y="255"/>
                  </a:lnTo>
                  <a:lnTo>
                    <a:pt x="199" y="258"/>
                  </a:lnTo>
                  <a:lnTo>
                    <a:pt x="199" y="260"/>
                  </a:lnTo>
                  <a:lnTo>
                    <a:pt x="182" y="261"/>
                  </a:lnTo>
                  <a:lnTo>
                    <a:pt x="179" y="261"/>
                  </a:lnTo>
                  <a:lnTo>
                    <a:pt x="142" y="265"/>
                  </a:lnTo>
                  <a:lnTo>
                    <a:pt x="141" y="265"/>
                  </a:lnTo>
                  <a:lnTo>
                    <a:pt x="122" y="266"/>
                  </a:lnTo>
                  <a:lnTo>
                    <a:pt x="104" y="266"/>
                  </a:lnTo>
                  <a:lnTo>
                    <a:pt x="90" y="268"/>
                  </a:lnTo>
                  <a:lnTo>
                    <a:pt x="62" y="271"/>
                  </a:lnTo>
                  <a:lnTo>
                    <a:pt x="55" y="271"/>
                  </a:lnTo>
                  <a:lnTo>
                    <a:pt x="0" y="275"/>
                  </a:lnTo>
                  <a:lnTo>
                    <a:pt x="0" y="270"/>
                  </a:lnTo>
                  <a:lnTo>
                    <a:pt x="10" y="270"/>
                  </a:lnTo>
                  <a:lnTo>
                    <a:pt x="12" y="266"/>
                  </a:lnTo>
                  <a:lnTo>
                    <a:pt x="10" y="261"/>
                  </a:lnTo>
                  <a:lnTo>
                    <a:pt x="12" y="260"/>
                  </a:lnTo>
                  <a:lnTo>
                    <a:pt x="14" y="258"/>
                  </a:lnTo>
                  <a:lnTo>
                    <a:pt x="19" y="260"/>
                  </a:lnTo>
                  <a:lnTo>
                    <a:pt x="22" y="256"/>
                  </a:lnTo>
                  <a:lnTo>
                    <a:pt x="22" y="255"/>
                  </a:lnTo>
                  <a:lnTo>
                    <a:pt x="20" y="251"/>
                  </a:lnTo>
                  <a:lnTo>
                    <a:pt x="20" y="250"/>
                  </a:lnTo>
                  <a:lnTo>
                    <a:pt x="19" y="245"/>
                  </a:lnTo>
                  <a:lnTo>
                    <a:pt x="17" y="245"/>
                  </a:lnTo>
                  <a:lnTo>
                    <a:pt x="12" y="245"/>
                  </a:lnTo>
                  <a:lnTo>
                    <a:pt x="10" y="243"/>
                  </a:lnTo>
                  <a:lnTo>
                    <a:pt x="12" y="240"/>
                  </a:lnTo>
                  <a:lnTo>
                    <a:pt x="17" y="238"/>
                  </a:lnTo>
                  <a:lnTo>
                    <a:pt x="17" y="235"/>
                  </a:lnTo>
                  <a:lnTo>
                    <a:pt x="17" y="233"/>
                  </a:lnTo>
                  <a:lnTo>
                    <a:pt x="19" y="230"/>
                  </a:lnTo>
                  <a:lnTo>
                    <a:pt x="19" y="226"/>
                  </a:lnTo>
                  <a:lnTo>
                    <a:pt x="15" y="226"/>
                  </a:lnTo>
                  <a:lnTo>
                    <a:pt x="14" y="228"/>
                  </a:lnTo>
                  <a:lnTo>
                    <a:pt x="12" y="231"/>
                  </a:lnTo>
                  <a:lnTo>
                    <a:pt x="10" y="231"/>
                  </a:lnTo>
                  <a:lnTo>
                    <a:pt x="9" y="226"/>
                  </a:lnTo>
                  <a:lnTo>
                    <a:pt x="12" y="223"/>
                  </a:lnTo>
                  <a:lnTo>
                    <a:pt x="15" y="220"/>
                  </a:lnTo>
                  <a:lnTo>
                    <a:pt x="19" y="220"/>
                  </a:lnTo>
                  <a:lnTo>
                    <a:pt x="19" y="225"/>
                  </a:lnTo>
                  <a:lnTo>
                    <a:pt x="19" y="226"/>
                  </a:lnTo>
                  <a:lnTo>
                    <a:pt x="20" y="225"/>
                  </a:lnTo>
                  <a:lnTo>
                    <a:pt x="25" y="223"/>
                  </a:lnTo>
                  <a:lnTo>
                    <a:pt x="20" y="214"/>
                  </a:lnTo>
                  <a:lnTo>
                    <a:pt x="20" y="213"/>
                  </a:lnTo>
                  <a:lnTo>
                    <a:pt x="20" y="211"/>
                  </a:lnTo>
                  <a:lnTo>
                    <a:pt x="25" y="209"/>
                  </a:lnTo>
                  <a:lnTo>
                    <a:pt x="29" y="213"/>
                  </a:lnTo>
                  <a:lnTo>
                    <a:pt x="30" y="213"/>
                  </a:lnTo>
                  <a:lnTo>
                    <a:pt x="30" y="213"/>
                  </a:lnTo>
                  <a:lnTo>
                    <a:pt x="32" y="211"/>
                  </a:lnTo>
                  <a:lnTo>
                    <a:pt x="29" y="206"/>
                  </a:lnTo>
                  <a:lnTo>
                    <a:pt x="29" y="203"/>
                  </a:lnTo>
                  <a:lnTo>
                    <a:pt x="35" y="201"/>
                  </a:lnTo>
                  <a:lnTo>
                    <a:pt x="37" y="201"/>
                  </a:lnTo>
                  <a:lnTo>
                    <a:pt x="39" y="199"/>
                  </a:lnTo>
                  <a:lnTo>
                    <a:pt x="37" y="196"/>
                  </a:lnTo>
                  <a:lnTo>
                    <a:pt x="37" y="194"/>
                  </a:lnTo>
                  <a:lnTo>
                    <a:pt x="34" y="198"/>
                  </a:lnTo>
                  <a:lnTo>
                    <a:pt x="30" y="196"/>
                  </a:lnTo>
                  <a:lnTo>
                    <a:pt x="29" y="191"/>
                  </a:lnTo>
                  <a:lnTo>
                    <a:pt x="29" y="189"/>
                  </a:lnTo>
                  <a:lnTo>
                    <a:pt x="30" y="186"/>
                  </a:lnTo>
                  <a:lnTo>
                    <a:pt x="35" y="188"/>
                  </a:lnTo>
                  <a:lnTo>
                    <a:pt x="39" y="186"/>
                  </a:lnTo>
                  <a:lnTo>
                    <a:pt x="40" y="183"/>
                  </a:lnTo>
                  <a:lnTo>
                    <a:pt x="42" y="181"/>
                  </a:lnTo>
                  <a:lnTo>
                    <a:pt x="44" y="179"/>
                  </a:lnTo>
                  <a:lnTo>
                    <a:pt x="47" y="179"/>
                  </a:lnTo>
                  <a:lnTo>
                    <a:pt x="50" y="178"/>
                  </a:lnTo>
                  <a:lnTo>
                    <a:pt x="50" y="174"/>
                  </a:lnTo>
                  <a:lnTo>
                    <a:pt x="44" y="171"/>
                  </a:lnTo>
                  <a:lnTo>
                    <a:pt x="44" y="171"/>
                  </a:lnTo>
                  <a:lnTo>
                    <a:pt x="44" y="169"/>
                  </a:lnTo>
                  <a:lnTo>
                    <a:pt x="45" y="168"/>
                  </a:lnTo>
                  <a:lnTo>
                    <a:pt x="49" y="168"/>
                  </a:lnTo>
                  <a:lnTo>
                    <a:pt x="52" y="171"/>
                  </a:lnTo>
                  <a:lnTo>
                    <a:pt x="54" y="169"/>
                  </a:lnTo>
                  <a:lnTo>
                    <a:pt x="54" y="168"/>
                  </a:lnTo>
                  <a:lnTo>
                    <a:pt x="52" y="164"/>
                  </a:lnTo>
                  <a:lnTo>
                    <a:pt x="49" y="161"/>
                  </a:lnTo>
                  <a:lnTo>
                    <a:pt x="47" y="158"/>
                  </a:lnTo>
                  <a:lnTo>
                    <a:pt x="50" y="154"/>
                  </a:lnTo>
                  <a:lnTo>
                    <a:pt x="50" y="148"/>
                  </a:lnTo>
                  <a:lnTo>
                    <a:pt x="50" y="146"/>
                  </a:lnTo>
                  <a:lnTo>
                    <a:pt x="59" y="141"/>
                  </a:lnTo>
                  <a:lnTo>
                    <a:pt x="57" y="139"/>
                  </a:lnTo>
                  <a:lnTo>
                    <a:pt x="54" y="136"/>
                  </a:lnTo>
                  <a:lnTo>
                    <a:pt x="49" y="131"/>
                  </a:lnTo>
                  <a:lnTo>
                    <a:pt x="47" y="129"/>
                  </a:lnTo>
                  <a:lnTo>
                    <a:pt x="47" y="127"/>
                  </a:lnTo>
                  <a:lnTo>
                    <a:pt x="50" y="127"/>
                  </a:lnTo>
                  <a:lnTo>
                    <a:pt x="54" y="129"/>
                  </a:lnTo>
                  <a:lnTo>
                    <a:pt x="62" y="127"/>
                  </a:lnTo>
                  <a:lnTo>
                    <a:pt x="62" y="126"/>
                  </a:lnTo>
                  <a:lnTo>
                    <a:pt x="62" y="124"/>
                  </a:lnTo>
                  <a:lnTo>
                    <a:pt x="54" y="121"/>
                  </a:lnTo>
                  <a:lnTo>
                    <a:pt x="52" y="117"/>
                  </a:lnTo>
                  <a:lnTo>
                    <a:pt x="54" y="117"/>
                  </a:lnTo>
                  <a:lnTo>
                    <a:pt x="60" y="117"/>
                  </a:lnTo>
                  <a:lnTo>
                    <a:pt x="62" y="116"/>
                  </a:lnTo>
                  <a:lnTo>
                    <a:pt x="62" y="111"/>
                  </a:lnTo>
                  <a:lnTo>
                    <a:pt x="60" y="107"/>
                  </a:lnTo>
                  <a:lnTo>
                    <a:pt x="62" y="102"/>
                  </a:lnTo>
                  <a:lnTo>
                    <a:pt x="60" y="99"/>
                  </a:lnTo>
                  <a:lnTo>
                    <a:pt x="65" y="99"/>
                  </a:lnTo>
                  <a:lnTo>
                    <a:pt x="64" y="102"/>
                  </a:lnTo>
                  <a:lnTo>
                    <a:pt x="65" y="106"/>
                  </a:lnTo>
                  <a:lnTo>
                    <a:pt x="69" y="104"/>
                  </a:lnTo>
                  <a:lnTo>
                    <a:pt x="72" y="97"/>
                  </a:lnTo>
                  <a:lnTo>
                    <a:pt x="77" y="97"/>
                  </a:lnTo>
                  <a:lnTo>
                    <a:pt x="126" y="94"/>
                  </a:lnTo>
                  <a:lnTo>
                    <a:pt x="126" y="94"/>
                  </a:lnTo>
                  <a:lnTo>
                    <a:pt x="154" y="92"/>
                  </a:lnTo>
                  <a:lnTo>
                    <a:pt x="156" y="92"/>
                  </a:lnTo>
                  <a:lnTo>
                    <a:pt x="198" y="87"/>
                  </a:lnTo>
                  <a:lnTo>
                    <a:pt x="198" y="84"/>
                  </a:lnTo>
                  <a:lnTo>
                    <a:pt x="196" y="77"/>
                  </a:lnTo>
                  <a:lnTo>
                    <a:pt x="193" y="67"/>
                  </a:lnTo>
                  <a:lnTo>
                    <a:pt x="211" y="67"/>
                  </a:lnTo>
                  <a:lnTo>
                    <a:pt x="213" y="71"/>
                  </a:lnTo>
                  <a:lnTo>
                    <a:pt x="228" y="69"/>
                  </a:lnTo>
                  <a:lnTo>
                    <a:pt x="231" y="67"/>
                  </a:lnTo>
                  <a:lnTo>
                    <a:pt x="259" y="64"/>
                  </a:lnTo>
                  <a:lnTo>
                    <a:pt x="280" y="62"/>
                  </a:lnTo>
                  <a:lnTo>
                    <a:pt x="285" y="62"/>
                  </a:lnTo>
                  <a:lnTo>
                    <a:pt x="311" y="59"/>
                  </a:lnTo>
                  <a:lnTo>
                    <a:pt x="336" y="56"/>
                  </a:lnTo>
                  <a:lnTo>
                    <a:pt x="345" y="56"/>
                  </a:lnTo>
                  <a:lnTo>
                    <a:pt x="363" y="54"/>
                  </a:lnTo>
                  <a:lnTo>
                    <a:pt x="383" y="54"/>
                  </a:lnTo>
                  <a:lnTo>
                    <a:pt x="402" y="52"/>
                  </a:lnTo>
                  <a:lnTo>
                    <a:pt x="433" y="49"/>
                  </a:lnTo>
                  <a:lnTo>
                    <a:pt x="445" y="46"/>
                  </a:lnTo>
                  <a:lnTo>
                    <a:pt x="448" y="46"/>
                  </a:lnTo>
                  <a:lnTo>
                    <a:pt x="474" y="42"/>
                  </a:lnTo>
                  <a:lnTo>
                    <a:pt x="494" y="42"/>
                  </a:lnTo>
                  <a:lnTo>
                    <a:pt x="540" y="37"/>
                  </a:lnTo>
                  <a:lnTo>
                    <a:pt x="542" y="37"/>
                  </a:lnTo>
                  <a:lnTo>
                    <a:pt x="564" y="34"/>
                  </a:lnTo>
                  <a:lnTo>
                    <a:pt x="572" y="34"/>
                  </a:lnTo>
                  <a:lnTo>
                    <a:pt x="592" y="32"/>
                  </a:lnTo>
                  <a:lnTo>
                    <a:pt x="594" y="30"/>
                  </a:lnTo>
                  <a:lnTo>
                    <a:pt x="614" y="27"/>
                  </a:lnTo>
                  <a:lnTo>
                    <a:pt x="631" y="24"/>
                  </a:lnTo>
                  <a:lnTo>
                    <a:pt x="634" y="25"/>
                  </a:lnTo>
                  <a:lnTo>
                    <a:pt x="636" y="25"/>
                  </a:lnTo>
                  <a:lnTo>
                    <a:pt x="656" y="22"/>
                  </a:lnTo>
                  <a:lnTo>
                    <a:pt x="669" y="20"/>
                  </a:lnTo>
                  <a:lnTo>
                    <a:pt x="691" y="17"/>
                  </a:lnTo>
                  <a:lnTo>
                    <a:pt x="721" y="10"/>
                  </a:lnTo>
                  <a:lnTo>
                    <a:pt x="728" y="10"/>
                  </a:lnTo>
                  <a:lnTo>
                    <a:pt x="733" y="10"/>
                  </a:lnTo>
                  <a:lnTo>
                    <a:pt x="753" y="5"/>
                  </a:lnTo>
                  <a:lnTo>
                    <a:pt x="753" y="4"/>
                  </a:lnTo>
                  <a:lnTo>
                    <a:pt x="763" y="2"/>
                  </a:lnTo>
                  <a:lnTo>
                    <a:pt x="778" y="0"/>
                  </a:lnTo>
                  <a:lnTo>
                    <a:pt x="776" y="2"/>
                  </a:lnTo>
                  <a:lnTo>
                    <a:pt x="775" y="10"/>
                  </a:lnTo>
                  <a:lnTo>
                    <a:pt x="776" y="17"/>
                  </a:lnTo>
                  <a:lnTo>
                    <a:pt x="773" y="25"/>
                  </a:lnTo>
                  <a:lnTo>
                    <a:pt x="775" y="30"/>
                  </a:lnTo>
                  <a:lnTo>
                    <a:pt x="778" y="32"/>
                  </a:lnTo>
                  <a:lnTo>
                    <a:pt x="776" y="32"/>
                  </a:lnTo>
                  <a:lnTo>
                    <a:pt x="766" y="34"/>
                  </a:lnTo>
                  <a:lnTo>
                    <a:pt x="761" y="40"/>
                  </a:lnTo>
                  <a:lnTo>
                    <a:pt x="760" y="42"/>
                  </a:lnTo>
                  <a:lnTo>
                    <a:pt x="753" y="61"/>
                  </a:lnTo>
                  <a:lnTo>
                    <a:pt x="750" y="64"/>
                  </a:lnTo>
                  <a:lnTo>
                    <a:pt x="745" y="64"/>
                  </a:lnTo>
                  <a:lnTo>
                    <a:pt x="741" y="61"/>
                  </a:lnTo>
                  <a:lnTo>
                    <a:pt x="736" y="61"/>
                  </a:lnTo>
                  <a:lnTo>
                    <a:pt x="731" y="64"/>
                  </a:lnTo>
                  <a:lnTo>
                    <a:pt x="728" y="64"/>
                  </a:lnTo>
                  <a:lnTo>
                    <a:pt x="721" y="69"/>
                  </a:lnTo>
                  <a:lnTo>
                    <a:pt x="719" y="72"/>
                  </a:lnTo>
                  <a:lnTo>
                    <a:pt x="714" y="82"/>
                  </a:lnTo>
                  <a:lnTo>
                    <a:pt x="711" y="86"/>
                  </a:lnTo>
                  <a:lnTo>
                    <a:pt x="708" y="87"/>
                  </a:lnTo>
                  <a:lnTo>
                    <a:pt x="703" y="86"/>
                  </a:lnTo>
                  <a:lnTo>
                    <a:pt x="703" y="82"/>
                  </a:lnTo>
                  <a:lnTo>
                    <a:pt x="703" y="81"/>
                  </a:lnTo>
                  <a:lnTo>
                    <a:pt x="701" y="77"/>
                  </a:lnTo>
                  <a:lnTo>
                    <a:pt x="699" y="77"/>
                  </a:lnTo>
                  <a:lnTo>
                    <a:pt x="699" y="77"/>
                  </a:lnTo>
                  <a:lnTo>
                    <a:pt x="689" y="86"/>
                  </a:lnTo>
                  <a:lnTo>
                    <a:pt x="688" y="86"/>
                  </a:lnTo>
                  <a:lnTo>
                    <a:pt x="688" y="91"/>
                  </a:lnTo>
                  <a:lnTo>
                    <a:pt x="686" y="96"/>
                  </a:lnTo>
                  <a:lnTo>
                    <a:pt x="679" y="92"/>
                  </a:lnTo>
                  <a:lnTo>
                    <a:pt x="678" y="94"/>
                  </a:lnTo>
                  <a:lnTo>
                    <a:pt x="676" y="96"/>
                  </a:lnTo>
                  <a:lnTo>
                    <a:pt x="678" y="102"/>
                  </a:lnTo>
                  <a:lnTo>
                    <a:pt x="673" y="111"/>
                  </a:lnTo>
                  <a:lnTo>
                    <a:pt x="671" y="114"/>
                  </a:lnTo>
                  <a:lnTo>
                    <a:pt x="664" y="114"/>
                  </a:lnTo>
                  <a:lnTo>
                    <a:pt x="659" y="117"/>
                  </a:lnTo>
                  <a:lnTo>
                    <a:pt x="656" y="117"/>
                  </a:lnTo>
                  <a:lnTo>
                    <a:pt x="654" y="121"/>
                  </a:lnTo>
                  <a:lnTo>
                    <a:pt x="648" y="124"/>
                  </a:lnTo>
                  <a:lnTo>
                    <a:pt x="648" y="126"/>
                  </a:lnTo>
                  <a:lnTo>
                    <a:pt x="648" y="127"/>
                  </a:lnTo>
                  <a:lnTo>
                    <a:pt x="646" y="131"/>
                  </a:lnTo>
                  <a:lnTo>
                    <a:pt x="641" y="133"/>
                  </a:lnTo>
                  <a:lnTo>
                    <a:pt x="636" y="136"/>
                  </a:lnTo>
                  <a:lnTo>
                    <a:pt x="631" y="139"/>
                  </a:lnTo>
                  <a:lnTo>
                    <a:pt x="626" y="146"/>
                  </a:lnTo>
                  <a:lnTo>
                    <a:pt x="622" y="148"/>
                  </a:lnTo>
                  <a:lnTo>
                    <a:pt x="616" y="146"/>
                  </a:lnTo>
                  <a:lnTo>
                    <a:pt x="612" y="148"/>
                  </a:lnTo>
                  <a:lnTo>
                    <a:pt x="602" y="149"/>
                  </a:lnTo>
                  <a:lnTo>
                    <a:pt x="597" y="154"/>
                  </a:lnTo>
                  <a:lnTo>
                    <a:pt x="592" y="156"/>
                  </a:lnTo>
                  <a:lnTo>
                    <a:pt x="591" y="159"/>
                  </a:lnTo>
                  <a:lnTo>
                    <a:pt x="587" y="163"/>
                  </a:lnTo>
                </a:path>
              </a:pathLst>
            </a:custGeom>
            <a:solidFill>
              <a:srgbClr val="005024"/>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18" name="Freeform 134"/>
            <p:cNvSpPr>
              <a:spLocks/>
            </p:cNvSpPr>
            <p:nvPr/>
          </p:nvSpPr>
          <p:spPr bwMode="auto">
            <a:xfrm>
              <a:off x="6172195" y="5133513"/>
              <a:ext cx="470851" cy="476921"/>
            </a:xfrm>
            <a:custGeom>
              <a:avLst/>
              <a:gdLst>
                <a:gd name="T0" fmla="*/ 2147483647 w 646"/>
                <a:gd name="T1" fmla="*/ 2147483647 h 653"/>
                <a:gd name="T2" fmla="*/ 2147483647 w 646"/>
                <a:gd name="T3" fmla="*/ 2147483647 h 653"/>
                <a:gd name="T4" fmla="*/ 2147483647 w 646"/>
                <a:gd name="T5" fmla="*/ 2147483647 h 653"/>
                <a:gd name="T6" fmla="*/ 2147483647 w 646"/>
                <a:gd name="T7" fmla="*/ 2147483647 h 653"/>
                <a:gd name="T8" fmla="*/ 2147483647 w 646"/>
                <a:gd name="T9" fmla="*/ 2147483647 h 653"/>
                <a:gd name="T10" fmla="*/ 2147483647 w 646"/>
                <a:gd name="T11" fmla="*/ 2147483647 h 653"/>
                <a:gd name="T12" fmla="*/ 2147483647 w 646"/>
                <a:gd name="T13" fmla="*/ 2147483647 h 653"/>
                <a:gd name="T14" fmla="*/ 2147483647 w 646"/>
                <a:gd name="T15" fmla="*/ 0 h 653"/>
                <a:gd name="T16" fmla="*/ 2147483647 w 646"/>
                <a:gd name="T17" fmla="*/ 2147483647 h 653"/>
                <a:gd name="T18" fmla="*/ 2147483647 w 646"/>
                <a:gd name="T19" fmla="*/ 2147483647 h 653"/>
                <a:gd name="T20" fmla="*/ 2147483647 w 646"/>
                <a:gd name="T21" fmla="*/ 2147483647 h 653"/>
                <a:gd name="T22" fmla="*/ 2147483647 w 646"/>
                <a:gd name="T23" fmla="*/ 2147483647 h 653"/>
                <a:gd name="T24" fmla="*/ 2147483647 w 646"/>
                <a:gd name="T25" fmla="*/ 2147483647 h 653"/>
                <a:gd name="T26" fmla="*/ 2147483647 w 646"/>
                <a:gd name="T27" fmla="*/ 2147483647 h 653"/>
                <a:gd name="T28" fmla="*/ 2147483647 w 646"/>
                <a:gd name="T29" fmla="*/ 2147483647 h 653"/>
                <a:gd name="T30" fmla="*/ 2147483647 w 646"/>
                <a:gd name="T31" fmla="*/ 2147483647 h 653"/>
                <a:gd name="T32" fmla="*/ 2147483647 w 646"/>
                <a:gd name="T33" fmla="*/ 2147483647 h 653"/>
                <a:gd name="T34" fmla="*/ 2147483647 w 646"/>
                <a:gd name="T35" fmla="*/ 2147483647 h 653"/>
                <a:gd name="T36" fmla="*/ 2147483647 w 646"/>
                <a:gd name="T37" fmla="*/ 2147483647 h 653"/>
                <a:gd name="T38" fmla="*/ 2147483647 w 646"/>
                <a:gd name="T39" fmla="*/ 2147483647 h 653"/>
                <a:gd name="T40" fmla="*/ 2147483647 w 646"/>
                <a:gd name="T41" fmla="*/ 2147483647 h 653"/>
                <a:gd name="T42" fmla="*/ 2147483647 w 646"/>
                <a:gd name="T43" fmla="*/ 2147483647 h 653"/>
                <a:gd name="T44" fmla="*/ 2147483647 w 646"/>
                <a:gd name="T45" fmla="*/ 2147483647 h 653"/>
                <a:gd name="T46" fmla="*/ 2147483647 w 646"/>
                <a:gd name="T47" fmla="*/ 2147483647 h 653"/>
                <a:gd name="T48" fmla="*/ 2147483647 w 646"/>
                <a:gd name="T49" fmla="*/ 2147483647 h 653"/>
                <a:gd name="T50" fmla="*/ 2147483647 w 646"/>
                <a:gd name="T51" fmla="*/ 2147483647 h 653"/>
                <a:gd name="T52" fmla="*/ 2147483647 w 646"/>
                <a:gd name="T53" fmla="*/ 2147483647 h 653"/>
                <a:gd name="T54" fmla="*/ 2147483647 w 646"/>
                <a:gd name="T55" fmla="*/ 2147483647 h 653"/>
                <a:gd name="T56" fmla="*/ 2147483647 w 646"/>
                <a:gd name="T57" fmla="*/ 2147483647 h 653"/>
                <a:gd name="T58" fmla="*/ 2147483647 w 646"/>
                <a:gd name="T59" fmla="*/ 2147483647 h 653"/>
                <a:gd name="T60" fmla="*/ 2147483647 w 646"/>
                <a:gd name="T61" fmla="*/ 2147483647 h 653"/>
                <a:gd name="T62" fmla="*/ 2147483647 w 646"/>
                <a:gd name="T63" fmla="*/ 2147483647 h 653"/>
                <a:gd name="T64" fmla="*/ 2147483647 w 646"/>
                <a:gd name="T65" fmla="*/ 2147483647 h 653"/>
                <a:gd name="T66" fmla="*/ 2147483647 w 646"/>
                <a:gd name="T67" fmla="*/ 2147483647 h 653"/>
                <a:gd name="T68" fmla="*/ 2147483647 w 646"/>
                <a:gd name="T69" fmla="*/ 2147483647 h 653"/>
                <a:gd name="T70" fmla="*/ 2147483647 w 646"/>
                <a:gd name="T71" fmla="*/ 2147483647 h 653"/>
                <a:gd name="T72" fmla="*/ 2147483647 w 646"/>
                <a:gd name="T73" fmla="*/ 2147483647 h 653"/>
                <a:gd name="T74" fmla="*/ 2147483647 w 646"/>
                <a:gd name="T75" fmla="*/ 2147483647 h 653"/>
                <a:gd name="T76" fmla="*/ 2147483647 w 646"/>
                <a:gd name="T77" fmla="*/ 2147483647 h 653"/>
                <a:gd name="T78" fmla="*/ 2147483647 w 646"/>
                <a:gd name="T79" fmla="*/ 2147483647 h 653"/>
                <a:gd name="T80" fmla="*/ 2147483647 w 646"/>
                <a:gd name="T81" fmla="*/ 2147483647 h 653"/>
                <a:gd name="T82" fmla="*/ 2147483647 w 646"/>
                <a:gd name="T83" fmla="*/ 2147483647 h 653"/>
                <a:gd name="T84" fmla="*/ 2147483647 w 646"/>
                <a:gd name="T85" fmla="*/ 2147483647 h 653"/>
                <a:gd name="T86" fmla="*/ 2147483647 w 646"/>
                <a:gd name="T87" fmla="*/ 2147483647 h 653"/>
                <a:gd name="T88" fmla="*/ 2147483647 w 646"/>
                <a:gd name="T89" fmla="*/ 2147483647 h 653"/>
                <a:gd name="T90" fmla="*/ 2147483647 w 646"/>
                <a:gd name="T91" fmla="*/ 2147483647 h 653"/>
                <a:gd name="T92" fmla="*/ 2147483647 w 646"/>
                <a:gd name="T93" fmla="*/ 2147483647 h 653"/>
                <a:gd name="T94" fmla="*/ 2147483647 w 646"/>
                <a:gd name="T95" fmla="*/ 2147483647 h 653"/>
                <a:gd name="T96" fmla="*/ 2147483647 w 646"/>
                <a:gd name="T97" fmla="*/ 2147483647 h 653"/>
                <a:gd name="T98" fmla="*/ 2147483647 w 646"/>
                <a:gd name="T99" fmla="*/ 2147483647 h 653"/>
                <a:gd name="T100" fmla="*/ 2147483647 w 646"/>
                <a:gd name="T101" fmla="*/ 2147483647 h 653"/>
                <a:gd name="T102" fmla="*/ 2147483647 w 646"/>
                <a:gd name="T103" fmla="*/ 2147483647 h 653"/>
                <a:gd name="T104" fmla="*/ 2147483647 w 646"/>
                <a:gd name="T105" fmla="*/ 2147483647 h 653"/>
                <a:gd name="T106" fmla="*/ 2147483647 w 646"/>
                <a:gd name="T107" fmla="*/ 2147483647 h 653"/>
                <a:gd name="T108" fmla="*/ 2147483647 w 646"/>
                <a:gd name="T109" fmla="*/ 2147483647 h 653"/>
                <a:gd name="T110" fmla="*/ 2147483647 w 646"/>
                <a:gd name="T111" fmla="*/ 2147483647 h 653"/>
                <a:gd name="T112" fmla="*/ 0 w 646"/>
                <a:gd name="T113" fmla="*/ 2147483647 h 653"/>
                <a:gd name="T114" fmla="*/ 2147483647 w 646"/>
                <a:gd name="T115" fmla="*/ 2147483647 h 65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46"/>
                <a:gd name="T175" fmla="*/ 0 h 653"/>
                <a:gd name="T176" fmla="*/ 646 w 646"/>
                <a:gd name="T177" fmla="*/ 653 h 65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46" h="653">
                  <a:moveTo>
                    <a:pt x="19" y="516"/>
                  </a:moveTo>
                  <a:lnTo>
                    <a:pt x="24" y="477"/>
                  </a:lnTo>
                  <a:lnTo>
                    <a:pt x="32" y="429"/>
                  </a:lnTo>
                  <a:lnTo>
                    <a:pt x="42" y="363"/>
                  </a:lnTo>
                  <a:lnTo>
                    <a:pt x="54" y="271"/>
                  </a:lnTo>
                  <a:lnTo>
                    <a:pt x="62" y="231"/>
                  </a:lnTo>
                  <a:lnTo>
                    <a:pt x="79" y="112"/>
                  </a:lnTo>
                  <a:lnTo>
                    <a:pt x="96" y="0"/>
                  </a:lnTo>
                  <a:lnTo>
                    <a:pt x="157" y="9"/>
                  </a:lnTo>
                  <a:lnTo>
                    <a:pt x="238" y="20"/>
                  </a:lnTo>
                  <a:lnTo>
                    <a:pt x="244" y="22"/>
                  </a:lnTo>
                  <a:lnTo>
                    <a:pt x="291" y="27"/>
                  </a:lnTo>
                  <a:lnTo>
                    <a:pt x="295" y="29"/>
                  </a:lnTo>
                  <a:lnTo>
                    <a:pt x="330" y="34"/>
                  </a:lnTo>
                  <a:lnTo>
                    <a:pt x="373" y="37"/>
                  </a:lnTo>
                  <a:lnTo>
                    <a:pt x="398" y="40"/>
                  </a:lnTo>
                  <a:lnTo>
                    <a:pt x="443" y="45"/>
                  </a:lnTo>
                  <a:lnTo>
                    <a:pt x="450" y="47"/>
                  </a:lnTo>
                  <a:lnTo>
                    <a:pt x="554" y="57"/>
                  </a:lnTo>
                  <a:lnTo>
                    <a:pt x="638" y="64"/>
                  </a:lnTo>
                  <a:lnTo>
                    <a:pt x="646" y="64"/>
                  </a:lnTo>
                  <a:lnTo>
                    <a:pt x="641" y="121"/>
                  </a:lnTo>
                  <a:lnTo>
                    <a:pt x="638" y="121"/>
                  </a:lnTo>
                  <a:lnTo>
                    <a:pt x="634" y="171"/>
                  </a:lnTo>
                  <a:lnTo>
                    <a:pt x="631" y="206"/>
                  </a:lnTo>
                  <a:lnTo>
                    <a:pt x="631" y="219"/>
                  </a:lnTo>
                  <a:lnTo>
                    <a:pt x="627" y="270"/>
                  </a:lnTo>
                  <a:lnTo>
                    <a:pt x="624" y="295"/>
                  </a:lnTo>
                  <a:lnTo>
                    <a:pt x="622" y="320"/>
                  </a:lnTo>
                  <a:lnTo>
                    <a:pt x="617" y="370"/>
                  </a:lnTo>
                  <a:lnTo>
                    <a:pt x="614" y="425"/>
                  </a:lnTo>
                  <a:lnTo>
                    <a:pt x="609" y="454"/>
                  </a:lnTo>
                  <a:lnTo>
                    <a:pt x="607" y="475"/>
                  </a:lnTo>
                  <a:lnTo>
                    <a:pt x="604" y="526"/>
                  </a:lnTo>
                  <a:lnTo>
                    <a:pt x="597" y="574"/>
                  </a:lnTo>
                  <a:lnTo>
                    <a:pt x="596" y="623"/>
                  </a:lnTo>
                  <a:lnTo>
                    <a:pt x="594" y="633"/>
                  </a:lnTo>
                  <a:lnTo>
                    <a:pt x="567" y="631"/>
                  </a:lnTo>
                  <a:lnTo>
                    <a:pt x="529" y="628"/>
                  </a:lnTo>
                  <a:lnTo>
                    <a:pt x="504" y="624"/>
                  </a:lnTo>
                  <a:lnTo>
                    <a:pt x="500" y="624"/>
                  </a:lnTo>
                  <a:lnTo>
                    <a:pt x="418" y="618"/>
                  </a:lnTo>
                  <a:lnTo>
                    <a:pt x="412" y="616"/>
                  </a:lnTo>
                  <a:lnTo>
                    <a:pt x="306" y="606"/>
                  </a:lnTo>
                  <a:lnTo>
                    <a:pt x="270" y="601"/>
                  </a:lnTo>
                  <a:lnTo>
                    <a:pt x="246" y="599"/>
                  </a:lnTo>
                  <a:lnTo>
                    <a:pt x="244" y="599"/>
                  </a:lnTo>
                  <a:lnTo>
                    <a:pt x="244" y="601"/>
                  </a:lnTo>
                  <a:lnTo>
                    <a:pt x="244" y="608"/>
                  </a:lnTo>
                  <a:lnTo>
                    <a:pt x="243" y="609"/>
                  </a:lnTo>
                  <a:lnTo>
                    <a:pt x="244" y="616"/>
                  </a:lnTo>
                  <a:lnTo>
                    <a:pt x="244" y="619"/>
                  </a:lnTo>
                  <a:lnTo>
                    <a:pt x="251" y="623"/>
                  </a:lnTo>
                  <a:lnTo>
                    <a:pt x="179" y="614"/>
                  </a:lnTo>
                  <a:lnTo>
                    <a:pt x="89" y="603"/>
                  </a:lnTo>
                  <a:lnTo>
                    <a:pt x="82" y="653"/>
                  </a:lnTo>
                  <a:lnTo>
                    <a:pt x="0" y="641"/>
                  </a:lnTo>
                  <a:lnTo>
                    <a:pt x="19" y="516"/>
                  </a:lnTo>
                </a:path>
              </a:pathLst>
            </a:custGeom>
            <a:solidFill>
              <a:srgbClr val="005426"/>
            </a:solidFill>
            <a:ln w="12700" cap="flat" cmpd="sng">
              <a:solidFill>
                <a:schemeClr val="bg2">
                  <a:lumMod val="40000"/>
                  <a:lumOff val="60000"/>
                </a:schemeClr>
              </a:solidFill>
              <a:prstDash val="solid"/>
              <a:round/>
              <a:headEnd type="none" w="med" len="med"/>
              <a:tailEnd type="none" w="med" len="med"/>
            </a:ln>
          </p:spPr>
          <p:txBody>
            <a:bodyPr/>
            <a:lstStyle/>
            <a:p>
              <a:endParaRPr lang="en-US"/>
            </a:p>
          </p:txBody>
        </p:sp>
        <p:sp>
          <p:nvSpPr>
            <p:cNvPr id="219" name="Freeform 135"/>
            <p:cNvSpPr>
              <a:spLocks/>
            </p:cNvSpPr>
            <p:nvPr/>
          </p:nvSpPr>
          <p:spPr bwMode="auto">
            <a:xfrm>
              <a:off x="7421563" y="5341938"/>
              <a:ext cx="242887" cy="407987"/>
            </a:xfrm>
            <a:custGeom>
              <a:avLst/>
              <a:gdLst/>
              <a:ahLst/>
              <a:cxnLst>
                <a:cxn ang="0">
                  <a:pos x="324" y="537"/>
                </a:cxn>
                <a:cxn ang="0">
                  <a:pos x="242" y="537"/>
                </a:cxn>
                <a:cxn ang="0">
                  <a:pos x="211" y="557"/>
                </a:cxn>
                <a:cxn ang="0">
                  <a:pos x="209" y="545"/>
                </a:cxn>
                <a:cxn ang="0">
                  <a:pos x="199" y="530"/>
                </a:cxn>
                <a:cxn ang="0">
                  <a:pos x="187" y="513"/>
                </a:cxn>
                <a:cxn ang="0">
                  <a:pos x="185" y="505"/>
                </a:cxn>
                <a:cxn ang="0">
                  <a:pos x="187" y="492"/>
                </a:cxn>
                <a:cxn ang="0">
                  <a:pos x="190" y="480"/>
                </a:cxn>
                <a:cxn ang="0">
                  <a:pos x="192" y="470"/>
                </a:cxn>
                <a:cxn ang="0">
                  <a:pos x="82" y="477"/>
                </a:cxn>
                <a:cxn ang="0">
                  <a:pos x="10" y="472"/>
                </a:cxn>
                <a:cxn ang="0">
                  <a:pos x="8" y="450"/>
                </a:cxn>
                <a:cxn ang="0">
                  <a:pos x="8" y="436"/>
                </a:cxn>
                <a:cxn ang="0">
                  <a:pos x="17" y="436"/>
                </a:cxn>
                <a:cxn ang="0">
                  <a:pos x="23" y="411"/>
                </a:cxn>
                <a:cxn ang="0">
                  <a:pos x="22" y="408"/>
                </a:cxn>
                <a:cxn ang="0">
                  <a:pos x="35" y="391"/>
                </a:cxn>
                <a:cxn ang="0">
                  <a:pos x="32" y="379"/>
                </a:cxn>
                <a:cxn ang="0">
                  <a:pos x="43" y="364"/>
                </a:cxn>
                <a:cxn ang="0">
                  <a:pos x="50" y="356"/>
                </a:cxn>
                <a:cxn ang="0">
                  <a:pos x="53" y="341"/>
                </a:cxn>
                <a:cxn ang="0">
                  <a:pos x="43" y="339"/>
                </a:cxn>
                <a:cxn ang="0">
                  <a:pos x="60" y="331"/>
                </a:cxn>
                <a:cxn ang="0">
                  <a:pos x="68" y="318"/>
                </a:cxn>
                <a:cxn ang="0">
                  <a:pos x="58" y="311"/>
                </a:cxn>
                <a:cxn ang="0">
                  <a:pos x="55" y="306"/>
                </a:cxn>
                <a:cxn ang="0">
                  <a:pos x="55" y="292"/>
                </a:cxn>
                <a:cxn ang="0">
                  <a:pos x="40" y="289"/>
                </a:cxn>
                <a:cxn ang="0">
                  <a:pos x="47" y="262"/>
                </a:cxn>
                <a:cxn ang="0">
                  <a:pos x="38" y="261"/>
                </a:cxn>
                <a:cxn ang="0">
                  <a:pos x="40" y="242"/>
                </a:cxn>
                <a:cxn ang="0">
                  <a:pos x="43" y="231"/>
                </a:cxn>
                <a:cxn ang="0">
                  <a:pos x="42" y="219"/>
                </a:cxn>
                <a:cxn ang="0">
                  <a:pos x="43" y="195"/>
                </a:cxn>
                <a:cxn ang="0">
                  <a:pos x="38" y="197"/>
                </a:cxn>
                <a:cxn ang="0">
                  <a:pos x="28" y="197"/>
                </a:cxn>
                <a:cxn ang="0">
                  <a:pos x="28" y="182"/>
                </a:cxn>
                <a:cxn ang="0">
                  <a:pos x="28" y="167"/>
                </a:cxn>
                <a:cxn ang="0">
                  <a:pos x="38" y="167"/>
                </a:cxn>
                <a:cxn ang="0">
                  <a:pos x="43" y="160"/>
                </a:cxn>
                <a:cxn ang="0">
                  <a:pos x="42" y="149"/>
                </a:cxn>
                <a:cxn ang="0">
                  <a:pos x="47" y="137"/>
                </a:cxn>
                <a:cxn ang="0">
                  <a:pos x="57" y="129"/>
                </a:cxn>
                <a:cxn ang="0">
                  <a:pos x="62" y="115"/>
                </a:cxn>
                <a:cxn ang="0">
                  <a:pos x="60" y="107"/>
                </a:cxn>
                <a:cxn ang="0">
                  <a:pos x="67" y="90"/>
                </a:cxn>
                <a:cxn ang="0">
                  <a:pos x="82" y="85"/>
                </a:cxn>
                <a:cxn ang="0">
                  <a:pos x="87" y="68"/>
                </a:cxn>
                <a:cxn ang="0">
                  <a:pos x="85" y="58"/>
                </a:cxn>
                <a:cxn ang="0">
                  <a:pos x="85" y="38"/>
                </a:cxn>
                <a:cxn ang="0">
                  <a:pos x="92" y="47"/>
                </a:cxn>
                <a:cxn ang="0">
                  <a:pos x="93" y="30"/>
                </a:cxn>
                <a:cxn ang="0">
                  <a:pos x="107" y="30"/>
                </a:cxn>
                <a:cxn ang="0">
                  <a:pos x="105" y="15"/>
                </a:cxn>
                <a:cxn ang="0">
                  <a:pos x="247" y="5"/>
                </a:cxn>
                <a:cxn ang="0">
                  <a:pos x="313" y="48"/>
                </a:cxn>
                <a:cxn ang="0">
                  <a:pos x="309" y="197"/>
                </a:cxn>
                <a:cxn ang="0">
                  <a:pos x="311" y="378"/>
                </a:cxn>
              </a:cxnLst>
              <a:rect l="0" t="0" r="r" b="b"/>
              <a:pathLst>
                <a:path w="331" h="560">
                  <a:moveTo>
                    <a:pt x="314" y="410"/>
                  </a:moveTo>
                  <a:lnTo>
                    <a:pt x="319" y="445"/>
                  </a:lnTo>
                  <a:lnTo>
                    <a:pt x="321" y="460"/>
                  </a:lnTo>
                  <a:lnTo>
                    <a:pt x="326" y="490"/>
                  </a:lnTo>
                  <a:lnTo>
                    <a:pt x="329" y="528"/>
                  </a:lnTo>
                  <a:lnTo>
                    <a:pt x="331" y="533"/>
                  </a:lnTo>
                  <a:lnTo>
                    <a:pt x="324" y="537"/>
                  </a:lnTo>
                  <a:lnTo>
                    <a:pt x="313" y="532"/>
                  </a:lnTo>
                  <a:lnTo>
                    <a:pt x="303" y="537"/>
                  </a:lnTo>
                  <a:lnTo>
                    <a:pt x="282" y="528"/>
                  </a:lnTo>
                  <a:lnTo>
                    <a:pt x="276" y="530"/>
                  </a:lnTo>
                  <a:lnTo>
                    <a:pt x="282" y="532"/>
                  </a:lnTo>
                  <a:lnTo>
                    <a:pt x="242" y="545"/>
                  </a:lnTo>
                  <a:lnTo>
                    <a:pt x="242" y="537"/>
                  </a:lnTo>
                  <a:lnTo>
                    <a:pt x="237" y="537"/>
                  </a:lnTo>
                  <a:lnTo>
                    <a:pt x="234" y="538"/>
                  </a:lnTo>
                  <a:lnTo>
                    <a:pt x="239" y="545"/>
                  </a:lnTo>
                  <a:lnTo>
                    <a:pt x="231" y="552"/>
                  </a:lnTo>
                  <a:lnTo>
                    <a:pt x="229" y="559"/>
                  </a:lnTo>
                  <a:lnTo>
                    <a:pt x="214" y="560"/>
                  </a:lnTo>
                  <a:lnTo>
                    <a:pt x="211" y="557"/>
                  </a:lnTo>
                  <a:lnTo>
                    <a:pt x="211" y="555"/>
                  </a:lnTo>
                  <a:lnTo>
                    <a:pt x="209" y="554"/>
                  </a:lnTo>
                  <a:lnTo>
                    <a:pt x="209" y="550"/>
                  </a:lnTo>
                  <a:lnTo>
                    <a:pt x="207" y="548"/>
                  </a:lnTo>
                  <a:lnTo>
                    <a:pt x="207" y="548"/>
                  </a:lnTo>
                  <a:lnTo>
                    <a:pt x="209" y="547"/>
                  </a:lnTo>
                  <a:lnTo>
                    <a:pt x="209" y="545"/>
                  </a:lnTo>
                  <a:lnTo>
                    <a:pt x="207" y="543"/>
                  </a:lnTo>
                  <a:lnTo>
                    <a:pt x="206" y="543"/>
                  </a:lnTo>
                  <a:lnTo>
                    <a:pt x="206" y="540"/>
                  </a:lnTo>
                  <a:lnTo>
                    <a:pt x="202" y="537"/>
                  </a:lnTo>
                  <a:lnTo>
                    <a:pt x="202" y="533"/>
                  </a:lnTo>
                  <a:lnTo>
                    <a:pt x="201" y="530"/>
                  </a:lnTo>
                  <a:lnTo>
                    <a:pt x="199" y="530"/>
                  </a:lnTo>
                  <a:lnTo>
                    <a:pt x="199" y="528"/>
                  </a:lnTo>
                  <a:lnTo>
                    <a:pt x="199" y="528"/>
                  </a:lnTo>
                  <a:lnTo>
                    <a:pt x="197" y="527"/>
                  </a:lnTo>
                  <a:lnTo>
                    <a:pt x="194" y="525"/>
                  </a:lnTo>
                  <a:lnTo>
                    <a:pt x="190" y="522"/>
                  </a:lnTo>
                  <a:lnTo>
                    <a:pt x="189" y="522"/>
                  </a:lnTo>
                  <a:lnTo>
                    <a:pt x="187" y="513"/>
                  </a:lnTo>
                  <a:lnTo>
                    <a:pt x="187" y="510"/>
                  </a:lnTo>
                  <a:lnTo>
                    <a:pt x="187" y="510"/>
                  </a:lnTo>
                  <a:lnTo>
                    <a:pt x="185" y="507"/>
                  </a:lnTo>
                  <a:lnTo>
                    <a:pt x="184" y="508"/>
                  </a:lnTo>
                  <a:lnTo>
                    <a:pt x="184" y="507"/>
                  </a:lnTo>
                  <a:lnTo>
                    <a:pt x="184" y="505"/>
                  </a:lnTo>
                  <a:lnTo>
                    <a:pt x="185" y="505"/>
                  </a:lnTo>
                  <a:lnTo>
                    <a:pt x="184" y="503"/>
                  </a:lnTo>
                  <a:lnTo>
                    <a:pt x="184" y="502"/>
                  </a:lnTo>
                  <a:lnTo>
                    <a:pt x="185" y="500"/>
                  </a:lnTo>
                  <a:lnTo>
                    <a:pt x="187" y="498"/>
                  </a:lnTo>
                  <a:lnTo>
                    <a:pt x="185" y="495"/>
                  </a:lnTo>
                  <a:lnTo>
                    <a:pt x="185" y="492"/>
                  </a:lnTo>
                  <a:lnTo>
                    <a:pt x="187" y="492"/>
                  </a:lnTo>
                  <a:lnTo>
                    <a:pt x="187" y="490"/>
                  </a:lnTo>
                  <a:lnTo>
                    <a:pt x="189" y="488"/>
                  </a:lnTo>
                  <a:lnTo>
                    <a:pt x="187" y="485"/>
                  </a:lnTo>
                  <a:lnTo>
                    <a:pt x="189" y="485"/>
                  </a:lnTo>
                  <a:lnTo>
                    <a:pt x="189" y="482"/>
                  </a:lnTo>
                  <a:lnTo>
                    <a:pt x="190" y="482"/>
                  </a:lnTo>
                  <a:lnTo>
                    <a:pt x="190" y="480"/>
                  </a:lnTo>
                  <a:lnTo>
                    <a:pt x="189" y="478"/>
                  </a:lnTo>
                  <a:lnTo>
                    <a:pt x="192" y="478"/>
                  </a:lnTo>
                  <a:lnTo>
                    <a:pt x="190" y="475"/>
                  </a:lnTo>
                  <a:lnTo>
                    <a:pt x="190" y="473"/>
                  </a:lnTo>
                  <a:lnTo>
                    <a:pt x="194" y="473"/>
                  </a:lnTo>
                  <a:lnTo>
                    <a:pt x="192" y="472"/>
                  </a:lnTo>
                  <a:lnTo>
                    <a:pt x="192" y="470"/>
                  </a:lnTo>
                  <a:lnTo>
                    <a:pt x="192" y="468"/>
                  </a:lnTo>
                  <a:lnTo>
                    <a:pt x="182" y="470"/>
                  </a:lnTo>
                  <a:lnTo>
                    <a:pt x="140" y="473"/>
                  </a:lnTo>
                  <a:lnTo>
                    <a:pt x="132" y="473"/>
                  </a:lnTo>
                  <a:lnTo>
                    <a:pt x="112" y="473"/>
                  </a:lnTo>
                  <a:lnTo>
                    <a:pt x="110" y="473"/>
                  </a:lnTo>
                  <a:lnTo>
                    <a:pt x="82" y="477"/>
                  </a:lnTo>
                  <a:lnTo>
                    <a:pt x="60" y="478"/>
                  </a:lnTo>
                  <a:lnTo>
                    <a:pt x="48" y="478"/>
                  </a:lnTo>
                  <a:lnTo>
                    <a:pt x="3" y="482"/>
                  </a:lnTo>
                  <a:lnTo>
                    <a:pt x="5" y="480"/>
                  </a:lnTo>
                  <a:lnTo>
                    <a:pt x="8" y="477"/>
                  </a:lnTo>
                  <a:lnTo>
                    <a:pt x="11" y="473"/>
                  </a:lnTo>
                  <a:lnTo>
                    <a:pt x="10" y="472"/>
                  </a:lnTo>
                  <a:lnTo>
                    <a:pt x="5" y="466"/>
                  </a:lnTo>
                  <a:lnTo>
                    <a:pt x="6" y="460"/>
                  </a:lnTo>
                  <a:lnTo>
                    <a:pt x="6" y="456"/>
                  </a:lnTo>
                  <a:lnTo>
                    <a:pt x="1" y="453"/>
                  </a:lnTo>
                  <a:lnTo>
                    <a:pt x="0" y="450"/>
                  </a:lnTo>
                  <a:lnTo>
                    <a:pt x="1" y="450"/>
                  </a:lnTo>
                  <a:lnTo>
                    <a:pt x="8" y="450"/>
                  </a:lnTo>
                  <a:lnTo>
                    <a:pt x="13" y="448"/>
                  </a:lnTo>
                  <a:lnTo>
                    <a:pt x="15" y="445"/>
                  </a:lnTo>
                  <a:lnTo>
                    <a:pt x="15" y="443"/>
                  </a:lnTo>
                  <a:lnTo>
                    <a:pt x="10" y="441"/>
                  </a:lnTo>
                  <a:lnTo>
                    <a:pt x="10" y="438"/>
                  </a:lnTo>
                  <a:lnTo>
                    <a:pt x="10" y="436"/>
                  </a:lnTo>
                  <a:lnTo>
                    <a:pt x="8" y="436"/>
                  </a:lnTo>
                  <a:lnTo>
                    <a:pt x="6" y="431"/>
                  </a:lnTo>
                  <a:lnTo>
                    <a:pt x="8" y="431"/>
                  </a:lnTo>
                  <a:lnTo>
                    <a:pt x="10" y="431"/>
                  </a:lnTo>
                  <a:lnTo>
                    <a:pt x="10" y="433"/>
                  </a:lnTo>
                  <a:lnTo>
                    <a:pt x="11" y="435"/>
                  </a:lnTo>
                  <a:lnTo>
                    <a:pt x="15" y="436"/>
                  </a:lnTo>
                  <a:lnTo>
                    <a:pt x="17" y="436"/>
                  </a:lnTo>
                  <a:lnTo>
                    <a:pt x="18" y="433"/>
                  </a:lnTo>
                  <a:lnTo>
                    <a:pt x="18" y="431"/>
                  </a:lnTo>
                  <a:lnTo>
                    <a:pt x="13" y="428"/>
                  </a:lnTo>
                  <a:lnTo>
                    <a:pt x="13" y="420"/>
                  </a:lnTo>
                  <a:lnTo>
                    <a:pt x="18" y="418"/>
                  </a:lnTo>
                  <a:lnTo>
                    <a:pt x="20" y="415"/>
                  </a:lnTo>
                  <a:lnTo>
                    <a:pt x="23" y="411"/>
                  </a:lnTo>
                  <a:lnTo>
                    <a:pt x="22" y="410"/>
                  </a:lnTo>
                  <a:lnTo>
                    <a:pt x="13" y="410"/>
                  </a:lnTo>
                  <a:lnTo>
                    <a:pt x="11" y="410"/>
                  </a:lnTo>
                  <a:lnTo>
                    <a:pt x="11" y="406"/>
                  </a:lnTo>
                  <a:lnTo>
                    <a:pt x="13" y="405"/>
                  </a:lnTo>
                  <a:lnTo>
                    <a:pt x="18" y="408"/>
                  </a:lnTo>
                  <a:lnTo>
                    <a:pt x="22" y="408"/>
                  </a:lnTo>
                  <a:lnTo>
                    <a:pt x="23" y="405"/>
                  </a:lnTo>
                  <a:lnTo>
                    <a:pt x="23" y="398"/>
                  </a:lnTo>
                  <a:lnTo>
                    <a:pt x="27" y="393"/>
                  </a:lnTo>
                  <a:lnTo>
                    <a:pt x="25" y="393"/>
                  </a:lnTo>
                  <a:lnTo>
                    <a:pt x="28" y="391"/>
                  </a:lnTo>
                  <a:lnTo>
                    <a:pt x="33" y="393"/>
                  </a:lnTo>
                  <a:lnTo>
                    <a:pt x="35" y="391"/>
                  </a:lnTo>
                  <a:lnTo>
                    <a:pt x="35" y="390"/>
                  </a:lnTo>
                  <a:lnTo>
                    <a:pt x="28" y="391"/>
                  </a:lnTo>
                  <a:lnTo>
                    <a:pt x="25" y="390"/>
                  </a:lnTo>
                  <a:lnTo>
                    <a:pt x="28" y="388"/>
                  </a:lnTo>
                  <a:lnTo>
                    <a:pt x="28" y="383"/>
                  </a:lnTo>
                  <a:lnTo>
                    <a:pt x="30" y="379"/>
                  </a:lnTo>
                  <a:lnTo>
                    <a:pt x="32" y="379"/>
                  </a:lnTo>
                  <a:lnTo>
                    <a:pt x="33" y="385"/>
                  </a:lnTo>
                  <a:lnTo>
                    <a:pt x="37" y="385"/>
                  </a:lnTo>
                  <a:lnTo>
                    <a:pt x="38" y="383"/>
                  </a:lnTo>
                  <a:lnTo>
                    <a:pt x="35" y="379"/>
                  </a:lnTo>
                  <a:lnTo>
                    <a:pt x="37" y="378"/>
                  </a:lnTo>
                  <a:lnTo>
                    <a:pt x="40" y="373"/>
                  </a:lnTo>
                  <a:lnTo>
                    <a:pt x="43" y="364"/>
                  </a:lnTo>
                  <a:lnTo>
                    <a:pt x="50" y="364"/>
                  </a:lnTo>
                  <a:lnTo>
                    <a:pt x="52" y="359"/>
                  </a:lnTo>
                  <a:lnTo>
                    <a:pt x="50" y="358"/>
                  </a:lnTo>
                  <a:lnTo>
                    <a:pt x="45" y="356"/>
                  </a:lnTo>
                  <a:lnTo>
                    <a:pt x="45" y="354"/>
                  </a:lnTo>
                  <a:lnTo>
                    <a:pt x="47" y="353"/>
                  </a:lnTo>
                  <a:lnTo>
                    <a:pt x="50" y="356"/>
                  </a:lnTo>
                  <a:lnTo>
                    <a:pt x="53" y="356"/>
                  </a:lnTo>
                  <a:lnTo>
                    <a:pt x="52" y="353"/>
                  </a:lnTo>
                  <a:lnTo>
                    <a:pt x="55" y="349"/>
                  </a:lnTo>
                  <a:lnTo>
                    <a:pt x="58" y="346"/>
                  </a:lnTo>
                  <a:lnTo>
                    <a:pt x="58" y="343"/>
                  </a:lnTo>
                  <a:lnTo>
                    <a:pt x="57" y="343"/>
                  </a:lnTo>
                  <a:lnTo>
                    <a:pt x="53" y="341"/>
                  </a:lnTo>
                  <a:lnTo>
                    <a:pt x="53" y="344"/>
                  </a:lnTo>
                  <a:lnTo>
                    <a:pt x="53" y="346"/>
                  </a:lnTo>
                  <a:lnTo>
                    <a:pt x="50" y="346"/>
                  </a:lnTo>
                  <a:lnTo>
                    <a:pt x="48" y="348"/>
                  </a:lnTo>
                  <a:lnTo>
                    <a:pt x="43" y="346"/>
                  </a:lnTo>
                  <a:lnTo>
                    <a:pt x="42" y="344"/>
                  </a:lnTo>
                  <a:lnTo>
                    <a:pt x="43" y="339"/>
                  </a:lnTo>
                  <a:lnTo>
                    <a:pt x="47" y="336"/>
                  </a:lnTo>
                  <a:lnTo>
                    <a:pt x="48" y="338"/>
                  </a:lnTo>
                  <a:lnTo>
                    <a:pt x="50" y="336"/>
                  </a:lnTo>
                  <a:lnTo>
                    <a:pt x="52" y="336"/>
                  </a:lnTo>
                  <a:lnTo>
                    <a:pt x="53" y="334"/>
                  </a:lnTo>
                  <a:lnTo>
                    <a:pt x="60" y="336"/>
                  </a:lnTo>
                  <a:lnTo>
                    <a:pt x="60" y="331"/>
                  </a:lnTo>
                  <a:lnTo>
                    <a:pt x="60" y="329"/>
                  </a:lnTo>
                  <a:lnTo>
                    <a:pt x="60" y="328"/>
                  </a:lnTo>
                  <a:lnTo>
                    <a:pt x="60" y="328"/>
                  </a:lnTo>
                  <a:lnTo>
                    <a:pt x="65" y="328"/>
                  </a:lnTo>
                  <a:lnTo>
                    <a:pt x="65" y="326"/>
                  </a:lnTo>
                  <a:lnTo>
                    <a:pt x="70" y="318"/>
                  </a:lnTo>
                  <a:lnTo>
                    <a:pt x="68" y="318"/>
                  </a:lnTo>
                  <a:lnTo>
                    <a:pt x="65" y="323"/>
                  </a:lnTo>
                  <a:lnTo>
                    <a:pt x="60" y="321"/>
                  </a:lnTo>
                  <a:lnTo>
                    <a:pt x="58" y="321"/>
                  </a:lnTo>
                  <a:lnTo>
                    <a:pt x="57" y="316"/>
                  </a:lnTo>
                  <a:lnTo>
                    <a:pt x="60" y="314"/>
                  </a:lnTo>
                  <a:lnTo>
                    <a:pt x="60" y="313"/>
                  </a:lnTo>
                  <a:lnTo>
                    <a:pt x="58" y="311"/>
                  </a:lnTo>
                  <a:lnTo>
                    <a:pt x="53" y="313"/>
                  </a:lnTo>
                  <a:lnTo>
                    <a:pt x="50" y="313"/>
                  </a:lnTo>
                  <a:lnTo>
                    <a:pt x="45" y="306"/>
                  </a:lnTo>
                  <a:lnTo>
                    <a:pt x="45" y="304"/>
                  </a:lnTo>
                  <a:lnTo>
                    <a:pt x="48" y="301"/>
                  </a:lnTo>
                  <a:lnTo>
                    <a:pt x="52" y="306"/>
                  </a:lnTo>
                  <a:lnTo>
                    <a:pt x="55" y="306"/>
                  </a:lnTo>
                  <a:lnTo>
                    <a:pt x="57" y="304"/>
                  </a:lnTo>
                  <a:lnTo>
                    <a:pt x="57" y="304"/>
                  </a:lnTo>
                  <a:lnTo>
                    <a:pt x="50" y="301"/>
                  </a:lnTo>
                  <a:lnTo>
                    <a:pt x="50" y="299"/>
                  </a:lnTo>
                  <a:lnTo>
                    <a:pt x="50" y="296"/>
                  </a:lnTo>
                  <a:lnTo>
                    <a:pt x="52" y="296"/>
                  </a:lnTo>
                  <a:lnTo>
                    <a:pt x="55" y="292"/>
                  </a:lnTo>
                  <a:lnTo>
                    <a:pt x="57" y="291"/>
                  </a:lnTo>
                  <a:lnTo>
                    <a:pt x="55" y="289"/>
                  </a:lnTo>
                  <a:lnTo>
                    <a:pt x="52" y="289"/>
                  </a:lnTo>
                  <a:lnTo>
                    <a:pt x="50" y="292"/>
                  </a:lnTo>
                  <a:lnTo>
                    <a:pt x="50" y="292"/>
                  </a:lnTo>
                  <a:lnTo>
                    <a:pt x="45" y="294"/>
                  </a:lnTo>
                  <a:lnTo>
                    <a:pt x="40" y="289"/>
                  </a:lnTo>
                  <a:lnTo>
                    <a:pt x="42" y="287"/>
                  </a:lnTo>
                  <a:lnTo>
                    <a:pt x="50" y="281"/>
                  </a:lnTo>
                  <a:lnTo>
                    <a:pt x="45" y="277"/>
                  </a:lnTo>
                  <a:lnTo>
                    <a:pt x="42" y="277"/>
                  </a:lnTo>
                  <a:lnTo>
                    <a:pt x="38" y="276"/>
                  </a:lnTo>
                  <a:lnTo>
                    <a:pt x="40" y="267"/>
                  </a:lnTo>
                  <a:lnTo>
                    <a:pt x="47" y="262"/>
                  </a:lnTo>
                  <a:lnTo>
                    <a:pt x="47" y="252"/>
                  </a:lnTo>
                  <a:lnTo>
                    <a:pt x="43" y="251"/>
                  </a:lnTo>
                  <a:lnTo>
                    <a:pt x="42" y="251"/>
                  </a:lnTo>
                  <a:lnTo>
                    <a:pt x="40" y="251"/>
                  </a:lnTo>
                  <a:lnTo>
                    <a:pt x="40" y="256"/>
                  </a:lnTo>
                  <a:lnTo>
                    <a:pt x="40" y="259"/>
                  </a:lnTo>
                  <a:lnTo>
                    <a:pt x="38" y="261"/>
                  </a:lnTo>
                  <a:lnTo>
                    <a:pt x="35" y="259"/>
                  </a:lnTo>
                  <a:lnTo>
                    <a:pt x="33" y="256"/>
                  </a:lnTo>
                  <a:lnTo>
                    <a:pt x="38" y="249"/>
                  </a:lnTo>
                  <a:lnTo>
                    <a:pt x="38" y="247"/>
                  </a:lnTo>
                  <a:lnTo>
                    <a:pt x="38" y="246"/>
                  </a:lnTo>
                  <a:lnTo>
                    <a:pt x="38" y="244"/>
                  </a:lnTo>
                  <a:lnTo>
                    <a:pt x="40" y="242"/>
                  </a:lnTo>
                  <a:lnTo>
                    <a:pt x="40" y="241"/>
                  </a:lnTo>
                  <a:lnTo>
                    <a:pt x="38" y="239"/>
                  </a:lnTo>
                  <a:lnTo>
                    <a:pt x="33" y="236"/>
                  </a:lnTo>
                  <a:lnTo>
                    <a:pt x="33" y="232"/>
                  </a:lnTo>
                  <a:lnTo>
                    <a:pt x="35" y="231"/>
                  </a:lnTo>
                  <a:lnTo>
                    <a:pt x="40" y="234"/>
                  </a:lnTo>
                  <a:lnTo>
                    <a:pt x="43" y="231"/>
                  </a:lnTo>
                  <a:lnTo>
                    <a:pt x="43" y="229"/>
                  </a:lnTo>
                  <a:lnTo>
                    <a:pt x="42" y="222"/>
                  </a:lnTo>
                  <a:lnTo>
                    <a:pt x="47" y="219"/>
                  </a:lnTo>
                  <a:lnTo>
                    <a:pt x="48" y="216"/>
                  </a:lnTo>
                  <a:lnTo>
                    <a:pt x="47" y="214"/>
                  </a:lnTo>
                  <a:lnTo>
                    <a:pt x="43" y="216"/>
                  </a:lnTo>
                  <a:lnTo>
                    <a:pt x="42" y="219"/>
                  </a:lnTo>
                  <a:lnTo>
                    <a:pt x="38" y="219"/>
                  </a:lnTo>
                  <a:lnTo>
                    <a:pt x="38" y="210"/>
                  </a:lnTo>
                  <a:lnTo>
                    <a:pt x="38" y="209"/>
                  </a:lnTo>
                  <a:lnTo>
                    <a:pt x="40" y="204"/>
                  </a:lnTo>
                  <a:lnTo>
                    <a:pt x="43" y="200"/>
                  </a:lnTo>
                  <a:lnTo>
                    <a:pt x="45" y="199"/>
                  </a:lnTo>
                  <a:lnTo>
                    <a:pt x="43" y="195"/>
                  </a:lnTo>
                  <a:lnTo>
                    <a:pt x="42" y="195"/>
                  </a:lnTo>
                  <a:lnTo>
                    <a:pt x="40" y="200"/>
                  </a:lnTo>
                  <a:lnTo>
                    <a:pt x="38" y="204"/>
                  </a:lnTo>
                  <a:lnTo>
                    <a:pt x="33" y="204"/>
                  </a:lnTo>
                  <a:lnTo>
                    <a:pt x="30" y="200"/>
                  </a:lnTo>
                  <a:lnTo>
                    <a:pt x="38" y="197"/>
                  </a:lnTo>
                  <a:lnTo>
                    <a:pt x="38" y="197"/>
                  </a:lnTo>
                  <a:lnTo>
                    <a:pt x="38" y="195"/>
                  </a:lnTo>
                  <a:lnTo>
                    <a:pt x="38" y="192"/>
                  </a:lnTo>
                  <a:lnTo>
                    <a:pt x="33" y="190"/>
                  </a:lnTo>
                  <a:lnTo>
                    <a:pt x="33" y="195"/>
                  </a:lnTo>
                  <a:lnTo>
                    <a:pt x="33" y="197"/>
                  </a:lnTo>
                  <a:lnTo>
                    <a:pt x="28" y="197"/>
                  </a:lnTo>
                  <a:lnTo>
                    <a:pt x="28" y="197"/>
                  </a:lnTo>
                  <a:lnTo>
                    <a:pt x="30" y="195"/>
                  </a:lnTo>
                  <a:lnTo>
                    <a:pt x="32" y="190"/>
                  </a:lnTo>
                  <a:lnTo>
                    <a:pt x="32" y="189"/>
                  </a:lnTo>
                  <a:lnTo>
                    <a:pt x="30" y="187"/>
                  </a:lnTo>
                  <a:lnTo>
                    <a:pt x="28" y="187"/>
                  </a:lnTo>
                  <a:lnTo>
                    <a:pt x="28" y="185"/>
                  </a:lnTo>
                  <a:lnTo>
                    <a:pt x="28" y="182"/>
                  </a:lnTo>
                  <a:lnTo>
                    <a:pt x="32" y="184"/>
                  </a:lnTo>
                  <a:lnTo>
                    <a:pt x="33" y="182"/>
                  </a:lnTo>
                  <a:lnTo>
                    <a:pt x="35" y="177"/>
                  </a:lnTo>
                  <a:lnTo>
                    <a:pt x="33" y="175"/>
                  </a:lnTo>
                  <a:lnTo>
                    <a:pt x="28" y="172"/>
                  </a:lnTo>
                  <a:lnTo>
                    <a:pt x="28" y="170"/>
                  </a:lnTo>
                  <a:lnTo>
                    <a:pt x="28" y="167"/>
                  </a:lnTo>
                  <a:lnTo>
                    <a:pt x="33" y="165"/>
                  </a:lnTo>
                  <a:lnTo>
                    <a:pt x="38" y="170"/>
                  </a:lnTo>
                  <a:lnTo>
                    <a:pt x="40" y="172"/>
                  </a:lnTo>
                  <a:lnTo>
                    <a:pt x="45" y="170"/>
                  </a:lnTo>
                  <a:lnTo>
                    <a:pt x="45" y="167"/>
                  </a:lnTo>
                  <a:lnTo>
                    <a:pt x="43" y="165"/>
                  </a:lnTo>
                  <a:lnTo>
                    <a:pt x="38" y="167"/>
                  </a:lnTo>
                  <a:lnTo>
                    <a:pt x="37" y="167"/>
                  </a:lnTo>
                  <a:lnTo>
                    <a:pt x="35" y="165"/>
                  </a:lnTo>
                  <a:lnTo>
                    <a:pt x="35" y="160"/>
                  </a:lnTo>
                  <a:lnTo>
                    <a:pt x="35" y="159"/>
                  </a:lnTo>
                  <a:lnTo>
                    <a:pt x="38" y="159"/>
                  </a:lnTo>
                  <a:lnTo>
                    <a:pt x="42" y="157"/>
                  </a:lnTo>
                  <a:lnTo>
                    <a:pt x="43" y="160"/>
                  </a:lnTo>
                  <a:lnTo>
                    <a:pt x="47" y="160"/>
                  </a:lnTo>
                  <a:lnTo>
                    <a:pt x="48" y="159"/>
                  </a:lnTo>
                  <a:lnTo>
                    <a:pt x="50" y="157"/>
                  </a:lnTo>
                  <a:lnTo>
                    <a:pt x="50" y="155"/>
                  </a:lnTo>
                  <a:lnTo>
                    <a:pt x="45" y="155"/>
                  </a:lnTo>
                  <a:lnTo>
                    <a:pt x="42" y="152"/>
                  </a:lnTo>
                  <a:lnTo>
                    <a:pt x="42" y="149"/>
                  </a:lnTo>
                  <a:lnTo>
                    <a:pt x="45" y="140"/>
                  </a:lnTo>
                  <a:lnTo>
                    <a:pt x="38" y="137"/>
                  </a:lnTo>
                  <a:lnTo>
                    <a:pt x="38" y="134"/>
                  </a:lnTo>
                  <a:lnTo>
                    <a:pt x="38" y="134"/>
                  </a:lnTo>
                  <a:lnTo>
                    <a:pt x="43" y="135"/>
                  </a:lnTo>
                  <a:lnTo>
                    <a:pt x="45" y="134"/>
                  </a:lnTo>
                  <a:lnTo>
                    <a:pt x="47" y="137"/>
                  </a:lnTo>
                  <a:lnTo>
                    <a:pt x="48" y="137"/>
                  </a:lnTo>
                  <a:lnTo>
                    <a:pt x="50" y="137"/>
                  </a:lnTo>
                  <a:lnTo>
                    <a:pt x="50" y="135"/>
                  </a:lnTo>
                  <a:lnTo>
                    <a:pt x="50" y="134"/>
                  </a:lnTo>
                  <a:lnTo>
                    <a:pt x="50" y="132"/>
                  </a:lnTo>
                  <a:lnTo>
                    <a:pt x="50" y="130"/>
                  </a:lnTo>
                  <a:lnTo>
                    <a:pt x="57" y="129"/>
                  </a:lnTo>
                  <a:lnTo>
                    <a:pt x="58" y="122"/>
                  </a:lnTo>
                  <a:lnTo>
                    <a:pt x="55" y="122"/>
                  </a:lnTo>
                  <a:lnTo>
                    <a:pt x="50" y="118"/>
                  </a:lnTo>
                  <a:lnTo>
                    <a:pt x="50" y="115"/>
                  </a:lnTo>
                  <a:lnTo>
                    <a:pt x="52" y="112"/>
                  </a:lnTo>
                  <a:lnTo>
                    <a:pt x="60" y="115"/>
                  </a:lnTo>
                  <a:lnTo>
                    <a:pt x="62" y="115"/>
                  </a:lnTo>
                  <a:lnTo>
                    <a:pt x="63" y="112"/>
                  </a:lnTo>
                  <a:lnTo>
                    <a:pt x="62" y="112"/>
                  </a:lnTo>
                  <a:lnTo>
                    <a:pt x="52" y="110"/>
                  </a:lnTo>
                  <a:lnTo>
                    <a:pt x="50" y="107"/>
                  </a:lnTo>
                  <a:lnTo>
                    <a:pt x="52" y="103"/>
                  </a:lnTo>
                  <a:lnTo>
                    <a:pt x="58" y="107"/>
                  </a:lnTo>
                  <a:lnTo>
                    <a:pt x="60" y="107"/>
                  </a:lnTo>
                  <a:lnTo>
                    <a:pt x="60" y="102"/>
                  </a:lnTo>
                  <a:lnTo>
                    <a:pt x="62" y="98"/>
                  </a:lnTo>
                  <a:lnTo>
                    <a:pt x="63" y="98"/>
                  </a:lnTo>
                  <a:lnTo>
                    <a:pt x="68" y="100"/>
                  </a:lnTo>
                  <a:lnTo>
                    <a:pt x="68" y="95"/>
                  </a:lnTo>
                  <a:lnTo>
                    <a:pt x="67" y="92"/>
                  </a:lnTo>
                  <a:lnTo>
                    <a:pt x="67" y="90"/>
                  </a:lnTo>
                  <a:lnTo>
                    <a:pt x="73" y="88"/>
                  </a:lnTo>
                  <a:lnTo>
                    <a:pt x="73" y="90"/>
                  </a:lnTo>
                  <a:lnTo>
                    <a:pt x="73" y="95"/>
                  </a:lnTo>
                  <a:lnTo>
                    <a:pt x="75" y="95"/>
                  </a:lnTo>
                  <a:lnTo>
                    <a:pt x="77" y="93"/>
                  </a:lnTo>
                  <a:lnTo>
                    <a:pt x="77" y="90"/>
                  </a:lnTo>
                  <a:lnTo>
                    <a:pt x="82" y="85"/>
                  </a:lnTo>
                  <a:lnTo>
                    <a:pt x="83" y="80"/>
                  </a:lnTo>
                  <a:lnTo>
                    <a:pt x="83" y="80"/>
                  </a:lnTo>
                  <a:lnTo>
                    <a:pt x="82" y="73"/>
                  </a:lnTo>
                  <a:lnTo>
                    <a:pt x="82" y="72"/>
                  </a:lnTo>
                  <a:lnTo>
                    <a:pt x="83" y="70"/>
                  </a:lnTo>
                  <a:lnTo>
                    <a:pt x="87" y="70"/>
                  </a:lnTo>
                  <a:lnTo>
                    <a:pt x="87" y="68"/>
                  </a:lnTo>
                  <a:lnTo>
                    <a:pt x="82" y="62"/>
                  </a:lnTo>
                  <a:lnTo>
                    <a:pt x="82" y="60"/>
                  </a:lnTo>
                  <a:lnTo>
                    <a:pt x="82" y="58"/>
                  </a:lnTo>
                  <a:lnTo>
                    <a:pt x="83" y="50"/>
                  </a:lnTo>
                  <a:lnTo>
                    <a:pt x="85" y="52"/>
                  </a:lnTo>
                  <a:lnTo>
                    <a:pt x="85" y="57"/>
                  </a:lnTo>
                  <a:lnTo>
                    <a:pt x="85" y="58"/>
                  </a:lnTo>
                  <a:lnTo>
                    <a:pt x="88" y="58"/>
                  </a:lnTo>
                  <a:lnTo>
                    <a:pt x="92" y="53"/>
                  </a:lnTo>
                  <a:lnTo>
                    <a:pt x="92" y="50"/>
                  </a:lnTo>
                  <a:lnTo>
                    <a:pt x="88" y="50"/>
                  </a:lnTo>
                  <a:lnTo>
                    <a:pt x="85" y="48"/>
                  </a:lnTo>
                  <a:lnTo>
                    <a:pt x="83" y="40"/>
                  </a:lnTo>
                  <a:lnTo>
                    <a:pt x="85" y="38"/>
                  </a:lnTo>
                  <a:lnTo>
                    <a:pt x="87" y="38"/>
                  </a:lnTo>
                  <a:lnTo>
                    <a:pt x="88" y="40"/>
                  </a:lnTo>
                  <a:lnTo>
                    <a:pt x="88" y="43"/>
                  </a:lnTo>
                  <a:lnTo>
                    <a:pt x="87" y="45"/>
                  </a:lnTo>
                  <a:lnTo>
                    <a:pt x="88" y="48"/>
                  </a:lnTo>
                  <a:lnTo>
                    <a:pt x="90" y="48"/>
                  </a:lnTo>
                  <a:lnTo>
                    <a:pt x="92" y="47"/>
                  </a:lnTo>
                  <a:lnTo>
                    <a:pt x="93" y="43"/>
                  </a:lnTo>
                  <a:lnTo>
                    <a:pt x="92" y="38"/>
                  </a:lnTo>
                  <a:lnTo>
                    <a:pt x="92" y="36"/>
                  </a:lnTo>
                  <a:lnTo>
                    <a:pt x="90" y="31"/>
                  </a:lnTo>
                  <a:lnTo>
                    <a:pt x="92" y="30"/>
                  </a:lnTo>
                  <a:lnTo>
                    <a:pt x="93" y="28"/>
                  </a:lnTo>
                  <a:lnTo>
                    <a:pt x="93" y="30"/>
                  </a:lnTo>
                  <a:lnTo>
                    <a:pt x="93" y="35"/>
                  </a:lnTo>
                  <a:lnTo>
                    <a:pt x="95" y="35"/>
                  </a:lnTo>
                  <a:lnTo>
                    <a:pt x="97" y="33"/>
                  </a:lnTo>
                  <a:lnTo>
                    <a:pt x="103" y="31"/>
                  </a:lnTo>
                  <a:lnTo>
                    <a:pt x="103" y="31"/>
                  </a:lnTo>
                  <a:lnTo>
                    <a:pt x="107" y="31"/>
                  </a:lnTo>
                  <a:lnTo>
                    <a:pt x="107" y="30"/>
                  </a:lnTo>
                  <a:lnTo>
                    <a:pt x="107" y="28"/>
                  </a:lnTo>
                  <a:lnTo>
                    <a:pt x="110" y="28"/>
                  </a:lnTo>
                  <a:lnTo>
                    <a:pt x="112" y="25"/>
                  </a:lnTo>
                  <a:lnTo>
                    <a:pt x="112" y="21"/>
                  </a:lnTo>
                  <a:lnTo>
                    <a:pt x="112" y="20"/>
                  </a:lnTo>
                  <a:lnTo>
                    <a:pt x="105" y="16"/>
                  </a:lnTo>
                  <a:lnTo>
                    <a:pt x="105" y="15"/>
                  </a:lnTo>
                  <a:lnTo>
                    <a:pt x="160" y="11"/>
                  </a:lnTo>
                  <a:lnTo>
                    <a:pt x="167" y="11"/>
                  </a:lnTo>
                  <a:lnTo>
                    <a:pt x="195" y="8"/>
                  </a:lnTo>
                  <a:lnTo>
                    <a:pt x="209" y="6"/>
                  </a:lnTo>
                  <a:lnTo>
                    <a:pt x="227" y="6"/>
                  </a:lnTo>
                  <a:lnTo>
                    <a:pt x="246" y="5"/>
                  </a:lnTo>
                  <a:lnTo>
                    <a:pt x="247" y="5"/>
                  </a:lnTo>
                  <a:lnTo>
                    <a:pt x="284" y="1"/>
                  </a:lnTo>
                  <a:lnTo>
                    <a:pt x="287" y="1"/>
                  </a:lnTo>
                  <a:lnTo>
                    <a:pt x="304" y="0"/>
                  </a:lnTo>
                  <a:lnTo>
                    <a:pt x="308" y="6"/>
                  </a:lnTo>
                  <a:lnTo>
                    <a:pt x="313" y="10"/>
                  </a:lnTo>
                  <a:lnTo>
                    <a:pt x="314" y="11"/>
                  </a:lnTo>
                  <a:lnTo>
                    <a:pt x="313" y="48"/>
                  </a:lnTo>
                  <a:lnTo>
                    <a:pt x="313" y="60"/>
                  </a:lnTo>
                  <a:lnTo>
                    <a:pt x="313" y="77"/>
                  </a:lnTo>
                  <a:lnTo>
                    <a:pt x="313" y="103"/>
                  </a:lnTo>
                  <a:lnTo>
                    <a:pt x="313" y="107"/>
                  </a:lnTo>
                  <a:lnTo>
                    <a:pt x="311" y="144"/>
                  </a:lnTo>
                  <a:lnTo>
                    <a:pt x="311" y="167"/>
                  </a:lnTo>
                  <a:lnTo>
                    <a:pt x="309" y="197"/>
                  </a:lnTo>
                  <a:lnTo>
                    <a:pt x="309" y="231"/>
                  </a:lnTo>
                  <a:lnTo>
                    <a:pt x="309" y="239"/>
                  </a:lnTo>
                  <a:lnTo>
                    <a:pt x="308" y="277"/>
                  </a:lnTo>
                  <a:lnTo>
                    <a:pt x="308" y="309"/>
                  </a:lnTo>
                  <a:lnTo>
                    <a:pt x="308" y="318"/>
                  </a:lnTo>
                  <a:lnTo>
                    <a:pt x="308" y="356"/>
                  </a:lnTo>
                  <a:lnTo>
                    <a:pt x="311" y="378"/>
                  </a:lnTo>
                  <a:lnTo>
                    <a:pt x="314" y="410"/>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dirty="0">
                <a:latin typeface="Arial" charset="0"/>
              </a:endParaRPr>
            </a:p>
          </p:txBody>
        </p:sp>
        <p:sp>
          <p:nvSpPr>
            <p:cNvPr id="220" name="Freeform 136"/>
            <p:cNvSpPr>
              <a:spLocks/>
            </p:cNvSpPr>
            <p:nvPr/>
          </p:nvSpPr>
          <p:spPr bwMode="auto">
            <a:xfrm>
              <a:off x="7200900" y="5227638"/>
              <a:ext cx="338138" cy="301625"/>
            </a:xfrm>
            <a:custGeom>
              <a:avLst/>
              <a:gdLst/>
              <a:ahLst/>
              <a:cxnLst>
                <a:cxn ang="0">
                  <a:pos x="15" y="114"/>
                </a:cxn>
                <a:cxn ang="0">
                  <a:pos x="50" y="15"/>
                </a:cxn>
                <a:cxn ang="0">
                  <a:pos x="171" y="13"/>
                </a:cxn>
                <a:cxn ang="0">
                  <a:pos x="296" y="7"/>
                </a:cxn>
                <a:cxn ang="0">
                  <a:pos x="413" y="3"/>
                </a:cxn>
                <a:cxn ang="0">
                  <a:pos x="422" y="13"/>
                </a:cxn>
                <a:cxn ang="0">
                  <a:pos x="413" y="35"/>
                </a:cxn>
                <a:cxn ang="0">
                  <a:pos x="398" y="45"/>
                </a:cxn>
                <a:cxn ang="0">
                  <a:pos x="460" y="60"/>
                </a:cxn>
                <a:cxn ang="0">
                  <a:pos x="452" y="65"/>
                </a:cxn>
                <a:cxn ang="0">
                  <a:pos x="452" y="75"/>
                </a:cxn>
                <a:cxn ang="0">
                  <a:pos x="437" y="85"/>
                </a:cxn>
                <a:cxn ang="0">
                  <a:pos x="447" y="95"/>
                </a:cxn>
                <a:cxn ang="0">
                  <a:pos x="438" y="109"/>
                </a:cxn>
                <a:cxn ang="0">
                  <a:pos x="428" y="110"/>
                </a:cxn>
                <a:cxn ang="0">
                  <a:pos x="423" y="116"/>
                </a:cxn>
                <a:cxn ang="0">
                  <a:pos x="423" y="122"/>
                </a:cxn>
                <a:cxn ang="0">
                  <a:pos x="420" y="136"/>
                </a:cxn>
                <a:cxn ang="0">
                  <a:pos x="428" y="147"/>
                </a:cxn>
                <a:cxn ang="0">
                  <a:pos x="418" y="157"/>
                </a:cxn>
                <a:cxn ang="0">
                  <a:pos x="415" y="176"/>
                </a:cxn>
                <a:cxn ang="0">
                  <a:pos x="410" y="187"/>
                </a:cxn>
                <a:cxn ang="0">
                  <a:pos x="396" y="186"/>
                </a:cxn>
                <a:cxn ang="0">
                  <a:pos x="396" y="199"/>
                </a:cxn>
                <a:cxn ang="0">
                  <a:pos x="391" y="196"/>
                </a:cxn>
                <a:cxn ang="0">
                  <a:pos x="395" y="206"/>
                </a:cxn>
                <a:cxn ang="0">
                  <a:pos x="386" y="206"/>
                </a:cxn>
                <a:cxn ang="0">
                  <a:pos x="386" y="226"/>
                </a:cxn>
                <a:cxn ang="0">
                  <a:pos x="380" y="246"/>
                </a:cxn>
                <a:cxn ang="0">
                  <a:pos x="370" y="246"/>
                </a:cxn>
                <a:cxn ang="0">
                  <a:pos x="363" y="258"/>
                </a:cxn>
                <a:cxn ang="0">
                  <a:pos x="365" y="268"/>
                </a:cxn>
                <a:cxn ang="0">
                  <a:pos x="353" y="274"/>
                </a:cxn>
                <a:cxn ang="0">
                  <a:pos x="353" y="290"/>
                </a:cxn>
                <a:cxn ang="0">
                  <a:pos x="346" y="291"/>
                </a:cxn>
                <a:cxn ang="0">
                  <a:pos x="345" y="308"/>
                </a:cxn>
                <a:cxn ang="0">
                  <a:pos x="346" y="316"/>
                </a:cxn>
                <a:cxn ang="0">
                  <a:pos x="340" y="323"/>
                </a:cxn>
                <a:cxn ang="0">
                  <a:pos x="341" y="326"/>
                </a:cxn>
                <a:cxn ang="0">
                  <a:pos x="338" y="333"/>
                </a:cxn>
                <a:cxn ang="0">
                  <a:pos x="333" y="343"/>
                </a:cxn>
                <a:cxn ang="0">
                  <a:pos x="336" y="353"/>
                </a:cxn>
                <a:cxn ang="0">
                  <a:pos x="341" y="353"/>
                </a:cxn>
                <a:cxn ang="0">
                  <a:pos x="346" y="351"/>
                </a:cxn>
                <a:cxn ang="0">
                  <a:pos x="341" y="375"/>
                </a:cxn>
                <a:cxn ang="0">
                  <a:pos x="345" y="378"/>
                </a:cxn>
                <a:cxn ang="0">
                  <a:pos x="336" y="392"/>
                </a:cxn>
                <a:cxn ang="0">
                  <a:pos x="341" y="403"/>
                </a:cxn>
                <a:cxn ang="0">
                  <a:pos x="164" y="410"/>
                </a:cxn>
                <a:cxn ang="0">
                  <a:pos x="62" y="385"/>
                </a:cxn>
                <a:cxn ang="0">
                  <a:pos x="49" y="348"/>
                </a:cxn>
                <a:cxn ang="0">
                  <a:pos x="38" y="351"/>
                </a:cxn>
                <a:cxn ang="0">
                  <a:pos x="28" y="353"/>
                </a:cxn>
                <a:cxn ang="0">
                  <a:pos x="23" y="348"/>
                </a:cxn>
                <a:cxn ang="0">
                  <a:pos x="18" y="310"/>
                </a:cxn>
              </a:cxnLst>
              <a:rect l="0" t="0" r="r" b="b"/>
              <a:pathLst>
                <a:path w="462" h="413">
                  <a:moveTo>
                    <a:pt x="20" y="279"/>
                  </a:moveTo>
                  <a:lnTo>
                    <a:pt x="20" y="244"/>
                  </a:lnTo>
                  <a:lnTo>
                    <a:pt x="20" y="218"/>
                  </a:lnTo>
                  <a:lnTo>
                    <a:pt x="20" y="194"/>
                  </a:lnTo>
                  <a:lnTo>
                    <a:pt x="20" y="141"/>
                  </a:lnTo>
                  <a:lnTo>
                    <a:pt x="15" y="114"/>
                  </a:lnTo>
                  <a:lnTo>
                    <a:pt x="13" y="100"/>
                  </a:lnTo>
                  <a:lnTo>
                    <a:pt x="8" y="60"/>
                  </a:lnTo>
                  <a:lnTo>
                    <a:pt x="7" y="55"/>
                  </a:lnTo>
                  <a:lnTo>
                    <a:pt x="2" y="18"/>
                  </a:lnTo>
                  <a:lnTo>
                    <a:pt x="0" y="17"/>
                  </a:lnTo>
                  <a:lnTo>
                    <a:pt x="50" y="15"/>
                  </a:lnTo>
                  <a:lnTo>
                    <a:pt x="70" y="15"/>
                  </a:lnTo>
                  <a:lnTo>
                    <a:pt x="94" y="15"/>
                  </a:lnTo>
                  <a:lnTo>
                    <a:pt x="119" y="13"/>
                  </a:lnTo>
                  <a:lnTo>
                    <a:pt x="122" y="13"/>
                  </a:lnTo>
                  <a:lnTo>
                    <a:pt x="162" y="13"/>
                  </a:lnTo>
                  <a:lnTo>
                    <a:pt x="171" y="13"/>
                  </a:lnTo>
                  <a:lnTo>
                    <a:pt x="194" y="12"/>
                  </a:lnTo>
                  <a:lnTo>
                    <a:pt x="228" y="10"/>
                  </a:lnTo>
                  <a:lnTo>
                    <a:pt x="229" y="10"/>
                  </a:lnTo>
                  <a:lnTo>
                    <a:pt x="269" y="8"/>
                  </a:lnTo>
                  <a:lnTo>
                    <a:pt x="291" y="7"/>
                  </a:lnTo>
                  <a:lnTo>
                    <a:pt x="296" y="7"/>
                  </a:lnTo>
                  <a:lnTo>
                    <a:pt x="321" y="5"/>
                  </a:lnTo>
                  <a:lnTo>
                    <a:pt x="351" y="3"/>
                  </a:lnTo>
                  <a:lnTo>
                    <a:pt x="371" y="3"/>
                  </a:lnTo>
                  <a:lnTo>
                    <a:pt x="405" y="0"/>
                  </a:lnTo>
                  <a:lnTo>
                    <a:pt x="412" y="0"/>
                  </a:lnTo>
                  <a:lnTo>
                    <a:pt x="413" y="3"/>
                  </a:lnTo>
                  <a:lnTo>
                    <a:pt x="415" y="3"/>
                  </a:lnTo>
                  <a:lnTo>
                    <a:pt x="415" y="8"/>
                  </a:lnTo>
                  <a:lnTo>
                    <a:pt x="415" y="10"/>
                  </a:lnTo>
                  <a:lnTo>
                    <a:pt x="418" y="10"/>
                  </a:lnTo>
                  <a:lnTo>
                    <a:pt x="422" y="12"/>
                  </a:lnTo>
                  <a:lnTo>
                    <a:pt x="422" y="13"/>
                  </a:lnTo>
                  <a:lnTo>
                    <a:pt x="420" y="18"/>
                  </a:lnTo>
                  <a:lnTo>
                    <a:pt x="422" y="22"/>
                  </a:lnTo>
                  <a:lnTo>
                    <a:pt x="420" y="23"/>
                  </a:lnTo>
                  <a:lnTo>
                    <a:pt x="417" y="25"/>
                  </a:lnTo>
                  <a:lnTo>
                    <a:pt x="417" y="32"/>
                  </a:lnTo>
                  <a:lnTo>
                    <a:pt x="413" y="35"/>
                  </a:lnTo>
                  <a:lnTo>
                    <a:pt x="406" y="37"/>
                  </a:lnTo>
                  <a:lnTo>
                    <a:pt x="406" y="39"/>
                  </a:lnTo>
                  <a:lnTo>
                    <a:pt x="406" y="42"/>
                  </a:lnTo>
                  <a:lnTo>
                    <a:pt x="405" y="44"/>
                  </a:lnTo>
                  <a:lnTo>
                    <a:pt x="401" y="44"/>
                  </a:lnTo>
                  <a:lnTo>
                    <a:pt x="398" y="45"/>
                  </a:lnTo>
                  <a:lnTo>
                    <a:pt x="395" y="59"/>
                  </a:lnTo>
                  <a:lnTo>
                    <a:pt x="403" y="57"/>
                  </a:lnTo>
                  <a:lnTo>
                    <a:pt x="432" y="55"/>
                  </a:lnTo>
                  <a:lnTo>
                    <a:pt x="455" y="54"/>
                  </a:lnTo>
                  <a:lnTo>
                    <a:pt x="457" y="57"/>
                  </a:lnTo>
                  <a:lnTo>
                    <a:pt x="460" y="60"/>
                  </a:lnTo>
                  <a:lnTo>
                    <a:pt x="462" y="64"/>
                  </a:lnTo>
                  <a:lnTo>
                    <a:pt x="462" y="65"/>
                  </a:lnTo>
                  <a:lnTo>
                    <a:pt x="460" y="67"/>
                  </a:lnTo>
                  <a:lnTo>
                    <a:pt x="457" y="64"/>
                  </a:lnTo>
                  <a:lnTo>
                    <a:pt x="453" y="64"/>
                  </a:lnTo>
                  <a:lnTo>
                    <a:pt x="452" y="65"/>
                  </a:lnTo>
                  <a:lnTo>
                    <a:pt x="452" y="67"/>
                  </a:lnTo>
                  <a:lnTo>
                    <a:pt x="452" y="67"/>
                  </a:lnTo>
                  <a:lnTo>
                    <a:pt x="458" y="70"/>
                  </a:lnTo>
                  <a:lnTo>
                    <a:pt x="458" y="74"/>
                  </a:lnTo>
                  <a:lnTo>
                    <a:pt x="455" y="75"/>
                  </a:lnTo>
                  <a:lnTo>
                    <a:pt x="452" y="75"/>
                  </a:lnTo>
                  <a:lnTo>
                    <a:pt x="450" y="77"/>
                  </a:lnTo>
                  <a:lnTo>
                    <a:pt x="448" y="79"/>
                  </a:lnTo>
                  <a:lnTo>
                    <a:pt x="447" y="82"/>
                  </a:lnTo>
                  <a:lnTo>
                    <a:pt x="443" y="84"/>
                  </a:lnTo>
                  <a:lnTo>
                    <a:pt x="438" y="82"/>
                  </a:lnTo>
                  <a:lnTo>
                    <a:pt x="437" y="85"/>
                  </a:lnTo>
                  <a:lnTo>
                    <a:pt x="437" y="87"/>
                  </a:lnTo>
                  <a:lnTo>
                    <a:pt x="438" y="92"/>
                  </a:lnTo>
                  <a:lnTo>
                    <a:pt x="442" y="94"/>
                  </a:lnTo>
                  <a:lnTo>
                    <a:pt x="445" y="90"/>
                  </a:lnTo>
                  <a:lnTo>
                    <a:pt x="445" y="92"/>
                  </a:lnTo>
                  <a:lnTo>
                    <a:pt x="447" y="95"/>
                  </a:lnTo>
                  <a:lnTo>
                    <a:pt x="445" y="97"/>
                  </a:lnTo>
                  <a:lnTo>
                    <a:pt x="443" y="97"/>
                  </a:lnTo>
                  <a:lnTo>
                    <a:pt x="437" y="99"/>
                  </a:lnTo>
                  <a:lnTo>
                    <a:pt x="437" y="102"/>
                  </a:lnTo>
                  <a:lnTo>
                    <a:pt x="440" y="107"/>
                  </a:lnTo>
                  <a:lnTo>
                    <a:pt x="438" y="109"/>
                  </a:lnTo>
                  <a:lnTo>
                    <a:pt x="438" y="109"/>
                  </a:lnTo>
                  <a:lnTo>
                    <a:pt x="437" y="109"/>
                  </a:lnTo>
                  <a:lnTo>
                    <a:pt x="433" y="105"/>
                  </a:lnTo>
                  <a:lnTo>
                    <a:pt x="428" y="107"/>
                  </a:lnTo>
                  <a:lnTo>
                    <a:pt x="428" y="109"/>
                  </a:lnTo>
                  <a:lnTo>
                    <a:pt x="428" y="110"/>
                  </a:lnTo>
                  <a:lnTo>
                    <a:pt x="433" y="119"/>
                  </a:lnTo>
                  <a:lnTo>
                    <a:pt x="428" y="121"/>
                  </a:lnTo>
                  <a:lnTo>
                    <a:pt x="427" y="122"/>
                  </a:lnTo>
                  <a:lnTo>
                    <a:pt x="427" y="121"/>
                  </a:lnTo>
                  <a:lnTo>
                    <a:pt x="427" y="116"/>
                  </a:lnTo>
                  <a:lnTo>
                    <a:pt x="423" y="116"/>
                  </a:lnTo>
                  <a:lnTo>
                    <a:pt x="420" y="119"/>
                  </a:lnTo>
                  <a:lnTo>
                    <a:pt x="417" y="122"/>
                  </a:lnTo>
                  <a:lnTo>
                    <a:pt x="418" y="127"/>
                  </a:lnTo>
                  <a:lnTo>
                    <a:pt x="420" y="127"/>
                  </a:lnTo>
                  <a:lnTo>
                    <a:pt x="422" y="124"/>
                  </a:lnTo>
                  <a:lnTo>
                    <a:pt x="423" y="122"/>
                  </a:lnTo>
                  <a:lnTo>
                    <a:pt x="427" y="122"/>
                  </a:lnTo>
                  <a:lnTo>
                    <a:pt x="427" y="126"/>
                  </a:lnTo>
                  <a:lnTo>
                    <a:pt x="425" y="129"/>
                  </a:lnTo>
                  <a:lnTo>
                    <a:pt x="425" y="131"/>
                  </a:lnTo>
                  <a:lnTo>
                    <a:pt x="425" y="134"/>
                  </a:lnTo>
                  <a:lnTo>
                    <a:pt x="420" y="136"/>
                  </a:lnTo>
                  <a:lnTo>
                    <a:pt x="418" y="139"/>
                  </a:lnTo>
                  <a:lnTo>
                    <a:pt x="420" y="141"/>
                  </a:lnTo>
                  <a:lnTo>
                    <a:pt x="425" y="141"/>
                  </a:lnTo>
                  <a:lnTo>
                    <a:pt x="427" y="141"/>
                  </a:lnTo>
                  <a:lnTo>
                    <a:pt x="428" y="146"/>
                  </a:lnTo>
                  <a:lnTo>
                    <a:pt x="428" y="147"/>
                  </a:lnTo>
                  <a:lnTo>
                    <a:pt x="430" y="151"/>
                  </a:lnTo>
                  <a:lnTo>
                    <a:pt x="430" y="152"/>
                  </a:lnTo>
                  <a:lnTo>
                    <a:pt x="427" y="156"/>
                  </a:lnTo>
                  <a:lnTo>
                    <a:pt x="422" y="154"/>
                  </a:lnTo>
                  <a:lnTo>
                    <a:pt x="420" y="156"/>
                  </a:lnTo>
                  <a:lnTo>
                    <a:pt x="418" y="157"/>
                  </a:lnTo>
                  <a:lnTo>
                    <a:pt x="420" y="162"/>
                  </a:lnTo>
                  <a:lnTo>
                    <a:pt x="418" y="166"/>
                  </a:lnTo>
                  <a:lnTo>
                    <a:pt x="408" y="166"/>
                  </a:lnTo>
                  <a:lnTo>
                    <a:pt x="408" y="171"/>
                  </a:lnTo>
                  <a:lnTo>
                    <a:pt x="408" y="172"/>
                  </a:lnTo>
                  <a:lnTo>
                    <a:pt x="415" y="176"/>
                  </a:lnTo>
                  <a:lnTo>
                    <a:pt x="415" y="177"/>
                  </a:lnTo>
                  <a:lnTo>
                    <a:pt x="415" y="181"/>
                  </a:lnTo>
                  <a:lnTo>
                    <a:pt x="413" y="184"/>
                  </a:lnTo>
                  <a:lnTo>
                    <a:pt x="410" y="184"/>
                  </a:lnTo>
                  <a:lnTo>
                    <a:pt x="410" y="186"/>
                  </a:lnTo>
                  <a:lnTo>
                    <a:pt x="410" y="187"/>
                  </a:lnTo>
                  <a:lnTo>
                    <a:pt x="406" y="187"/>
                  </a:lnTo>
                  <a:lnTo>
                    <a:pt x="406" y="187"/>
                  </a:lnTo>
                  <a:lnTo>
                    <a:pt x="400" y="189"/>
                  </a:lnTo>
                  <a:lnTo>
                    <a:pt x="398" y="191"/>
                  </a:lnTo>
                  <a:lnTo>
                    <a:pt x="396" y="191"/>
                  </a:lnTo>
                  <a:lnTo>
                    <a:pt x="396" y="186"/>
                  </a:lnTo>
                  <a:lnTo>
                    <a:pt x="396" y="184"/>
                  </a:lnTo>
                  <a:lnTo>
                    <a:pt x="395" y="186"/>
                  </a:lnTo>
                  <a:lnTo>
                    <a:pt x="393" y="187"/>
                  </a:lnTo>
                  <a:lnTo>
                    <a:pt x="395" y="192"/>
                  </a:lnTo>
                  <a:lnTo>
                    <a:pt x="395" y="194"/>
                  </a:lnTo>
                  <a:lnTo>
                    <a:pt x="396" y="199"/>
                  </a:lnTo>
                  <a:lnTo>
                    <a:pt x="395" y="203"/>
                  </a:lnTo>
                  <a:lnTo>
                    <a:pt x="393" y="204"/>
                  </a:lnTo>
                  <a:lnTo>
                    <a:pt x="391" y="204"/>
                  </a:lnTo>
                  <a:lnTo>
                    <a:pt x="390" y="201"/>
                  </a:lnTo>
                  <a:lnTo>
                    <a:pt x="391" y="199"/>
                  </a:lnTo>
                  <a:lnTo>
                    <a:pt x="391" y="196"/>
                  </a:lnTo>
                  <a:lnTo>
                    <a:pt x="390" y="194"/>
                  </a:lnTo>
                  <a:lnTo>
                    <a:pt x="388" y="194"/>
                  </a:lnTo>
                  <a:lnTo>
                    <a:pt x="386" y="196"/>
                  </a:lnTo>
                  <a:lnTo>
                    <a:pt x="388" y="204"/>
                  </a:lnTo>
                  <a:lnTo>
                    <a:pt x="391" y="206"/>
                  </a:lnTo>
                  <a:lnTo>
                    <a:pt x="395" y="206"/>
                  </a:lnTo>
                  <a:lnTo>
                    <a:pt x="395" y="209"/>
                  </a:lnTo>
                  <a:lnTo>
                    <a:pt x="391" y="214"/>
                  </a:lnTo>
                  <a:lnTo>
                    <a:pt x="388" y="214"/>
                  </a:lnTo>
                  <a:lnTo>
                    <a:pt x="388" y="213"/>
                  </a:lnTo>
                  <a:lnTo>
                    <a:pt x="388" y="208"/>
                  </a:lnTo>
                  <a:lnTo>
                    <a:pt x="386" y="206"/>
                  </a:lnTo>
                  <a:lnTo>
                    <a:pt x="385" y="214"/>
                  </a:lnTo>
                  <a:lnTo>
                    <a:pt x="385" y="216"/>
                  </a:lnTo>
                  <a:lnTo>
                    <a:pt x="385" y="218"/>
                  </a:lnTo>
                  <a:lnTo>
                    <a:pt x="390" y="224"/>
                  </a:lnTo>
                  <a:lnTo>
                    <a:pt x="390" y="226"/>
                  </a:lnTo>
                  <a:lnTo>
                    <a:pt x="386" y="226"/>
                  </a:lnTo>
                  <a:lnTo>
                    <a:pt x="385" y="228"/>
                  </a:lnTo>
                  <a:lnTo>
                    <a:pt x="385" y="229"/>
                  </a:lnTo>
                  <a:lnTo>
                    <a:pt x="386" y="236"/>
                  </a:lnTo>
                  <a:lnTo>
                    <a:pt x="386" y="236"/>
                  </a:lnTo>
                  <a:lnTo>
                    <a:pt x="385" y="241"/>
                  </a:lnTo>
                  <a:lnTo>
                    <a:pt x="380" y="246"/>
                  </a:lnTo>
                  <a:lnTo>
                    <a:pt x="380" y="249"/>
                  </a:lnTo>
                  <a:lnTo>
                    <a:pt x="378" y="251"/>
                  </a:lnTo>
                  <a:lnTo>
                    <a:pt x="376" y="251"/>
                  </a:lnTo>
                  <a:lnTo>
                    <a:pt x="376" y="246"/>
                  </a:lnTo>
                  <a:lnTo>
                    <a:pt x="376" y="244"/>
                  </a:lnTo>
                  <a:lnTo>
                    <a:pt x="370" y="246"/>
                  </a:lnTo>
                  <a:lnTo>
                    <a:pt x="370" y="248"/>
                  </a:lnTo>
                  <a:lnTo>
                    <a:pt x="371" y="251"/>
                  </a:lnTo>
                  <a:lnTo>
                    <a:pt x="371" y="256"/>
                  </a:lnTo>
                  <a:lnTo>
                    <a:pt x="366" y="254"/>
                  </a:lnTo>
                  <a:lnTo>
                    <a:pt x="365" y="254"/>
                  </a:lnTo>
                  <a:lnTo>
                    <a:pt x="363" y="258"/>
                  </a:lnTo>
                  <a:lnTo>
                    <a:pt x="363" y="263"/>
                  </a:lnTo>
                  <a:lnTo>
                    <a:pt x="361" y="263"/>
                  </a:lnTo>
                  <a:lnTo>
                    <a:pt x="355" y="259"/>
                  </a:lnTo>
                  <a:lnTo>
                    <a:pt x="353" y="263"/>
                  </a:lnTo>
                  <a:lnTo>
                    <a:pt x="355" y="266"/>
                  </a:lnTo>
                  <a:lnTo>
                    <a:pt x="365" y="268"/>
                  </a:lnTo>
                  <a:lnTo>
                    <a:pt x="366" y="268"/>
                  </a:lnTo>
                  <a:lnTo>
                    <a:pt x="365" y="271"/>
                  </a:lnTo>
                  <a:lnTo>
                    <a:pt x="363" y="271"/>
                  </a:lnTo>
                  <a:lnTo>
                    <a:pt x="355" y="268"/>
                  </a:lnTo>
                  <a:lnTo>
                    <a:pt x="353" y="271"/>
                  </a:lnTo>
                  <a:lnTo>
                    <a:pt x="353" y="274"/>
                  </a:lnTo>
                  <a:lnTo>
                    <a:pt x="358" y="278"/>
                  </a:lnTo>
                  <a:lnTo>
                    <a:pt x="361" y="278"/>
                  </a:lnTo>
                  <a:lnTo>
                    <a:pt x="360" y="285"/>
                  </a:lnTo>
                  <a:lnTo>
                    <a:pt x="353" y="286"/>
                  </a:lnTo>
                  <a:lnTo>
                    <a:pt x="353" y="288"/>
                  </a:lnTo>
                  <a:lnTo>
                    <a:pt x="353" y="290"/>
                  </a:lnTo>
                  <a:lnTo>
                    <a:pt x="353" y="291"/>
                  </a:lnTo>
                  <a:lnTo>
                    <a:pt x="353" y="293"/>
                  </a:lnTo>
                  <a:lnTo>
                    <a:pt x="351" y="293"/>
                  </a:lnTo>
                  <a:lnTo>
                    <a:pt x="350" y="293"/>
                  </a:lnTo>
                  <a:lnTo>
                    <a:pt x="348" y="290"/>
                  </a:lnTo>
                  <a:lnTo>
                    <a:pt x="346" y="291"/>
                  </a:lnTo>
                  <a:lnTo>
                    <a:pt x="341" y="290"/>
                  </a:lnTo>
                  <a:lnTo>
                    <a:pt x="341" y="290"/>
                  </a:lnTo>
                  <a:lnTo>
                    <a:pt x="341" y="293"/>
                  </a:lnTo>
                  <a:lnTo>
                    <a:pt x="348" y="296"/>
                  </a:lnTo>
                  <a:lnTo>
                    <a:pt x="345" y="305"/>
                  </a:lnTo>
                  <a:lnTo>
                    <a:pt x="345" y="308"/>
                  </a:lnTo>
                  <a:lnTo>
                    <a:pt x="348" y="311"/>
                  </a:lnTo>
                  <a:lnTo>
                    <a:pt x="353" y="311"/>
                  </a:lnTo>
                  <a:lnTo>
                    <a:pt x="353" y="313"/>
                  </a:lnTo>
                  <a:lnTo>
                    <a:pt x="351" y="315"/>
                  </a:lnTo>
                  <a:lnTo>
                    <a:pt x="350" y="316"/>
                  </a:lnTo>
                  <a:lnTo>
                    <a:pt x="346" y="316"/>
                  </a:lnTo>
                  <a:lnTo>
                    <a:pt x="345" y="313"/>
                  </a:lnTo>
                  <a:lnTo>
                    <a:pt x="341" y="315"/>
                  </a:lnTo>
                  <a:lnTo>
                    <a:pt x="338" y="315"/>
                  </a:lnTo>
                  <a:lnTo>
                    <a:pt x="338" y="316"/>
                  </a:lnTo>
                  <a:lnTo>
                    <a:pt x="338" y="321"/>
                  </a:lnTo>
                  <a:lnTo>
                    <a:pt x="340" y="323"/>
                  </a:lnTo>
                  <a:lnTo>
                    <a:pt x="341" y="323"/>
                  </a:lnTo>
                  <a:lnTo>
                    <a:pt x="346" y="321"/>
                  </a:lnTo>
                  <a:lnTo>
                    <a:pt x="348" y="323"/>
                  </a:lnTo>
                  <a:lnTo>
                    <a:pt x="348" y="326"/>
                  </a:lnTo>
                  <a:lnTo>
                    <a:pt x="343" y="328"/>
                  </a:lnTo>
                  <a:lnTo>
                    <a:pt x="341" y="326"/>
                  </a:lnTo>
                  <a:lnTo>
                    <a:pt x="336" y="321"/>
                  </a:lnTo>
                  <a:lnTo>
                    <a:pt x="331" y="323"/>
                  </a:lnTo>
                  <a:lnTo>
                    <a:pt x="331" y="326"/>
                  </a:lnTo>
                  <a:lnTo>
                    <a:pt x="331" y="328"/>
                  </a:lnTo>
                  <a:lnTo>
                    <a:pt x="336" y="331"/>
                  </a:lnTo>
                  <a:lnTo>
                    <a:pt x="338" y="333"/>
                  </a:lnTo>
                  <a:lnTo>
                    <a:pt x="336" y="338"/>
                  </a:lnTo>
                  <a:lnTo>
                    <a:pt x="335" y="340"/>
                  </a:lnTo>
                  <a:lnTo>
                    <a:pt x="331" y="338"/>
                  </a:lnTo>
                  <a:lnTo>
                    <a:pt x="331" y="341"/>
                  </a:lnTo>
                  <a:lnTo>
                    <a:pt x="331" y="343"/>
                  </a:lnTo>
                  <a:lnTo>
                    <a:pt x="333" y="343"/>
                  </a:lnTo>
                  <a:lnTo>
                    <a:pt x="335" y="345"/>
                  </a:lnTo>
                  <a:lnTo>
                    <a:pt x="335" y="346"/>
                  </a:lnTo>
                  <a:lnTo>
                    <a:pt x="333" y="351"/>
                  </a:lnTo>
                  <a:lnTo>
                    <a:pt x="331" y="353"/>
                  </a:lnTo>
                  <a:lnTo>
                    <a:pt x="331" y="353"/>
                  </a:lnTo>
                  <a:lnTo>
                    <a:pt x="336" y="353"/>
                  </a:lnTo>
                  <a:lnTo>
                    <a:pt x="336" y="351"/>
                  </a:lnTo>
                  <a:lnTo>
                    <a:pt x="336" y="346"/>
                  </a:lnTo>
                  <a:lnTo>
                    <a:pt x="341" y="348"/>
                  </a:lnTo>
                  <a:lnTo>
                    <a:pt x="341" y="351"/>
                  </a:lnTo>
                  <a:lnTo>
                    <a:pt x="341" y="353"/>
                  </a:lnTo>
                  <a:lnTo>
                    <a:pt x="341" y="353"/>
                  </a:lnTo>
                  <a:lnTo>
                    <a:pt x="333" y="356"/>
                  </a:lnTo>
                  <a:lnTo>
                    <a:pt x="336" y="360"/>
                  </a:lnTo>
                  <a:lnTo>
                    <a:pt x="341" y="360"/>
                  </a:lnTo>
                  <a:lnTo>
                    <a:pt x="343" y="356"/>
                  </a:lnTo>
                  <a:lnTo>
                    <a:pt x="345" y="351"/>
                  </a:lnTo>
                  <a:lnTo>
                    <a:pt x="346" y="351"/>
                  </a:lnTo>
                  <a:lnTo>
                    <a:pt x="348" y="355"/>
                  </a:lnTo>
                  <a:lnTo>
                    <a:pt x="346" y="356"/>
                  </a:lnTo>
                  <a:lnTo>
                    <a:pt x="343" y="360"/>
                  </a:lnTo>
                  <a:lnTo>
                    <a:pt x="341" y="365"/>
                  </a:lnTo>
                  <a:lnTo>
                    <a:pt x="341" y="366"/>
                  </a:lnTo>
                  <a:lnTo>
                    <a:pt x="341" y="375"/>
                  </a:lnTo>
                  <a:lnTo>
                    <a:pt x="345" y="375"/>
                  </a:lnTo>
                  <a:lnTo>
                    <a:pt x="346" y="372"/>
                  </a:lnTo>
                  <a:lnTo>
                    <a:pt x="350" y="370"/>
                  </a:lnTo>
                  <a:lnTo>
                    <a:pt x="351" y="372"/>
                  </a:lnTo>
                  <a:lnTo>
                    <a:pt x="350" y="375"/>
                  </a:lnTo>
                  <a:lnTo>
                    <a:pt x="345" y="378"/>
                  </a:lnTo>
                  <a:lnTo>
                    <a:pt x="346" y="385"/>
                  </a:lnTo>
                  <a:lnTo>
                    <a:pt x="346" y="387"/>
                  </a:lnTo>
                  <a:lnTo>
                    <a:pt x="343" y="390"/>
                  </a:lnTo>
                  <a:lnTo>
                    <a:pt x="338" y="387"/>
                  </a:lnTo>
                  <a:lnTo>
                    <a:pt x="336" y="388"/>
                  </a:lnTo>
                  <a:lnTo>
                    <a:pt x="336" y="392"/>
                  </a:lnTo>
                  <a:lnTo>
                    <a:pt x="341" y="395"/>
                  </a:lnTo>
                  <a:lnTo>
                    <a:pt x="343" y="397"/>
                  </a:lnTo>
                  <a:lnTo>
                    <a:pt x="343" y="398"/>
                  </a:lnTo>
                  <a:lnTo>
                    <a:pt x="341" y="400"/>
                  </a:lnTo>
                  <a:lnTo>
                    <a:pt x="341" y="402"/>
                  </a:lnTo>
                  <a:lnTo>
                    <a:pt x="341" y="403"/>
                  </a:lnTo>
                  <a:lnTo>
                    <a:pt x="331" y="403"/>
                  </a:lnTo>
                  <a:lnTo>
                    <a:pt x="314" y="405"/>
                  </a:lnTo>
                  <a:lnTo>
                    <a:pt x="311" y="405"/>
                  </a:lnTo>
                  <a:lnTo>
                    <a:pt x="254" y="407"/>
                  </a:lnTo>
                  <a:lnTo>
                    <a:pt x="191" y="410"/>
                  </a:lnTo>
                  <a:lnTo>
                    <a:pt x="164" y="410"/>
                  </a:lnTo>
                  <a:lnTo>
                    <a:pt x="141" y="412"/>
                  </a:lnTo>
                  <a:lnTo>
                    <a:pt x="117" y="412"/>
                  </a:lnTo>
                  <a:lnTo>
                    <a:pt x="114" y="412"/>
                  </a:lnTo>
                  <a:lnTo>
                    <a:pt x="85" y="412"/>
                  </a:lnTo>
                  <a:lnTo>
                    <a:pt x="62" y="413"/>
                  </a:lnTo>
                  <a:lnTo>
                    <a:pt x="62" y="385"/>
                  </a:lnTo>
                  <a:lnTo>
                    <a:pt x="62" y="353"/>
                  </a:lnTo>
                  <a:lnTo>
                    <a:pt x="59" y="350"/>
                  </a:lnTo>
                  <a:lnTo>
                    <a:pt x="55" y="348"/>
                  </a:lnTo>
                  <a:lnTo>
                    <a:pt x="55" y="350"/>
                  </a:lnTo>
                  <a:lnTo>
                    <a:pt x="50" y="351"/>
                  </a:lnTo>
                  <a:lnTo>
                    <a:pt x="49" y="348"/>
                  </a:lnTo>
                  <a:lnTo>
                    <a:pt x="45" y="348"/>
                  </a:lnTo>
                  <a:lnTo>
                    <a:pt x="45" y="353"/>
                  </a:lnTo>
                  <a:lnTo>
                    <a:pt x="42" y="351"/>
                  </a:lnTo>
                  <a:lnTo>
                    <a:pt x="43" y="348"/>
                  </a:lnTo>
                  <a:lnTo>
                    <a:pt x="42" y="348"/>
                  </a:lnTo>
                  <a:lnTo>
                    <a:pt x="38" y="351"/>
                  </a:lnTo>
                  <a:lnTo>
                    <a:pt x="38" y="350"/>
                  </a:lnTo>
                  <a:lnTo>
                    <a:pt x="37" y="348"/>
                  </a:lnTo>
                  <a:lnTo>
                    <a:pt x="35" y="350"/>
                  </a:lnTo>
                  <a:lnTo>
                    <a:pt x="35" y="353"/>
                  </a:lnTo>
                  <a:lnTo>
                    <a:pt x="33" y="351"/>
                  </a:lnTo>
                  <a:lnTo>
                    <a:pt x="28" y="353"/>
                  </a:lnTo>
                  <a:lnTo>
                    <a:pt x="27" y="353"/>
                  </a:lnTo>
                  <a:lnTo>
                    <a:pt x="28" y="351"/>
                  </a:lnTo>
                  <a:lnTo>
                    <a:pt x="28" y="348"/>
                  </a:lnTo>
                  <a:lnTo>
                    <a:pt x="27" y="350"/>
                  </a:lnTo>
                  <a:lnTo>
                    <a:pt x="25" y="351"/>
                  </a:lnTo>
                  <a:lnTo>
                    <a:pt x="23" y="348"/>
                  </a:lnTo>
                  <a:lnTo>
                    <a:pt x="23" y="348"/>
                  </a:lnTo>
                  <a:lnTo>
                    <a:pt x="22" y="346"/>
                  </a:lnTo>
                  <a:lnTo>
                    <a:pt x="23" y="345"/>
                  </a:lnTo>
                  <a:lnTo>
                    <a:pt x="23" y="343"/>
                  </a:lnTo>
                  <a:lnTo>
                    <a:pt x="18" y="343"/>
                  </a:lnTo>
                  <a:lnTo>
                    <a:pt x="18" y="310"/>
                  </a:lnTo>
                  <a:lnTo>
                    <a:pt x="20" y="279"/>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21" name="Freeform 138"/>
            <p:cNvSpPr>
              <a:spLocks/>
            </p:cNvSpPr>
            <p:nvPr/>
          </p:nvSpPr>
          <p:spPr bwMode="auto">
            <a:xfrm>
              <a:off x="7429500" y="4330700"/>
              <a:ext cx="379413" cy="169863"/>
            </a:xfrm>
            <a:custGeom>
              <a:avLst/>
              <a:gdLst/>
              <a:ahLst/>
              <a:cxnLst>
                <a:cxn ang="0">
                  <a:pos x="362" y="127"/>
                </a:cxn>
                <a:cxn ang="0">
                  <a:pos x="330" y="132"/>
                </a:cxn>
                <a:cxn ang="0">
                  <a:pos x="315" y="153"/>
                </a:cxn>
                <a:cxn ang="0">
                  <a:pos x="308" y="168"/>
                </a:cxn>
                <a:cxn ang="0">
                  <a:pos x="310" y="146"/>
                </a:cxn>
                <a:cxn ang="0">
                  <a:pos x="268" y="163"/>
                </a:cxn>
                <a:cxn ang="0">
                  <a:pos x="238" y="228"/>
                </a:cxn>
                <a:cxn ang="0">
                  <a:pos x="226" y="226"/>
                </a:cxn>
                <a:cxn ang="0">
                  <a:pos x="226" y="221"/>
                </a:cxn>
                <a:cxn ang="0">
                  <a:pos x="230" y="206"/>
                </a:cxn>
                <a:cxn ang="0">
                  <a:pos x="221" y="208"/>
                </a:cxn>
                <a:cxn ang="0">
                  <a:pos x="213" y="206"/>
                </a:cxn>
                <a:cxn ang="0">
                  <a:pos x="213" y="198"/>
                </a:cxn>
                <a:cxn ang="0">
                  <a:pos x="216" y="186"/>
                </a:cxn>
                <a:cxn ang="0">
                  <a:pos x="218" y="179"/>
                </a:cxn>
                <a:cxn ang="0">
                  <a:pos x="213" y="171"/>
                </a:cxn>
                <a:cxn ang="0">
                  <a:pos x="210" y="166"/>
                </a:cxn>
                <a:cxn ang="0">
                  <a:pos x="198" y="159"/>
                </a:cxn>
                <a:cxn ang="0">
                  <a:pos x="188" y="158"/>
                </a:cxn>
                <a:cxn ang="0">
                  <a:pos x="188" y="149"/>
                </a:cxn>
                <a:cxn ang="0">
                  <a:pos x="184" y="144"/>
                </a:cxn>
                <a:cxn ang="0">
                  <a:pos x="176" y="141"/>
                </a:cxn>
                <a:cxn ang="0">
                  <a:pos x="166" y="137"/>
                </a:cxn>
                <a:cxn ang="0">
                  <a:pos x="156" y="137"/>
                </a:cxn>
                <a:cxn ang="0">
                  <a:pos x="153" y="137"/>
                </a:cxn>
                <a:cxn ang="0">
                  <a:pos x="146" y="139"/>
                </a:cxn>
                <a:cxn ang="0">
                  <a:pos x="139" y="137"/>
                </a:cxn>
                <a:cxn ang="0">
                  <a:pos x="134" y="137"/>
                </a:cxn>
                <a:cxn ang="0">
                  <a:pos x="121" y="132"/>
                </a:cxn>
                <a:cxn ang="0">
                  <a:pos x="39" y="112"/>
                </a:cxn>
                <a:cxn ang="0">
                  <a:pos x="22" y="104"/>
                </a:cxn>
                <a:cxn ang="0">
                  <a:pos x="12" y="92"/>
                </a:cxn>
                <a:cxn ang="0">
                  <a:pos x="7" y="87"/>
                </a:cxn>
                <a:cxn ang="0">
                  <a:pos x="0" y="84"/>
                </a:cxn>
                <a:cxn ang="0">
                  <a:pos x="47" y="52"/>
                </a:cxn>
                <a:cxn ang="0">
                  <a:pos x="98" y="29"/>
                </a:cxn>
                <a:cxn ang="0">
                  <a:pos x="114" y="15"/>
                </a:cxn>
                <a:cxn ang="0">
                  <a:pos x="144" y="12"/>
                </a:cxn>
                <a:cxn ang="0">
                  <a:pos x="151" y="32"/>
                </a:cxn>
                <a:cxn ang="0">
                  <a:pos x="171" y="29"/>
                </a:cxn>
                <a:cxn ang="0">
                  <a:pos x="195" y="32"/>
                </a:cxn>
                <a:cxn ang="0">
                  <a:pos x="261" y="72"/>
                </a:cxn>
                <a:cxn ang="0">
                  <a:pos x="288" y="71"/>
                </a:cxn>
                <a:cxn ang="0">
                  <a:pos x="333" y="44"/>
                </a:cxn>
                <a:cxn ang="0">
                  <a:pos x="384" y="37"/>
                </a:cxn>
                <a:cxn ang="0">
                  <a:pos x="422" y="32"/>
                </a:cxn>
                <a:cxn ang="0">
                  <a:pos x="425" y="55"/>
                </a:cxn>
                <a:cxn ang="0">
                  <a:pos x="454" y="50"/>
                </a:cxn>
                <a:cxn ang="0">
                  <a:pos x="481" y="47"/>
                </a:cxn>
                <a:cxn ang="0">
                  <a:pos x="491" y="82"/>
                </a:cxn>
                <a:cxn ang="0">
                  <a:pos x="506" y="89"/>
                </a:cxn>
                <a:cxn ang="0">
                  <a:pos x="519" y="102"/>
                </a:cxn>
                <a:cxn ang="0">
                  <a:pos x="474" y="106"/>
                </a:cxn>
                <a:cxn ang="0">
                  <a:pos x="455" y="122"/>
                </a:cxn>
                <a:cxn ang="0">
                  <a:pos x="402" y="102"/>
                </a:cxn>
                <a:cxn ang="0">
                  <a:pos x="365" y="121"/>
                </a:cxn>
              </a:cxnLst>
              <a:rect l="0" t="0" r="r" b="b"/>
              <a:pathLst>
                <a:path w="519" h="233">
                  <a:moveTo>
                    <a:pt x="365" y="121"/>
                  </a:moveTo>
                  <a:lnTo>
                    <a:pt x="362" y="122"/>
                  </a:lnTo>
                  <a:lnTo>
                    <a:pt x="362" y="127"/>
                  </a:lnTo>
                  <a:lnTo>
                    <a:pt x="348" y="124"/>
                  </a:lnTo>
                  <a:lnTo>
                    <a:pt x="335" y="127"/>
                  </a:lnTo>
                  <a:lnTo>
                    <a:pt x="330" y="132"/>
                  </a:lnTo>
                  <a:lnTo>
                    <a:pt x="328" y="141"/>
                  </a:lnTo>
                  <a:lnTo>
                    <a:pt x="320" y="149"/>
                  </a:lnTo>
                  <a:lnTo>
                    <a:pt x="315" y="153"/>
                  </a:lnTo>
                  <a:lnTo>
                    <a:pt x="315" y="154"/>
                  </a:lnTo>
                  <a:lnTo>
                    <a:pt x="312" y="158"/>
                  </a:lnTo>
                  <a:lnTo>
                    <a:pt x="308" y="168"/>
                  </a:lnTo>
                  <a:lnTo>
                    <a:pt x="305" y="164"/>
                  </a:lnTo>
                  <a:lnTo>
                    <a:pt x="303" y="159"/>
                  </a:lnTo>
                  <a:lnTo>
                    <a:pt x="310" y="146"/>
                  </a:lnTo>
                  <a:lnTo>
                    <a:pt x="295" y="146"/>
                  </a:lnTo>
                  <a:lnTo>
                    <a:pt x="285" y="159"/>
                  </a:lnTo>
                  <a:lnTo>
                    <a:pt x="268" y="163"/>
                  </a:lnTo>
                  <a:lnTo>
                    <a:pt x="260" y="181"/>
                  </a:lnTo>
                  <a:lnTo>
                    <a:pt x="255" y="196"/>
                  </a:lnTo>
                  <a:lnTo>
                    <a:pt x="238" y="228"/>
                  </a:lnTo>
                  <a:lnTo>
                    <a:pt x="238" y="233"/>
                  </a:lnTo>
                  <a:lnTo>
                    <a:pt x="230" y="231"/>
                  </a:lnTo>
                  <a:lnTo>
                    <a:pt x="226" y="226"/>
                  </a:lnTo>
                  <a:lnTo>
                    <a:pt x="225" y="224"/>
                  </a:lnTo>
                  <a:lnTo>
                    <a:pt x="226" y="223"/>
                  </a:lnTo>
                  <a:lnTo>
                    <a:pt x="226" y="221"/>
                  </a:lnTo>
                  <a:lnTo>
                    <a:pt x="228" y="219"/>
                  </a:lnTo>
                  <a:lnTo>
                    <a:pt x="226" y="216"/>
                  </a:lnTo>
                  <a:lnTo>
                    <a:pt x="230" y="206"/>
                  </a:lnTo>
                  <a:lnTo>
                    <a:pt x="230" y="204"/>
                  </a:lnTo>
                  <a:lnTo>
                    <a:pt x="226" y="201"/>
                  </a:lnTo>
                  <a:lnTo>
                    <a:pt x="221" y="208"/>
                  </a:lnTo>
                  <a:lnTo>
                    <a:pt x="216" y="208"/>
                  </a:lnTo>
                  <a:lnTo>
                    <a:pt x="215" y="209"/>
                  </a:lnTo>
                  <a:lnTo>
                    <a:pt x="213" y="206"/>
                  </a:lnTo>
                  <a:lnTo>
                    <a:pt x="211" y="206"/>
                  </a:lnTo>
                  <a:lnTo>
                    <a:pt x="213" y="201"/>
                  </a:lnTo>
                  <a:lnTo>
                    <a:pt x="213" y="198"/>
                  </a:lnTo>
                  <a:lnTo>
                    <a:pt x="216" y="194"/>
                  </a:lnTo>
                  <a:lnTo>
                    <a:pt x="218" y="191"/>
                  </a:lnTo>
                  <a:lnTo>
                    <a:pt x="216" y="186"/>
                  </a:lnTo>
                  <a:lnTo>
                    <a:pt x="213" y="183"/>
                  </a:lnTo>
                  <a:lnTo>
                    <a:pt x="218" y="183"/>
                  </a:lnTo>
                  <a:lnTo>
                    <a:pt x="218" y="179"/>
                  </a:lnTo>
                  <a:lnTo>
                    <a:pt x="218" y="178"/>
                  </a:lnTo>
                  <a:lnTo>
                    <a:pt x="213" y="173"/>
                  </a:lnTo>
                  <a:lnTo>
                    <a:pt x="213" y="171"/>
                  </a:lnTo>
                  <a:lnTo>
                    <a:pt x="216" y="169"/>
                  </a:lnTo>
                  <a:lnTo>
                    <a:pt x="215" y="168"/>
                  </a:lnTo>
                  <a:lnTo>
                    <a:pt x="210" y="166"/>
                  </a:lnTo>
                  <a:lnTo>
                    <a:pt x="208" y="163"/>
                  </a:lnTo>
                  <a:lnTo>
                    <a:pt x="200" y="161"/>
                  </a:lnTo>
                  <a:lnTo>
                    <a:pt x="198" y="159"/>
                  </a:lnTo>
                  <a:lnTo>
                    <a:pt x="193" y="159"/>
                  </a:lnTo>
                  <a:lnTo>
                    <a:pt x="190" y="159"/>
                  </a:lnTo>
                  <a:lnTo>
                    <a:pt x="188" y="158"/>
                  </a:lnTo>
                  <a:lnTo>
                    <a:pt x="188" y="156"/>
                  </a:lnTo>
                  <a:lnTo>
                    <a:pt x="191" y="149"/>
                  </a:lnTo>
                  <a:lnTo>
                    <a:pt x="188" y="149"/>
                  </a:lnTo>
                  <a:lnTo>
                    <a:pt x="188" y="146"/>
                  </a:lnTo>
                  <a:lnTo>
                    <a:pt x="188" y="144"/>
                  </a:lnTo>
                  <a:lnTo>
                    <a:pt x="184" y="144"/>
                  </a:lnTo>
                  <a:lnTo>
                    <a:pt x="181" y="141"/>
                  </a:lnTo>
                  <a:lnTo>
                    <a:pt x="178" y="142"/>
                  </a:lnTo>
                  <a:lnTo>
                    <a:pt x="176" y="141"/>
                  </a:lnTo>
                  <a:lnTo>
                    <a:pt x="173" y="141"/>
                  </a:lnTo>
                  <a:lnTo>
                    <a:pt x="169" y="141"/>
                  </a:lnTo>
                  <a:lnTo>
                    <a:pt x="166" y="137"/>
                  </a:lnTo>
                  <a:lnTo>
                    <a:pt x="164" y="139"/>
                  </a:lnTo>
                  <a:lnTo>
                    <a:pt x="159" y="137"/>
                  </a:lnTo>
                  <a:lnTo>
                    <a:pt x="156" y="137"/>
                  </a:lnTo>
                  <a:lnTo>
                    <a:pt x="156" y="137"/>
                  </a:lnTo>
                  <a:lnTo>
                    <a:pt x="154" y="137"/>
                  </a:lnTo>
                  <a:lnTo>
                    <a:pt x="153" y="137"/>
                  </a:lnTo>
                  <a:lnTo>
                    <a:pt x="149" y="137"/>
                  </a:lnTo>
                  <a:lnTo>
                    <a:pt x="148" y="137"/>
                  </a:lnTo>
                  <a:lnTo>
                    <a:pt x="146" y="139"/>
                  </a:lnTo>
                  <a:lnTo>
                    <a:pt x="144" y="141"/>
                  </a:lnTo>
                  <a:lnTo>
                    <a:pt x="141" y="137"/>
                  </a:lnTo>
                  <a:lnTo>
                    <a:pt x="139" y="137"/>
                  </a:lnTo>
                  <a:lnTo>
                    <a:pt x="138" y="137"/>
                  </a:lnTo>
                  <a:lnTo>
                    <a:pt x="134" y="137"/>
                  </a:lnTo>
                  <a:lnTo>
                    <a:pt x="134" y="137"/>
                  </a:lnTo>
                  <a:lnTo>
                    <a:pt x="133" y="137"/>
                  </a:lnTo>
                  <a:lnTo>
                    <a:pt x="131" y="137"/>
                  </a:lnTo>
                  <a:lnTo>
                    <a:pt x="121" y="132"/>
                  </a:lnTo>
                  <a:lnTo>
                    <a:pt x="116" y="131"/>
                  </a:lnTo>
                  <a:lnTo>
                    <a:pt x="106" y="127"/>
                  </a:lnTo>
                  <a:lnTo>
                    <a:pt x="39" y="112"/>
                  </a:lnTo>
                  <a:lnTo>
                    <a:pt x="26" y="109"/>
                  </a:lnTo>
                  <a:lnTo>
                    <a:pt x="26" y="106"/>
                  </a:lnTo>
                  <a:lnTo>
                    <a:pt x="22" y="104"/>
                  </a:lnTo>
                  <a:lnTo>
                    <a:pt x="21" y="97"/>
                  </a:lnTo>
                  <a:lnTo>
                    <a:pt x="17" y="92"/>
                  </a:lnTo>
                  <a:lnTo>
                    <a:pt x="12" y="92"/>
                  </a:lnTo>
                  <a:lnTo>
                    <a:pt x="11" y="89"/>
                  </a:lnTo>
                  <a:lnTo>
                    <a:pt x="9" y="89"/>
                  </a:lnTo>
                  <a:lnTo>
                    <a:pt x="7" y="87"/>
                  </a:lnTo>
                  <a:lnTo>
                    <a:pt x="7" y="86"/>
                  </a:lnTo>
                  <a:lnTo>
                    <a:pt x="2" y="89"/>
                  </a:lnTo>
                  <a:lnTo>
                    <a:pt x="0" y="84"/>
                  </a:lnTo>
                  <a:lnTo>
                    <a:pt x="29" y="71"/>
                  </a:lnTo>
                  <a:lnTo>
                    <a:pt x="39" y="61"/>
                  </a:lnTo>
                  <a:lnTo>
                    <a:pt x="47" y="52"/>
                  </a:lnTo>
                  <a:lnTo>
                    <a:pt x="77" y="47"/>
                  </a:lnTo>
                  <a:lnTo>
                    <a:pt x="91" y="39"/>
                  </a:lnTo>
                  <a:lnTo>
                    <a:pt x="98" y="29"/>
                  </a:lnTo>
                  <a:lnTo>
                    <a:pt x="108" y="29"/>
                  </a:lnTo>
                  <a:lnTo>
                    <a:pt x="113" y="24"/>
                  </a:lnTo>
                  <a:lnTo>
                    <a:pt x="114" y="15"/>
                  </a:lnTo>
                  <a:lnTo>
                    <a:pt x="134" y="0"/>
                  </a:lnTo>
                  <a:lnTo>
                    <a:pt x="134" y="10"/>
                  </a:lnTo>
                  <a:lnTo>
                    <a:pt x="144" y="12"/>
                  </a:lnTo>
                  <a:lnTo>
                    <a:pt x="144" y="20"/>
                  </a:lnTo>
                  <a:lnTo>
                    <a:pt x="151" y="25"/>
                  </a:lnTo>
                  <a:lnTo>
                    <a:pt x="151" y="32"/>
                  </a:lnTo>
                  <a:lnTo>
                    <a:pt x="149" y="42"/>
                  </a:lnTo>
                  <a:lnTo>
                    <a:pt x="153" y="47"/>
                  </a:lnTo>
                  <a:lnTo>
                    <a:pt x="171" y="29"/>
                  </a:lnTo>
                  <a:lnTo>
                    <a:pt x="171" y="34"/>
                  </a:lnTo>
                  <a:lnTo>
                    <a:pt x="183" y="32"/>
                  </a:lnTo>
                  <a:lnTo>
                    <a:pt x="195" y="32"/>
                  </a:lnTo>
                  <a:lnTo>
                    <a:pt x="213" y="37"/>
                  </a:lnTo>
                  <a:lnTo>
                    <a:pt x="240" y="74"/>
                  </a:lnTo>
                  <a:lnTo>
                    <a:pt x="261" y="72"/>
                  </a:lnTo>
                  <a:lnTo>
                    <a:pt x="268" y="66"/>
                  </a:lnTo>
                  <a:lnTo>
                    <a:pt x="280" y="76"/>
                  </a:lnTo>
                  <a:lnTo>
                    <a:pt x="288" y="71"/>
                  </a:lnTo>
                  <a:lnTo>
                    <a:pt x="298" y="76"/>
                  </a:lnTo>
                  <a:lnTo>
                    <a:pt x="310" y="59"/>
                  </a:lnTo>
                  <a:lnTo>
                    <a:pt x="333" y="44"/>
                  </a:lnTo>
                  <a:lnTo>
                    <a:pt x="337" y="45"/>
                  </a:lnTo>
                  <a:lnTo>
                    <a:pt x="357" y="39"/>
                  </a:lnTo>
                  <a:lnTo>
                    <a:pt x="384" y="37"/>
                  </a:lnTo>
                  <a:lnTo>
                    <a:pt x="404" y="25"/>
                  </a:lnTo>
                  <a:lnTo>
                    <a:pt x="425" y="20"/>
                  </a:lnTo>
                  <a:lnTo>
                    <a:pt x="422" y="32"/>
                  </a:lnTo>
                  <a:lnTo>
                    <a:pt x="424" y="47"/>
                  </a:lnTo>
                  <a:lnTo>
                    <a:pt x="422" y="52"/>
                  </a:lnTo>
                  <a:lnTo>
                    <a:pt x="425" y="55"/>
                  </a:lnTo>
                  <a:lnTo>
                    <a:pt x="432" y="52"/>
                  </a:lnTo>
                  <a:lnTo>
                    <a:pt x="442" y="57"/>
                  </a:lnTo>
                  <a:lnTo>
                    <a:pt x="454" y="50"/>
                  </a:lnTo>
                  <a:lnTo>
                    <a:pt x="460" y="59"/>
                  </a:lnTo>
                  <a:lnTo>
                    <a:pt x="472" y="49"/>
                  </a:lnTo>
                  <a:lnTo>
                    <a:pt x="481" y="47"/>
                  </a:lnTo>
                  <a:lnTo>
                    <a:pt x="494" y="74"/>
                  </a:lnTo>
                  <a:lnTo>
                    <a:pt x="487" y="77"/>
                  </a:lnTo>
                  <a:lnTo>
                    <a:pt x="491" y="82"/>
                  </a:lnTo>
                  <a:lnTo>
                    <a:pt x="499" y="81"/>
                  </a:lnTo>
                  <a:lnTo>
                    <a:pt x="507" y="84"/>
                  </a:lnTo>
                  <a:lnTo>
                    <a:pt x="506" y="89"/>
                  </a:lnTo>
                  <a:lnTo>
                    <a:pt x="512" y="96"/>
                  </a:lnTo>
                  <a:lnTo>
                    <a:pt x="519" y="96"/>
                  </a:lnTo>
                  <a:lnTo>
                    <a:pt x="519" y="102"/>
                  </a:lnTo>
                  <a:lnTo>
                    <a:pt x="504" y="102"/>
                  </a:lnTo>
                  <a:lnTo>
                    <a:pt x="486" y="102"/>
                  </a:lnTo>
                  <a:lnTo>
                    <a:pt x="474" y="106"/>
                  </a:lnTo>
                  <a:lnTo>
                    <a:pt x="464" y="101"/>
                  </a:lnTo>
                  <a:lnTo>
                    <a:pt x="457" y="102"/>
                  </a:lnTo>
                  <a:lnTo>
                    <a:pt x="455" y="122"/>
                  </a:lnTo>
                  <a:lnTo>
                    <a:pt x="445" y="119"/>
                  </a:lnTo>
                  <a:lnTo>
                    <a:pt x="429" y="106"/>
                  </a:lnTo>
                  <a:lnTo>
                    <a:pt x="402" y="102"/>
                  </a:lnTo>
                  <a:lnTo>
                    <a:pt x="390" y="102"/>
                  </a:lnTo>
                  <a:lnTo>
                    <a:pt x="382" y="117"/>
                  </a:lnTo>
                  <a:lnTo>
                    <a:pt x="365" y="121"/>
                  </a:lnTo>
                </a:path>
              </a:pathLst>
            </a:custGeom>
            <a:solidFill>
              <a:srgbClr val="FFCC0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grpSp>
          <p:nvGrpSpPr>
            <p:cNvPr id="9" name="Group 352"/>
            <p:cNvGrpSpPr>
              <a:grpSpLocks/>
            </p:cNvGrpSpPr>
            <p:nvPr/>
          </p:nvGrpSpPr>
          <p:grpSpPr bwMode="auto">
            <a:xfrm>
              <a:off x="8552569" y="4088932"/>
              <a:ext cx="243769" cy="381101"/>
              <a:chOff x="5260" y="552"/>
              <a:chExt cx="373" cy="582"/>
            </a:xfrm>
            <a:solidFill>
              <a:srgbClr val="FFCC00"/>
            </a:solidFill>
          </p:grpSpPr>
          <p:sp>
            <p:nvSpPr>
              <p:cNvPr id="300" name="Freeform 31"/>
              <p:cNvSpPr>
                <a:spLocks/>
              </p:cNvSpPr>
              <p:nvPr/>
            </p:nvSpPr>
            <p:spPr bwMode="auto">
              <a:xfrm>
                <a:off x="5530" y="904"/>
                <a:ext cx="21" cy="28"/>
              </a:xfrm>
              <a:custGeom>
                <a:avLst/>
                <a:gdLst/>
                <a:ahLst/>
                <a:cxnLst>
                  <a:cxn ang="0">
                    <a:pos x="0" y="10"/>
                  </a:cxn>
                  <a:cxn ang="0">
                    <a:pos x="2" y="7"/>
                  </a:cxn>
                  <a:cxn ang="0">
                    <a:pos x="2" y="4"/>
                  </a:cxn>
                  <a:cxn ang="0">
                    <a:pos x="10" y="0"/>
                  </a:cxn>
                  <a:cxn ang="0">
                    <a:pos x="19" y="9"/>
                  </a:cxn>
                  <a:cxn ang="0">
                    <a:pos x="10" y="17"/>
                  </a:cxn>
                  <a:cxn ang="0">
                    <a:pos x="12" y="25"/>
                  </a:cxn>
                  <a:cxn ang="0">
                    <a:pos x="2" y="22"/>
                  </a:cxn>
                  <a:cxn ang="0">
                    <a:pos x="0" y="10"/>
                  </a:cxn>
                </a:cxnLst>
                <a:rect l="0" t="0" r="r" b="b"/>
                <a:pathLst>
                  <a:path w="19" h="25">
                    <a:moveTo>
                      <a:pt x="0" y="10"/>
                    </a:moveTo>
                    <a:lnTo>
                      <a:pt x="2" y="7"/>
                    </a:lnTo>
                    <a:lnTo>
                      <a:pt x="2" y="4"/>
                    </a:lnTo>
                    <a:lnTo>
                      <a:pt x="10" y="0"/>
                    </a:lnTo>
                    <a:lnTo>
                      <a:pt x="19" y="9"/>
                    </a:lnTo>
                    <a:lnTo>
                      <a:pt x="10" y="17"/>
                    </a:lnTo>
                    <a:lnTo>
                      <a:pt x="12" y="25"/>
                    </a:lnTo>
                    <a:lnTo>
                      <a:pt x="2" y="22"/>
                    </a:lnTo>
                    <a:lnTo>
                      <a:pt x="0" y="10"/>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301" name="Freeform 139"/>
              <p:cNvSpPr>
                <a:spLocks/>
              </p:cNvSpPr>
              <p:nvPr/>
            </p:nvSpPr>
            <p:spPr bwMode="auto">
              <a:xfrm>
                <a:off x="5260" y="552"/>
                <a:ext cx="373" cy="582"/>
              </a:xfrm>
              <a:custGeom>
                <a:avLst/>
                <a:gdLst/>
                <a:ahLst/>
                <a:cxnLst>
                  <a:cxn ang="0">
                    <a:pos x="153" y="428"/>
                  </a:cxn>
                  <a:cxn ang="0">
                    <a:pos x="146" y="420"/>
                  </a:cxn>
                  <a:cxn ang="0">
                    <a:pos x="138" y="432"/>
                  </a:cxn>
                  <a:cxn ang="0">
                    <a:pos x="131" y="425"/>
                  </a:cxn>
                  <a:cxn ang="0">
                    <a:pos x="126" y="458"/>
                  </a:cxn>
                  <a:cxn ang="0">
                    <a:pos x="114" y="490"/>
                  </a:cxn>
                  <a:cxn ang="0">
                    <a:pos x="92" y="522"/>
                  </a:cxn>
                  <a:cxn ang="0">
                    <a:pos x="81" y="507"/>
                  </a:cxn>
                  <a:cxn ang="0">
                    <a:pos x="71" y="497"/>
                  </a:cxn>
                  <a:cxn ang="0">
                    <a:pos x="69" y="482"/>
                  </a:cxn>
                  <a:cxn ang="0">
                    <a:pos x="67" y="479"/>
                  </a:cxn>
                  <a:cxn ang="0">
                    <a:pos x="41" y="400"/>
                  </a:cxn>
                  <a:cxn ang="0">
                    <a:pos x="9" y="283"/>
                  </a:cxn>
                  <a:cxn ang="0">
                    <a:pos x="19" y="278"/>
                  </a:cxn>
                  <a:cxn ang="0">
                    <a:pos x="32" y="269"/>
                  </a:cxn>
                  <a:cxn ang="0">
                    <a:pos x="41" y="228"/>
                  </a:cxn>
                  <a:cxn ang="0">
                    <a:pos x="44" y="201"/>
                  </a:cxn>
                  <a:cxn ang="0">
                    <a:pos x="36" y="189"/>
                  </a:cxn>
                  <a:cxn ang="0">
                    <a:pos x="36" y="157"/>
                  </a:cxn>
                  <a:cxn ang="0">
                    <a:pos x="39" y="112"/>
                  </a:cxn>
                  <a:cxn ang="0">
                    <a:pos x="91" y="28"/>
                  </a:cxn>
                  <a:cxn ang="0">
                    <a:pos x="138" y="10"/>
                  </a:cxn>
                  <a:cxn ang="0">
                    <a:pos x="189" y="20"/>
                  </a:cxn>
                  <a:cxn ang="0">
                    <a:pos x="233" y="149"/>
                  </a:cxn>
                  <a:cxn ang="0">
                    <a:pos x="240" y="171"/>
                  </a:cxn>
                  <a:cxn ang="0">
                    <a:pos x="256" y="172"/>
                  </a:cxn>
                  <a:cxn ang="0">
                    <a:pos x="270" y="182"/>
                  </a:cxn>
                  <a:cxn ang="0">
                    <a:pos x="285" y="214"/>
                  </a:cxn>
                  <a:cxn ang="0">
                    <a:pos x="307" y="211"/>
                  </a:cxn>
                  <a:cxn ang="0">
                    <a:pos x="318" y="236"/>
                  </a:cxn>
                  <a:cxn ang="0">
                    <a:pos x="323" y="266"/>
                  </a:cxn>
                  <a:cxn ang="0">
                    <a:pos x="297" y="281"/>
                  </a:cxn>
                  <a:cxn ang="0">
                    <a:pos x="276" y="296"/>
                  </a:cxn>
                  <a:cxn ang="0">
                    <a:pos x="270" y="301"/>
                  </a:cxn>
                  <a:cxn ang="0">
                    <a:pos x="265" y="318"/>
                  </a:cxn>
                  <a:cxn ang="0">
                    <a:pos x="241" y="320"/>
                  </a:cxn>
                  <a:cxn ang="0">
                    <a:pos x="233" y="340"/>
                  </a:cxn>
                  <a:cxn ang="0">
                    <a:pos x="211" y="341"/>
                  </a:cxn>
                  <a:cxn ang="0">
                    <a:pos x="208" y="316"/>
                  </a:cxn>
                  <a:cxn ang="0">
                    <a:pos x="196" y="313"/>
                  </a:cxn>
                  <a:cxn ang="0">
                    <a:pos x="194" y="335"/>
                  </a:cxn>
                  <a:cxn ang="0">
                    <a:pos x="199" y="376"/>
                  </a:cxn>
                  <a:cxn ang="0">
                    <a:pos x="179" y="390"/>
                  </a:cxn>
                  <a:cxn ang="0">
                    <a:pos x="166" y="415"/>
                  </a:cxn>
                  <a:cxn ang="0">
                    <a:pos x="158" y="395"/>
                  </a:cxn>
                  <a:cxn ang="0">
                    <a:pos x="158" y="425"/>
                  </a:cxn>
                  <a:cxn ang="0">
                    <a:pos x="143" y="400"/>
                  </a:cxn>
                </a:cxnLst>
                <a:rect l="0" t="0" r="r" b="b"/>
                <a:pathLst>
                  <a:path w="335" h="522">
                    <a:moveTo>
                      <a:pt x="144" y="395"/>
                    </a:moveTo>
                    <a:lnTo>
                      <a:pt x="139" y="405"/>
                    </a:lnTo>
                    <a:lnTo>
                      <a:pt x="153" y="428"/>
                    </a:lnTo>
                    <a:lnTo>
                      <a:pt x="151" y="433"/>
                    </a:lnTo>
                    <a:lnTo>
                      <a:pt x="148" y="432"/>
                    </a:lnTo>
                    <a:lnTo>
                      <a:pt x="146" y="420"/>
                    </a:lnTo>
                    <a:lnTo>
                      <a:pt x="141" y="417"/>
                    </a:lnTo>
                    <a:lnTo>
                      <a:pt x="143" y="427"/>
                    </a:lnTo>
                    <a:lnTo>
                      <a:pt x="138" y="432"/>
                    </a:lnTo>
                    <a:lnTo>
                      <a:pt x="136" y="430"/>
                    </a:lnTo>
                    <a:lnTo>
                      <a:pt x="134" y="423"/>
                    </a:lnTo>
                    <a:lnTo>
                      <a:pt x="131" y="425"/>
                    </a:lnTo>
                    <a:lnTo>
                      <a:pt x="123" y="433"/>
                    </a:lnTo>
                    <a:lnTo>
                      <a:pt x="121" y="447"/>
                    </a:lnTo>
                    <a:lnTo>
                      <a:pt x="126" y="458"/>
                    </a:lnTo>
                    <a:lnTo>
                      <a:pt x="116" y="467"/>
                    </a:lnTo>
                    <a:lnTo>
                      <a:pt x="118" y="479"/>
                    </a:lnTo>
                    <a:lnTo>
                      <a:pt x="114" y="490"/>
                    </a:lnTo>
                    <a:lnTo>
                      <a:pt x="107" y="492"/>
                    </a:lnTo>
                    <a:lnTo>
                      <a:pt x="104" y="522"/>
                    </a:lnTo>
                    <a:lnTo>
                      <a:pt x="92" y="522"/>
                    </a:lnTo>
                    <a:lnTo>
                      <a:pt x="91" y="519"/>
                    </a:lnTo>
                    <a:lnTo>
                      <a:pt x="89" y="510"/>
                    </a:lnTo>
                    <a:lnTo>
                      <a:pt x="81" y="507"/>
                    </a:lnTo>
                    <a:lnTo>
                      <a:pt x="79" y="505"/>
                    </a:lnTo>
                    <a:lnTo>
                      <a:pt x="72" y="500"/>
                    </a:lnTo>
                    <a:lnTo>
                      <a:pt x="71" y="497"/>
                    </a:lnTo>
                    <a:lnTo>
                      <a:pt x="71" y="490"/>
                    </a:lnTo>
                    <a:lnTo>
                      <a:pt x="69" y="489"/>
                    </a:lnTo>
                    <a:lnTo>
                      <a:pt x="69" y="482"/>
                    </a:lnTo>
                    <a:lnTo>
                      <a:pt x="67" y="480"/>
                    </a:lnTo>
                    <a:lnTo>
                      <a:pt x="67" y="480"/>
                    </a:lnTo>
                    <a:lnTo>
                      <a:pt x="67" y="479"/>
                    </a:lnTo>
                    <a:lnTo>
                      <a:pt x="66" y="477"/>
                    </a:lnTo>
                    <a:lnTo>
                      <a:pt x="57" y="453"/>
                    </a:lnTo>
                    <a:lnTo>
                      <a:pt x="41" y="400"/>
                    </a:lnTo>
                    <a:lnTo>
                      <a:pt x="26" y="358"/>
                    </a:lnTo>
                    <a:lnTo>
                      <a:pt x="0" y="289"/>
                    </a:lnTo>
                    <a:lnTo>
                      <a:pt x="9" y="283"/>
                    </a:lnTo>
                    <a:lnTo>
                      <a:pt x="19" y="294"/>
                    </a:lnTo>
                    <a:lnTo>
                      <a:pt x="21" y="288"/>
                    </a:lnTo>
                    <a:lnTo>
                      <a:pt x="19" y="278"/>
                    </a:lnTo>
                    <a:lnTo>
                      <a:pt x="19" y="274"/>
                    </a:lnTo>
                    <a:lnTo>
                      <a:pt x="19" y="269"/>
                    </a:lnTo>
                    <a:lnTo>
                      <a:pt x="32" y="269"/>
                    </a:lnTo>
                    <a:lnTo>
                      <a:pt x="22" y="258"/>
                    </a:lnTo>
                    <a:lnTo>
                      <a:pt x="31" y="239"/>
                    </a:lnTo>
                    <a:lnTo>
                      <a:pt x="41" y="228"/>
                    </a:lnTo>
                    <a:lnTo>
                      <a:pt x="37" y="223"/>
                    </a:lnTo>
                    <a:lnTo>
                      <a:pt x="46" y="206"/>
                    </a:lnTo>
                    <a:lnTo>
                      <a:pt x="44" y="201"/>
                    </a:lnTo>
                    <a:lnTo>
                      <a:pt x="39" y="199"/>
                    </a:lnTo>
                    <a:lnTo>
                      <a:pt x="39" y="189"/>
                    </a:lnTo>
                    <a:lnTo>
                      <a:pt x="36" y="189"/>
                    </a:lnTo>
                    <a:lnTo>
                      <a:pt x="41" y="179"/>
                    </a:lnTo>
                    <a:lnTo>
                      <a:pt x="32" y="174"/>
                    </a:lnTo>
                    <a:lnTo>
                      <a:pt x="36" y="157"/>
                    </a:lnTo>
                    <a:lnTo>
                      <a:pt x="42" y="142"/>
                    </a:lnTo>
                    <a:lnTo>
                      <a:pt x="41" y="127"/>
                    </a:lnTo>
                    <a:lnTo>
                      <a:pt x="39" y="112"/>
                    </a:lnTo>
                    <a:lnTo>
                      <a:pt x="69" y="12"/>
                    </a:lnTo>
                    <a:lnTo>
                      <a:pt x="84" y="12"/>
                    </a:lnTo>
                    <a:lnTo>
                      <a:pt x="91" y="28"/>
                    </a:lnTo>
                    <a:lnTo>
                      <a:pt x="104" y="33"/>
                    </a:lnTo>
                    <a:lnTo>
                      <a:pt x="128" y="12"/>
                    </a:lnTo>
                    <a:lnTo>
                      <a:pt x="138" y="10"/>
                    </a:lnTo>
                    <a:lnTo>
                      <a:pt x="139" y="2"/>
                    </a:lnTo>
                    <a:lnTo>
                      <a:pt x="148" y="0"/>
                    </a:lnTo>
                    <a:lnTo>
                      <a:pt x="189" y="20"/>
                    </a:lnTo>
                    <a:lnTo>
                      <a:pt x="231" y="139"/>
                    </a:lnTo>
                    <a:lnTo>
                      <a:pt x="235" y="142"/>
                    </a:lnTo>
                    <a:lnTo>
                      <a:pt x="233" y="149"/>
                    </a:lnTo>
                    <a:lnTo>
                      <a:pt x="238" y="152"/>
                    </a:lnTo>
                    <a:lnTo>
                      <a:pt x="235" y="157"/>
                    </a:lnTo>
                    <a:lnTo>
                      <a:pt x="240" y="171"/>
                    </a:lnTo>
                    <a:lnTo>
                      <a:pt x="243" y="171"/>
                    </a:lnTo>
                    <a:lnTo>
                      <a:pt x="246" y="167"/>
                    </a:lnTo>
                    <a:lnTo>
                      <a:pt x="256" y="172"/>
                    </a:lnTo>
                    <a:lnTo>
                      <a:pt x="270" y="171"/>
                    </a:lnTo>
                    <a:lnTo>
                      <a:pt x="275" y="179"/>
                    </a:lnTo>
                    <a:lnTo>
                      <a:pt x="270" y="182"/>
                    </a:lnTo>
                    <a:lnTo>
                      <a:pt x="280" y="192"/>
                    </a:lnTo>
                    <a:lnTo>
                      <a:pt x="278" y="204"/>
                    </a:lnTo>
                    <a:lnTo>
                      <a:pt x="285" y="214"/>
                    </a:lnTo>
                    <a:lnTo>
                      <a:pt x="295" y="219"/>
                    </a:lnTo>
                    <a:lnTo>
                      <a:pt x="298" y="211"/>
                    </a:lnTo>
                    <a:lnTo>
                      <a:pt x="307" y="211"/>
                    </a:lnTo>
                    <a:lnTo>
                      <a:pt x="310" y="214"/>
                    </a:lnTo>
                    <a:lnTo>
                      <a:pt x="322" y="229"/>
                    </a:lnTo>
                    <a:lnTo>
                      <a:pt x="318" y="236"/>
                    </a:lnTo>
                    <a:lnTo>
                      <a:pt x="335" y="241"/>
                    </a:lnTo>
                    <a:lnTo>
                      <a:pt x="333" y="246"/>
                    </a:lnTo>
                    <a:lnTo>
                      <a:pt x="323" y="266"/>
                    </a:lnTo>
                    <a:lnTo>
                      <a:pt x="315" y="268"/>
                    </a:lnTo>
                    <a:lnTo>
                      <a:pt x="307" y="266"/>
                    </a:lnTo>
                    <a:lnTo>
                      <a:pt x="297" y="281"/>
                    </a:lnTo>
                    <a:lnTo>
                      <a:pt x="295" y="288"/>
                    </a:lnTo>
                    <a:lnTo>
                      <a:pt x="280" y="291"/>
                    </a:lnTo>
                    <a:lnTo>
                      <a:pt x="276" y="296"/>
                    </a:lnTo>
                    <a:lnTo>
                      <a:pt x="276" y="306"/>
                    </a:lnTo>
                    <a:lnTo>
                      <a:pt x="271" y="304"/>
                    </a:lnTo>
                    <a:lnTo>
                      <a:pt x="270" y="301"/>
                    </a:lnTo>
                    <a:lnTo>
                      <a:pt x="268" y="304"/>
                    </a:lnTo>
                    <a:lnTo>
                      <a:pt x="270" y="316"/>
                    </a:lnTo>
                    <a:lnTo>
                      <a:pt x="265" y="318"/>
                    </a:lnTo>
                    <a:lnTo>
                      <a:pt x="258" y="310"/>
                    </a:lnTo>
                    <a:lnTo>
                      <a:pt x="248" y="310"/>
                    </a:lnTo>
                    <a:lnTo>
                      <a:pt x="241" y="320"/>
                    </a:lnTo>
                    <a:lnTo>
                      <a:pt x="235" y="318"/>
                    </a:lnTo>
                    <a:lnTo>
                      <a:pt x="228" y="328"/>
                    </a:lnTo>
                    <a:lnTo>
                      <a:pt x="233" y="340"/>
                    </a:lnTo>
                    <a:lnTo>
                      <a:pt x="231" y="343"/>
                    </a:lnTo>
                    <a:lnTo>
                      <a:pt x="215" y="338"/>
                    </a:lnTo>
                    <a:lnTo>
                      <a:pt x="211" y="341"/>
                    </a:lnTo>
                    <a:lnTo>
                      <a:pt x="208" y="333"/>
                    </a:lnTo>
                    <a:lnTo>
                      <a:pt x="210" y="320"/>
                    </a:lnTo>
                    <a:lnTo>
                      <a:pt x="208" y="316"/>
                    </a:lnTo>
                    <a:lnTo>
                      <a:pt x="199" y="311"/>
                    </a:lnTo>
                    <a:lnTo>
                      <a:pt x="198" y="306"/>
                    </a:lnTo>
                    <a:lnTo>
                      <a:pt x="196" y="313"/>
                    </a:lnTo>
                    <a:lnTo>
                      <a:pt x="201" y="316"/>
                    </a:lnTo>
                    <a:lnTo>
                      <a:pt x="205" y="325"/>
                    </a:lnTo>
                    <a:lnTo>
                      <a:pt x="194" y="335"/>
                    </a:lnTo>
                    <a:lnTo>
                      <a:pt x="199" y="351"/>
                    </a:lnTo>
                    <a:lnTo>
                      <a:pt x="196" y="356"/>
                    </a:lnTo>
                    <a:lnTo>
                      <a:pt x="199" y="376"/>
                    </a:lnTo>
                    <a:lnTo>
                      <a:pt x="191" y="395"/>
                    </a:lnTo>
                    <a:lnTo>
                      <a:pt x="186" y="395"/>
                    </a:lnTo>
                    <a:lnTo>
                      <a:pt x="179" y="390"/>
                    </a:lnTo>
                    <a:lnTo>
                      <a:pt x="176" y="390"/>
                    </a:lnTo>
                    <a:lnTo>
                      <a:pt x="173" y="407"/>
                    </a:lnTo>
                    <a:lnTo>
                      <a:pt x="166" y="415"/>
                    </a:lnTo>
                    <a:lnTo>
                      <a:pt x="159" y="415"/>
                    </a:lnTo>
                    <a:lnTo>
                      <a:pt x="156" y="402"/>
                    </a:lnTo>
                    <a:lnTo>
                      <a:pt x="158" y="395"/>
                    </a:lnTo>
                    <a:lnTo>
                      <a:pt x="153" y="407"/>
                    </a:lnTo>
                    <a:lnTo>
                      <a:pt x="151" y="413"/>
                    </a:lnTo>
                    <a:lnTo>
                      <a:pt x="158" y="425"/>
                    </a:lnTo>
                    <a:lnTo>
                      <a:pt x="156" y="427"/>
                    </a:lnTo>
                    <a:lnTo>
                      <a:pt x="153" y="425"/>
                    </a:lnTo>
                    <a:lnTo>
                      <a:pt x="143" y="400"/>
                    </a:lnTo>
                    <a:lnTo>
                      <a:pt x="146" y="395"/>
                    </a:lnTo>
                    <a:lnTo>
                      <a:pt x="144" y="395"/>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grpSp>
        <p:sp>
          <p:nvSpPr>
            <p:cNvPr id="223" name="Freeform 140"/>
            <p:cNvSpPr>
              <a:spLocks/>
            </p:cNvSpPr>
            <p:nvPr/>
          </p:nvSpPr>
          <p:spPr bwMode="auto">
            <a:xfrm>
              <a:off x="8432800" y="4330700"/>
              <a:ext cx="111125" cy="209550"/>
            </a:xfrm>
            <a:custGeom>
              <a:avLst/>
              <a:gdLst/>
              <a:ahLst/>
              <a:cxnLst>
                <a:cxn ang="0">
                  <a:pos x="67" y="278"/>
                </a:cxn>
                <a:cxn ang="0">
                  <a:pos x="52" y="203"/>
                </a:cxn>
                <a:cxn ang="0">
                  <a:pos x="47" y="196"/>
                </a:cxn>
                <a:cxn ang="0">
                  <a:pos x="38" y="194"/>
                </a:cxn>
                <a:cxn ang="0">
                  <a:pos x="33" y="194"/>
                </a:cxn>
                <a:cxn ang="0">
                  <a:pos x="35" y="178"/>
                </a:cxn>
                <a:cxn ang="0">
                  <a:pos x="25" y="163"/>
                </a:cxn>
                <a:cxn ang="0">
                  <a:pos x="20" y="149"/>
                </a:cxn>
                <a:cxn ang="0">
                  <a:pos x="20" y="137"/>
                </a:cxn>
                <a:cxn ang="0">
                  <a:pos x="25" y="122"/>
                </a:cxn>
                <a:cxn ang="0">
                  <a:pos x="20" y="104"/>
                </a:cxn>
                <a:cxn ang="0">
                  <a:pos x="10" y="89"/>
                </a:cxn>
                <a:cxn ang="0">
                  <a:pos x="7" y="79"/>
                </a:cxn>
                <a:cxn ang="0">
                  <a:pos x="7" y="64"/>
                </a:cxn>
                <a:cxn ang="0">
                  <a:pos x="3" y="49"/>
                </a:cxn>
                <a:cxn ang="0">
                  <a:pos x="12" y="37"/>
                </a:cxn>
                <a:cxn ang="0">
                  <a:pos x="142" y="0"/>
                </a:cxn>
                <a:cxn ang="0">
                  <a:pos x="145" y="12"/>
                </a:cxn>
                <a:cxn ang="0">
                  <a:pos x="142" y="32"/>
                </a:cxn>
                <a:cxn ang="0">
                  <a:pos x="150" y="42"/>
                </a:cxn>
                <a:cxn ang="0">
                  <a:pos x="150" y="52"/>
                </a:cxn>
                <a:cxn ang="0">
                  <a:pos x="152" y="59"/>
                </a:cxn>
                <a:cxn ang="0">
                  <a:pos x="149" y="64"/>
                </a:cxn>
                <a:cxn ang="0">
                  <a:pos x="142" y="74"/>
                </a:cxn>
                <a:cxn ang="0">
                  <a:pos x="139" y="82"/>
                </a:cxn>
                <a:cxn ang="0">
                  <a:pos x="125" y="86"/>
                </a:cxn>
                <a:cxn ang="0">
                  <a:pos x="124" y="97"/>
                </a:cxn>
                <a:cxn ang="0">
                  <a:pos x="129" y="111"/>
                </a:cxn>
                <a:cxn ang="0">
                  <a:pos x="130" y="114"/>
                </a:cxn>
                <a:cxn ang="0">
                  <a:pos x="127" y="127"/>
                </a:cxn>
                <a:cxn ang="0">
                  <a:pos x="129" y="132"/>
                </a:cxn>
                <a:cxn ang="0">
                  <a:pos x="127" y="149"/>
                </a:cxn>
                <a:cxn ang="0">
                  <a:pos x="122" y="158"/>
                </a:cxn>
                <a:cxn ang="0">
                  <a:pos x="119" y="178"/>
                </a:cxn>
                <a:cxn ang="0">
                  <a:pos x="122" y="196"/>
                </a:cxn>
                <a:cxn ang="0">
                  <a:pos x="124" y="206"/>
                </a:cxn>
                <a:cxn ang="0">
                  <a:pos x="125" y="224"/>
                </a:cxn>
                <a:cxn ang="0">
                  <a:pos x="129" y="238"/>
                </a:cxn>
                <a:cxn ang="0">
                  <a:pos x="127" y="248"/>
                </a:cxn>
                <a:cxn ang="0">
                  <a:pos x="125" y="260"/>
                </a:cxn>
                <a:cxn ang="0">
                  <a:pos x="132" y="270"/>
                </a:cxn>
                <a:cxn ang="0">
                  <a:pos x="139" y="273"/>
                </a:cxn>
                <a:cxn ang="0">
                  <a:pos x="72" y="288"/>
                </a:cxn>
              </a:cxnLst>
              <a:rect l="0" t="0" r="r" b="b"/>
              <a:pathLst>
                <a:path w="154" h="288">
                  <a:moveTo>
                    <a:pt x="72" y="288"/>
                  </a:moveTo>
                  <a:lnTo>
                    <a:pt x="67" y="283"/>
                  </a:lnTo>
                  <a:lnTo>
                    <a:pt x="67" y="278"/>
                  </a:lnTo>
                  <a:lnTo>
                    <a:pt x="65" y="266"/>
                  </a:lnTo>
                  <a:lnTo>
                    <a:pt x="57" y="226"/>
                  </a:lnTo>
                  <a:lnTo>
                    <a:pt x="52" y="203"/>
                  </a:lnTo>
                  <a:lnTo>
                    <a:pt x="48" y="199"/>
                  </a:lnTo>
                  <a:lnTo>
                    <a:pt x="47" y="198"/>
                  </a:lnTo>
                  <a:lnTo>
                    <a:pt x="47" y="196"/>
                  </a:lnTo>
                  <a:lnTo>
                    <a:pt x="45" y="193"/>
                  </a:lnTo>
                  <a:lnTo>
                    <a:pt x="43" y="191"/>
                  </a:lnTo>
                  <a:lnTo>
                    <a:pt x="38" y="194"/>
                  </a:lnTo>
                  <a:lnTo>
                    <a:pt x="37" y="201"/>
                  </a:lnTo>
                  <a:lnTo>
                    <a:pt x="35" y="199"/>
                  </a:lnTo>
                  <a:lnTo>
                    <a:pt x="33" y="194"/>
                  </a:lnTo>
                  <a:lnTo>
                    <a:pt x="35" y="184"/>
                  </a:lnTo>
                  <a:lnTo>
                    <a:pt x="35" y="179"/>
                  </a:lnTo>
                  <a:lnTo>
                    <a:pt x="35" y="178"/>
                  </a:lnTo>
                  <a:lnTo>
                    <a:pt x="32" y="174"/>
                  </a:lnTo>
                  <a:lnTo>
                    <a:pt x="30" y="166"/>
                  </a:lnTo>
                  <a:lnTo>
                    <a:pt x="25" y="163"/>
                  </a:lnTo>
                  <a:lnTo>
                    <a:pt x="23" y="154"/>
                  </a:lnTo>
                  <a:lnTo>
                    <a:pt x="23" y="151"/>
                  </a:lnTo>
                  <a:lnTo>
                    <a:pt x="20" y="149"/>
                  </a:lnTo>
                  <a:lnTo>
                    <a:pt x="20" y="148"/>
                  </a:lnTo>
                  <a:lnTo>
                    <a:pt x="20" y="141"/>
                  </a:lnTo>
                  <a:lnTo>
                    <a:pt x="20" y="137"/>
                  </a:lnTo>
                  <a:lnTo>
                    <a:pt x="22" y="134"/>
                  </a:lnTo>
                  <a:lnTo>
                    <a:pt x="20" y="131"/>
                  </a:lnTo>
                  <a:lnTo>
                    <a:pt x="25" y="122"/>
                  </a:lnTo>
                  <a:lnTo>
                    <a:pt x="18" y="111"/>
                  </a:lnTo>
                  <a:lnTo>
                    <a:pt x="20" y="106"/>
                  </a:lnTo>
                  <a:lnTo>
                    <a:pt x="20" y="104"/>
                  </a:lnTo>
                  <a:lnTo>
                    <a:pt x="15" y="92"/>
                  </a:lnTo>
                  <a:lnTo>
                    <a:pt x="13" y="91"/>
                  </a:lnTo>
                  <a:lnTo>
                    <a:pt x="10" y="89"/>
                  </a:lnTo>
                  <a:lnTo>
                    <a:pt x="7" y="84"/>
                  </a:lnTo>
                  <a:lnTo>
                    <a:pt x="8" y="82"/>
                  </a:lnTo>
                  <a:lnTo>
                    <a:pt x="7" y="79"/>
                  </a:lnTo>
                  <a:lnTo>
                    <a:pt x="8" y="77"/>
                  </a:lnTo>
                  <a:lnTo>
                    <a:pt x="5" y="74"/>
                  </a:lnTo>
                  <a:lnTo>
                    <a:pt x="7" y="64"/>
                  </a:lnTo>
                  <a:lnTo>
                    <a:pt x="3" y="62"/>
                  </a:lnTo>
                  <a:lnTo>
                    <a:pt x="1" y="59"/>
                  </a:lnTo>
                  <a:lnTo>
                    <a:pt x="3" y="49"/>
                  </a:lnTo>
                  <a:lnTo>
                    <a:pt x="0" y="44"/>
                  </a:lnTo>
                  <a:lnTo>
                    <a:pt x="0" y="42"/>
                  </a:lnTo>
                  <a:lnTo>
                    <a:pt x="12" y="37"/>
                  </a:lnTo>
                  <a:lnTo>
                    <a:pt x="62" y="24"/>
                  </a:lnTo>
                  <a:lnTo>
                    <a:pt x="112" y="10"/>
                  </a:lnTo>
                  <a:lnTo>
                    <a:pt x="142" y="0"/>
                  </a:lnTo>
                  <a:lnTo>
                    <a:pt x="142" y="5"/>
                  </a:lnTo>
                  <a:lnTo>
                    <a:pt x="144" y="9"/>
                  </a:lnTo>
                  <a:lnTo>
                    <a:pt x="145" y="12"/>
                  </a:lnTo>
                  <a:lnTo>
                    <a:pt x="142" y="24"/>
                  </a:lnTo>
                  <a:lnTo>
                    <a:pt x="144" y="29"/>
                  </a:lnTo>
                  <a:lnTo>
                    <a:pt x="142" y="32"/>
                  </a:lnTo>
                  <a:lnTo>
                    <a:pt x="145" y="40"/>
                  </a:lnTo>
                  <a:lnTo>
                    <a:pt x="147" y="42"/>
                  </a:lnTo>
                  <a:lnTo>
                    <a:pt x="150" y="42"/>
                  </a:lnTo>
                  <a:lnTo>
                    <a:pt x="152" y="47"/>
                  </a:lnTo>
                  <a:lnTo>
                    <a:pt x="154" y="49"/>
                  </a:lnTo>
                  <a:lnTo>
                    <a:pt x="150" y="52"/>
                  </a:lnTo>
                  <a:lnTo>
                    <a:pt x="152" y="54"/>
                  </a:lnTo>
                  <a:lnTo>
                    <a:pt x="152" y="55"/>
                  </a:lnTo>
                  <a:lnTo>
                    <a:pt x="152" y="59"/>
                  </a:lnTo>
                  <a:lnTo>
                    <a:pt x="152" y="62"/>
                  </a:lnTo>
                  <a:lnTo>
                    <a:pt x="149" y="62"/>
                  </a:lnTo>
                  <a:lnTo>
                    <a:pt x="149" y="64"/>
                  </a:lnTo>
                  <a:lnTo>
                    <a:pt x="149" y="66"/>
                  </a:lnTo>
                  <a:lnTo>
                    <a:pt x="147" y="69"/>
                  </a:lnTo>
                  <a:lnTo>
                    <a:pt x="142" y="74"/>
                  </a:lnTo>
                  <a:lnTo>
                    <a:pt x="140" y="76"/>
                  </a:lnTo>
                  <a:lnTo>
                    <a:pt x="139" y="81"/>
                  </a:lnTo>
                  <a:lnTo>
                    <a:pt x="139" y="82"/>
                  </a:lnTo>
                  <a:lnTo>
                    <a:pt x="132" y="84"/>
                  </a:lnTo>
                  <a:lnTo>
                    <a:pt x="130" y="86"/>
                  </a:lnTo>
                  <a:lnTo>
                    <a:pt x="125" y="86"/>
                  </a:lnTo>
                  <a:lnTo>
                    <a:pt x="124" y="91"/>
                  </a:lnTo>
                  <a:lnTo>
                    <a:pt x="122" y="96"/>
                  </a:lnTo>
                  <a:lnTo>
                    <a:pt x="124" y="97"/>
                  </a:lnTo>
                  <a:lnTo>
                    <a:pt x="125" y="104"/>
                  </a:lnTo>
                  <a:lnTo>
                    <a:pt x="127" y="106"/>
                  </a:lnTo>
                  <a:lnTo>
                    <a:pt x="129" y="111"/>
                  </a:lnTo>
                  <a:lnTo>
                    <a:pt x="129" y="112"/>
                  </a:lnTo>
                  <a:lnTo>
                    <a:pt x="130" y="112"/>
                  </a:lnTo>
                  <a:lnTo>
                    <a:pt x="130" y="114"/>
                  </a:lnTo>
                  <a:lnTo>
                    <a:pt x="129" y="121"/>
                  </a:lnTo>
                  <a:lnTo>
                    <a:pt x="129" y="124"/>
                  </a:lnTo>
                  <a:lnTo>
                    <a:pt x="127" y="127"/>
                  </a:lnTo>
                  <a:lnTo>
                    <a:pt x="127" y="127"/>
                  </a:lnTo>
                  <a:lnTo>
                    <a:pt x="130" y="129"/>
                  </a:lnTo>
                  <a:lnTo>
                    <a:pt x="129" y="132"/>
                  </a:lnTo>
                  <a:lnTo>
                    <a:pt x="129" y="136"/>
                  </a:lnTo>
                  <a:lnTo>
                    <a:pt x="125" y="139"/>
                  </a:lnTo>
                  <a:lnTo>
                    <a:pt x="127" y="149"/>
                  </a:lnTo>
                  <a:lnTo>
                    <a:pt x="127" y="153"/>
                  </a:lnTo>
                  <a:lnTo>
                    <a:pt x="125" y="156"/>
                  </a:lnTo>
                  <a:lnTo>
                    <a:pt x="122" y="158"/>
                  </a:lnTo>
                  <a:lnTo>
                    <a:pt x="120" y="163"/>
                  </a:lnTo>
                  <a:lnTo>
                    <a:pt x="120" y="174"/>
                  </a:lnTo>
                  <a:lnTo>
                    <a:pt x="119" y="178"/>
                  </a:lnTo>
                  <a:lnTo>
                    <a:pt x="119" y="184"/>
                  </a:lnTo>
                  <a:lnTo>
                    <a:pt x="120" y="188"/>
                  </a:lnTo>
                  <a:lnTo>
                    <a:pt x="122" y="196"/>
                  </a:lnTo>
                  <a:lnTo>
                    <a:pt x="120" y="201"/>
                  </a:lnTo>
                  <a:lnTo>
                    <a:pt x="124" y="203"/>
                  </a:lnTo>
                  <a:lnTo>
                    <a:pt x="124" y="206"/>
                  </a:lnTo>
                  <a:lnTo>
                    <a:pt x="124" y="208"/>
                  </a:lnTo>
                  <a:lnTo>
                    <a:pt x="124" y="216"/>
                  </a:lnTo>
                  <a:lnTo>
                    <a:pt x="125" y="224"/>
                  </a:lnTo>
                  <a:lnTo>
                    <a:pt x="129" y="229"/>
                  </a:lnTo>
                  <a:lnTo>
                    <a:pt x="129" y="233"/>
                  </a:lnTo>
                  <a:lnTo>
                    <a:pt x="129" y="238"/>
                  </a:lnTo>
                  <a:lnTo>
                    <a:pt x="130" y="243"/>
                  </a:lnTo>
                  <a:lnTo>
                    <a:pt x="129" y="245"/>
                  </a:lnTo>
                  <a:lnTo>
                    <a:pt x="127" y="248"/>
                  </a:lnTo>
                  <a:lnTo>
                    <a:pt x="125" y="250"/>
                  </a:lnTo>
                  <a:lnTo>
                    <a:pt x="127" y="255"/>
                  </a:lnTo>
                  <a:lnTo>
                    <a:pt x="125" y="260"/>
                  </a:lnTo>
                  <a:lnTo>
                    <a:pt x="129" y="265"/>
                  </a:lnTo>
                  <a:lnTo>
                    <a:pt x="132" y="266"/>
                  </a:lnTo>
                  <a:lnTo>
                    <a:pt x="132" y="270"/>
                  </a:lnTo>
                  <a:lnTo>
                    <a:pt x="135" y="270"/>
                  </a:lnTo>
                  <a:lnTo>
                    <a:pt x="137" y="271"/>
                  </a:lnTo>
                  <a:lnTo>
                    <a:pt x="139" y="273"/>
                  </a:lnTo>
                  <a:lnTo>
                    <a:pt x="99" y="281"/>
                  </a:lnTo>
                  <a:lnTo>
                    <a:pt x="92" y="285"/>
                  </a:lnTo>
                  <a:lnTo>
                    <a:pt x="72" y="288"/>
                  </a:lnTo>
                </a:path>
              </a:pathLst>
            </a:custGeom>
            <a:solidFill>
              <a:srgbClr val="FFCC0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24" name="Freeform 141"/>
            <p:cNvSpPr>
              <a:spLocks/>
            </p:cNvSpPr>
            <p:nvPr/>
          </p:nvSpPr>
          <p:spPr bwMode="auto">
            <a:xfrm>
              <a:off x="8518525" y="4300538"/>
              <a:ext cx="107950" cy="230187"/>
            </a:xfrm>
            <a:custGeom>
              <a:avLst/>
              <a:gdLst/>
              <a:ahLst/>
              <a:cxnLst>
                <a:cxn ang="0">
                  <a:pos x="20" y="315"/>
                </a:cxn>
                <a:cxn ang="0">
                  <a:pos x="16" y="312"/>
                </a:cxn>
                <a:cxn ang="0">
                  <a:pos x="13" y="308"/>
                </a:cxn>
                <a:cxn ang="0">
                  <a:pos x="6" y="302"/>
                </a:cxn>
                <a:cxn ang="0">
                  <a:pos x="6" y="292"/>
                </a:cxn>
                <a:cxn ang="0">
                  <a:pos x="10" y="287"/>
                </a:cxn>
                <a:cxn ang="0">
                  <a:pos x="10" y="280"/>
                </a:cxn>
                <a:cxn ang="0">
                  <a:pos x="10" y="271"/>
                </a:cxn>
                <a:cxn ang="0">
                  <a:pos x="5" y="258"/>
                </a:cxn>
                <a:cxn ang="0">
                  <a:pos x="5" y="248"/>
                </a:cxn>
                <a:cxn ang="0">
                  <a:pos x="1" y="243"/>
                </a:cxn>
                <a:cxn ang="0">
                  <a:pos x="1" y="230"/>
                </a:cxn>
                <a:cxn ang="0">
                  <a:pos x="0" y="220"/>
                </a:cxn>
                <a:cxn ang="0">
                  <a:pos x="1" y="205"/>
                </a:cxn>
                <a:cxn ang="0">
                  <a:pos x="6" y="198"/>
                </a:cxn>
                <a:cxn ang="0">
                  <a:pos x="8" y="191"/>
                </a:cxn>
                <a:cxn ang="0">
                  <a:pos x="10" y="178"/>
                </a:cxn>
                <a:cxn ang="0">
                  <a:pos x="11" y="171"/>
                </a:cxn>
                <a:cxn ang="0">
                  <a:pos x="8" y="169"/>
                </a:cxn>
                <a:cxn ang="0">
                  <a:pos x="10" y="163"/>
                </a:cxn>
                <a:cxn ang="0">
                  <a:pos x="11" y="154"/>
                </a:cxn>
                <a:cxn ang="0">
                  <a:pos x="10" y="153"/>
                </a:cxn>
                <a:cxn ang="0">
                  <a:pos x="6" y="146"/>
                </a:cxn>
                <a:cxn ang="0">
                  <a:pos x="3" y="138"/>
                </a:cxn>
                <a:cxn ang="0">
                  <a:pos x="6" y="128"/>
                </a:cxn>
                <a:cxn ang="0">
                  <a:pos x="13" y="126"/>
                </a:cxn>
                <a:cxn ang="0">
                  <a:pos x="20" y="123"/>
                </a:cxn>
                <a:cxn ang="0">
                  <a:pos x="23" y="116"/>
                </a:cxn>
                <a:cxn ang="0">
                  <a:pos x="30" y="108"/>
                </a:cxn>
                <a:cxn ang="0">
                  <a:pos x="30" y="104"/>
                </a:cxn>
                <a:cxn ang="0">
                  <a:pos x="33" y="101"/>
                </a:cxn>
                <a:cxn ang="0">
                  <a:pos x="33" y="96"/>
                </a:cxn>
                <a:cxn ang="0">
                  <a:pos x="35" y="91"/>
                </a:cxn>
                <a:cxn ang="0">
                  <a:pos x="31" y="84"/>
                </a:cxn>
                <a:cxn ang="0">
                  <a:pos x="26" y="82"/>
                </a:cxn>
                <a:cxn ang="0">
                  <a:pos x="25" y="71"/>
                </a:cxn>
                <a:cxn ang="0">
                  <a:pos x="26" y="54"/>
                </a:cxn>
                <a:cxn ang="0">
                  <a:pos x="23" y="47"/>
                </a:cxn>
                <a:cxn ang="0">
                  <a:pos x="23" y="37"/>
                </a:cxn>
                <a:cxn ang="0">
                  <a:pos x="25" y="21"/>
                </a:cxn>
                <a:cxn ang="0">
                  <a:pos x="25" y="15"/>
                </a:cxn>
                <a:cxn ang="0">
                  <a:pos x="45" y="10"/>
                </a:cxn>
                <a:cxn ang="0">
                  <a:pos x="72" y="69"/>
                </a:cxn>
                <a:cxn ang="0">
                  <a:pos x="103" y="164"/>
                </a:cxn>
                <a:cxn ang="0">
                  <a:pos x="113" y="190"/>
                </a:cxn>
                <a:cxn ang="0">
                  <a:pos x="113" y="191"/>
                </a:cxn>
                <a:cxn ang="0">
                  <a:pos x="115" y="200"/>
                </a:cxn>
                <a:cxn ang="0">
                  <a:pos x="117" y="208"/>
                </a:cxn>
                <a:cxn ang="0">
                  <a:pos x="125" y="216"/>
                </a:cxn>
                <a:cxn ang="0">
                  <a:pos x="135" y="221"/>
                </a:cxn>
                <a:cxn ang="0">
                  <a:pos x="138" y="233"/>
                </a:cxn>
                <a:cxn ang="0">
                  <a:pos x="135" y="236"/>
                </a:cxn>
                <a:cxn ang="0">
                  <a:pos x="135" y="243"/>
                </a:cxn>
                <a:cxn ang="0">
                  <a:pos x="147" y="238"/>
                </a:cxn>
                <a:cxn ang="0">
                  <a:pos x="143" y="263"/>
                </a:cxn>
                <a:cxn ang="0">
                  <a:pos x="138" y="261"/>
                </a:cxn>
                <a:cxn ang="0">
                  <a:pos x="128" y="275"/>
                </a:cxn>
                <a:cxn ang="0">
                  <a:pos x="118" y="277"/>
                </a:cxn>
                <a:cxn ang="0">
                  <a:pos x="117" y="285"/>
                </a:cxn>
                <a:cxn ang="0">
                  <a:pos x="115" y="292"/>
                </a:cxn>
                <a:cxn ang="0">
                  <a:pos x="63" y="305"/>
                </a:cxn>
              </a:cxnLst>
              <a:rect l="0" t="0" r="r" b="b"/>
              <a:pathLst>
                <a:path w="147" h="315">
                  <a:moveTo>
                    <a:pt x="33" y="312"/>
                  </a:moveTo>
                  <a:lnTo>
                    <a:pt x="20" y="315"/>
                  </a:lnTo>
                  <a:lnTo>
                    <a:pt x="18" y="313"/>
                  </a:lnTo>
                  <a:lnTo>
                    <a:pt x="16" y="312"/>
                  </a:lnTo>
                  <a:lnTo>
                    <a:pt x="13" y="312"/>
                  </a:lnTo>
                  <a:lnTo>
                    <a:pt x="13" y="308"/>
                  </a:lnTo>
                  <a:lnTo>
                    <a:pt x="10" y="307"/>
                  </a:lnTo>
                  <a:lnTo>
                    <a:pt x="6" y="302"/>
                  </a:lnTo>
                  <a:lnTo>
                    <a:pt x="8" y="297"/>
                  </a:lnTo>
                  <a:lnTo>
                    <a:pt x="6" y="292"/>
                  </a:lnTo>
                  <a:lnTo>
                    <a:pt x="8" y="290"/>
                  </a:lnTo>
                  <a:lnTo>
                    <a:pt x="10" y="287"/>
                  </a:lnTo>
                  <a:lnTo>
                    <a:pt x="11" y="285"/>
                  </a:lnTo>
                  <a:lnTo>
                    <a:pt x="10" y="280"/>
                  </a:lnTo>
                  <a:lnTo>
                    <a:pt x="10" y="275"/>
                  </a:lnTo>
                  <a:lnTo>
                    <a:pt x="10" y="271"/>
                  </a:lnTo>
                  <a:lnTo>
                    <a:pt x="6" y="266"/>
                  </a:lnTo>
                  <a:lnTo>
                    <a:pt x="5" y="258"/>
                  </a:lnTo>
                  <a:lnTo>
                    <a:pt x="5" y="250"/>
                  </a:lnTo>
                  <a:lnTo>
                    <a:pt x="5" y="248"/>
                  </a:lnTo>
                  <a:lnTo>
                    <a:pt x="5" y="245"/>
                  </a:lnTo>
                  <a:lnTo>
                    <a:pt x="1" y="243"/>
                  </a:lnTo>
                  <a:lnTo>
                    <a:pt x="3" y="238"/>
                  </a:lnTo>
                  <a:lnTo>
                    <a:pt x="1" y="230"/>
                  </a:lnTo>
                  <a:lnTo>
                    <a:pt x="0" y="226"/>
                  </a:lnTo>
                  <a:lnTo>
                    <a:pt x="0" y="220"/>
                  </a:lnTo>
                  <a:lnTo>
                    <a:pt x="1" y="216"/>
                  </a:lnTo>
                  <a:lnTo>
                    <a:pt x="1" y="205"/>
                  </a:lnTo>
                  <a:lnTo>
                    <a:pt x="3" y="200"/>
                  </a:lnTo>
                  <a:lnTo>
                    <a:pt x="6" y="198"/>
                  </a:lnTo>
                  <a:lnTo>
                    <a:pt x="8" y="195"/>
                  </a:lnTo>
                  <a:lnTo>
                    <a:pt x="8" y="191"/>
                  </a:lnTo>
                  <a:lnTo>
                    <a:pt x="6" y="181"/>
                  </a:lnTo>
                  <a:lnTo>
                    <a:pt x="10" y="178"/>
                  </a:lnTo>
                  <a:lnTo>
                    <a:pt x="10" y="174"/>
                  </a:lnTo>
                  <a:lnTo>
                    <a:pt x="11" y="171"/>
                  </a:lnTo>
                  <a:lnTo>
                    <a:pt x="8" y="169"/>
                  </a:lnTo>
                  <a:lnTo>
                    <a:pt x="8" y="169"/>
                  </a:lnTo>
                  <a:lnTo>
                    <a:pt x="10" y="166"/>
                  </a:lnTo>
                  <a:lnTo>
                    <a:pt x="10" y="163"/>
                  </a:lnTo>
                  <a:lnTo>
                    <a:pt x="11" y="156"/>
                  </a:lnTo>
                  <a:lnTo>
                    <a:pt x="11" y="154"/>
                  </a:lnTo>
                  <a:lnTo>
                    <a:pt x="10" y="154"/>
                  </a:lnTo>
                  <a:lnTo>
                    <a:pt x="10" y="153"/>
                  </a:lnTo>
                  <a:lnTo>
                    <a:pt x="8" y="148"/>
                  </a:lnTo>
                  <a:lnTo>
                    <a:pt x="6" y="146"/>
                  </a:lnTo>
                  <a:lnTo>
                    <a:pt x="5" y="139"/>
                  </a:lnTo>
                  <a:lnTo>
                    <a:pt x="3" y="138"/>
                  </a:lnTo>
                  <a:lnTo>
                    <a:pt x="5" y="133"/>
                  </a:lnTo>
                  <a:lnTo>
                    <a:pt x="6" y="128"/>
                  </a:lnTo>
                  <a:lnTo>
                    <a:pt x="11" y="128"/>
                  </a:lnTo>
                  <a:lnTo>
                    <a:pt x="13" y="126"/>
                  </a:lnTo>
                  <a:lnTo>
                    <a:pt x="20" y="124"/>
                  </a:lnTo>
                  <a:lnTo>
                    <a:pt x="20" y="123"/>
                  </a:lnTo>
                  <a:lnTo>
                    <a:pt x="21" y="118"/>
                  </a:lnTo>
                  <a:lnTo>
                    <a:pt x="23" y="116"/>
                  </a:lnTo>
                  <a:lnTo>
                    <a:pt x="28" y="111"/>
                  </a:lnTo>
                  <a:lnTo>
                    <a:pt x="30" y="108"/>
                  </a:lnTo>
                  <a:lnTo>
                    <a:pt x="30" y="106"/>
                  </a:lnTo>
                  <a:lnTo>
                    <a:pt x="30" y="104"/>
                  </a:lnTo>
                  <a:lnTo>
                    <a:pt x="33" y="104"/>
                  </a:lnTo>
                  <a:lnTo>
                    <a:pt x="33" y="101"/>
                  </a:lnTo>
                  <a:lnTo>
                    <a:pt x="33" y="97"/>
                  </a:lnTo>
                  <a:lnTo>
                    <a:pt x="33" y="96"/>
                  </a:lnTo>
                  <a:lnTo>
                    <a:pt x="31" y="94"/>
                  </a:lnTo>
                  <a:lnTo>
                    <a:pt x="35" y="91"/>
                  </a:lnTo>
                  <a:lnTo>
                    <a:pt x="33" y="89"/>
                  </a:lnTo>
                  <a:lnTo>
                    <a:pt x="31" y="84"/>
                  </a:lnTo>
                  <a:lnTo>
                    <a:pt x="28" y="84"/>
                  </a:lnTo>
                  <a:lnTo>
                    <a:pt x="26" y="82"/>
                  </a:lnTo>
                  <a:lnTo>
                    <a:pt x="23" y="74"/>
                  </a:lnTo>
                  <a:lnTo>
                    <a:pt x="25" y="71"/>
                  </a:lnTo>
                  <a:lnTo>
                    <a:pt x="23" y="66"/>
                  </a:lnTo>
                  <a:lnTo>
                    <a:pt x="26" y="54"/>
                  </a:lnTo>
                  <a:lnTo>
                    <a:pt x="25" y="51"/>
                  </a:lnTo>
                  <a:lnTo>
                    <a:pt x="23" y="47"/>
                  </a:lnTo>
                  <a:lnTo>
                    <a:pt x="23" y="42"/>
                  </a:lnTo>
                  <a:lnTo>
                    <a:pt x="23" y="37"/>
                  </a:lnTo>
                  <a:lnTo>
                    <a:pt x="26" y="31"/>
                  </a:lnTo>
                  <a:lnTo>
                    <a:pt x="25" y="21"/>
                  </a:lnTo>
                  <a:lnTo>
                    <a:pt x="21" y="17"/>
                  </a:lnTo>
                  <a:lnTo>
                    <a:pt x="25" y="15"/>
                  </a:lnTo>
                  <a:lnTo>
                    <a:pt x="31" y="7"/>
                  </a:lnTo>
                  <a:lnTo>
                    <a:pt x="45" y="10"/>
                  </a:lnTo>
                  <a:lnTo>
                    <a:pt x="46" y="0"/>
                  </a:lnTo>
                  <a:lnTo>
                    <a:pt x="72" y="69"/>
                  </a:lnTo>
                  <a:lnTo>
                    <a:pt x="87" y="111"/>
                  </a:lnTo>
                  <a:lnTo>
                    <a:pt x="103" y="164"/>
                  </a:lnTo>
                  <a:lnTo>
                    <a:pt x="112" y="188"/>
                  </a:lnTo>
                  <a:lnTo>
                    <a:pt x="113" y="190"/>
                  </a:lnTo>
                  <a:lnTo>
                    <a:pt x="113" y="191"/>
                  </a:lnTo>
                  <a:lnTo>
                    <a:pt x="113" y="191"/>
                  </a:lnTo>
                  <a:lnTo>
                    <a:pt x="115" y="193"/>
                  </a:lnTo>
                  <a:lnTo>
                    <a:pt x="115" y="200"/>
                  </a:lnTo>
                  <a:lnTo>
                    <a:pt x="117" y="201"/>
                  </a:lnTo>
                  <a:lnTo>
                    <a:pt x="117" y="208"/>
                  </a:lnTo>
                  <a:lnTo>
                    <a:pt x="118" y="211"/>
                  </a:lnTo>
                  <a:lnTo>
                    <a:pt x="125" y="216"/>
                  </a:lnTo>
                  <a:lnTo>
                    <a:pt x="127" y="218"/>
                  </a:lnTo>
                  <a:lnTo>
                    <a:pt x="135" y="221"/>
                  </a:lnTo>
                  <a:lnTo>
                    <a:pt x="137" y="230"/>
                  </a:lnTo>
                  <a:lnTo>
                    <a:pt x="138" y="233"/>
                  </a:lnTo>
                  <a:lnTo>
                    <a:pt x="132" y="233"/>
                  </a:lnTo>
                  <a:lnTo>
                    <a:pt x="135" y="236"/>
                  </a:lnTo>
                  <a:lnTo>
                    <a:pt x="132" y="240"/>
                  </a:lnTo>
                  <a:lnTo>
                    <a:pt x="135" y="243"/>
                  </a:lnTo>
                  <a:lnTo>
                    <a:pt x="140" y="236"/>
                  </a:lnTo>
                  <a:lnTo>
                    <a:pt x="147" y="238"/>
                  </a:lnTo>
                  <a:lnTo>
                    <a:pt x="147" y="261"/>
                  </a:lnTo>
                  <a:lnTo>
                    <a:pt x="143" y="263"/>
                  </a:lnTo>
                  <a:lnTo>
                    <a:pt x="140" y="261"/>
                  </a:lnTo>
                  <a:lnTo>
                    <a:pt x="138" y="261"/>
                  </a:lnTo>
                  <a:lnTo>
                    <a:pt x="130" y="268"/>
                  </a:lnTo>
                  <a:lnTo>
                    <a:pt x="128" y="275"/>
                  </a:lnTo>
                  <a:lnTo>
                    <a:pt x="123" y="275"/>
                  </a:lnTo>
                  <a:lnTo>
                    <a:pt x="118" y="277"/>
                  </a:lnTo>
                  <a:lnTo>
                    <a:pt x="120" y="285"/>
                  </a:lnTo>
                  <a:lnTo>
                    <a:pt x="117" y="285"/>
                  </a:lnTo>
                  <a:lnTo>
                    <a:pt x="117" y="287"/>
                  </a:lnTo>
                  <a:lnTo>
                    <a:pt x="115" y="292"/>
                  </a:lnTo>
                  <a:lnTo>
                    <a:pt x="65" y="305"/>
                  </a:lnTo>
                  <a:lnTo>
                    <a:pt x="63" y="305"/>
                  </a:lnTo>
                  <a:lnTo>
                    <a:pt x="33" y="312"/>
                  </a:lnTo>
                </a:path>
              </a:pathLst>
            </a:custGeom>
            <a:solidFill>
              <a:srgbClr val="005C2A"/>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25" name="Freeform 143"/>
            <p:cNvSpPr>
              <a:spLocks/>
            </p:cNvSpPr>
            <p:nvPr/>
          </p:nvSpPr>
          <p:spPr bwMode="auto">
            <a:xfrm>
              <a:off x="8061325" y="4633913"/>
              <a:ext cx="388938" cy="250825"/>
            </a:xfrm>
            <a:custGeom>
              <a:avLst/>
              <a:gdLst/>
              <a:ahLst/>
              <a:cxnLst>
                <a:cxn ang="0">
                  <a:pos x="234" y="309"/>
                </a:cxn>
                <a:cxn ang="0">
                  <a:pos x="182" y="319"/>
                </a:cxn>
                <a:cxn ang="0">
                  <a:pos x="110" y="334"/>
                </a:cxn>
                <a:cxn ang="0">
                  <a:pos x="45" y="346"/>
                </a:cxn>
                <a:cxn ang="0">
                  <a:pos x="35" y="297"/>
                </a:cxn>
                <a:cxn ang="0">
                  <a:pos x="27" y="244"/>
                </a:cxn>
                <a:cxn ang="0">
                  <a:pos x="17" y="189"/>
                </a:cxn>
                <a:cxn ang="0">
                  <a:pos x="2" y="107"/>
                </a:cxn>
                <a:cxn ang="0">
                  <a:pos x="64" y="78"/>
                </a:cxn>
                <a:cxn ang="0">
                  <a:pos x="134" y="65"/>
                </a:cxn>
                <a:cxn ang="0">
                  <a:pos x="231" y="45"/>
                </a:cxn>
                <a:cxn ang="0">
                  <a:pos x="298" y="30"/>
                </a:cxn>
                <a:cxn ang="0">
                  <a:pos x="366" y="15"/>
                </a:cxn>
                <a:cxn ang="0">
                  <a:pos x="430" y="0"/>
                </a:cxn>
                <a:cxn ang="0">
                  <a:pos x="440" y="11"/>
                </a:cxn>
                <a:cxn ang="0">
                  <a:pos x="452" y="11"/>
                </a:cxn>
                <a:cxn ang="0">
                  <a:pos x="457" y="18"/>
                </a:cxn>
                <a:cxn ang="0">
                  <a:pos x="460" y="25"/>
                </a:cxn>
                <a:cxn ang="0">
                  <a:pos x="462" y="38"/>
                </a:cxn>
                <a:cxn ang="0">
                  <a:pos x="468" y="43"/>
                </a:cxn>
                <a:cxn ang="0">
                  <a:pos x="480" y="51"/>
                </a:cxn>
                <a:cxn ang="0">
                  <a:pos x="490" y="53"/>
                </a:cxn>
                <a:cxn ang="0">
                  <a:pos x="497" y="53"/>
                </a:cxn>
                <a:cxn ang="0">
                  <a:pos x="493" y="65"/>
                </a:cxn>
                <a:cxn ang="0">
                  <a:pos x="490" y="75"/>
                </a:cxn>
                <a:cxn ang="0">
                  <a:pos x="487" y="90"/>
                </a:cxn>
                <a:cxn ang="0">
                  <a:pos x="487" y="95"/>
                </a:cxn>
                <a:cxn ang="0">
                  <a:pos x="478" y="105"/>
                </a:cxn>
                <a:cxn ang="0">
                  <a:pos x="475" y="110"/>
                </a:cxn>
                <a:cxn ang="0">
                  <a:pos x="483" y="118"/>
                </a:cxn>
                <a:cxn ang="0">
                  <a:pos x="482" y="125"/>
                </a:cxn>
                <a:cxn ang="0">
                  <a:pos x="477" y="132"/>
                </a:cxn>
                <a:cxn ang="0">
                  <a:pos x="477" y="142"/>
                </a:cxn>
                <a:cxn ang="0">
                  <a:pos x="478" y="148"/>
                </a:cxn>
                <a:cxn ang="0">
                  <a:pos x="480" y="155"/>
                </a:cxn>
                <a:cxn ang="0">
                  <a:pos x="490" y="155"/>
                </a:cxn>
                <a:cxn ang="0">
                  <a:pos x="497" y="170"/>
                </a:cxn>
                <a:cxn ang="0">
                  <a:pos x="503" y="170"/>
                </a:cxn>
                <a:cxn ang="0">
                  <a:pos x="510" y="179"/>
                </a:cxn>
                <a:cxn ang="0">
                  <a:pos x="530" y="189"/>
                </a:cxn>
                <a:cxn ang="0">
                  <a:pos x="524" y="197"/>
                </a:cxn>
                <a:cxn ang="0">
                  <a:pos x="512" y="210"/>
                </a:cxn>
                <a:cxn ang="0">
                  <a:pos x="505" y="219"/>
                </a:cxn>
                <a:cxn ang="0">
                  <a:pos x="500" y="224"/>
                </a:cxn>
                <a:cxn ang="0">
                  <a:pos x="500" y="232"/>
                </a:cxn>
                <a:cxn ang="0">
                  <a:pos x="482" y="244"/>
                </a:cxn>
                <a:cxn ang="0">
                  <a:pos x="462" y="244"/>
                </a:cxn>
                <a:cxn ang="0">
                  <a:pos x="453" y="261"/>
                </a:cxn>
                <a:cxn ang="0">
                  <a:pos x="415" y="269"/>
                </a:cxn>
                <a:cxn ang="0">
                  <a:pos x="350" y="286"/>
                </a:cxn>
                <a:cxn ang="0">
                  <a:pos x="308" y="294"/>
                </a:cxn>
              </a:cxnLst>
              <a:rect l="0" t="0" r="r" b="b"/>
              <a:pathLst>
                <a:path w="532" h="346">
                  <a:moveTo>
                    <a:pt x="308" y="294"/>
                  </a:moveTo>
                  <a:lnTo>
                    <a:pt x="254" y="304"/>
                  </a:lnTo>
                  <a:lnTo>
                    <a:pt x="234" y="309"/>
                  </a:lnTo>
                  <a:lnTo>
                    <a:pt x="229" y="309"/>
                  </a:lnTo>
                  <a:lnTo>
                    <a:pt x="192" y="317"/>
                  </a:lnTo>
                  <a:lnTo>
                    <a:pt x="182" y="319"/>
                  </a:lnTo>
                  <a:lnTo>
                    <a:pt x="142" y="329"/>
                  </a:lnTo>
                  <a:lnTo>
                    <a:pt x="135" y="329"/>
                  </a:lnTo>
                  <a:lnTo>
                    <a:pt x="110" y="334"/>
                  </a:lnTo>
                  <a:lnTo>
                    <a:pt x="97" y="336"/>
                  </a:lnTo>
                  <a:lnTo>
                    <a:pt x="54" y="344"/>
                  </a:lnTo>
                  <a:lnTo>
                    <a:pt x="45" y="346"/>
                  </a:lnTo>
                  <a:lnTo>
                    <a:pt x="40" y="319"/>
                  </a:lnTo>
                  <a:lnTo>
                    <a:pt x="38" y="312"/>
                  </a:lnTo>
                  <a:lnTo>
                    <a:pt x="35" y="297"/>
                  </a:lnTo>
                  <a:lnTo>
                    <a:pt x="32" y="269"/>
                  </a:lnTo>
                  <a:lnTo>
                    <a:pt x="30" y="261"/>
                  </a:lnTo>
                  <a:lnTo>
                    <a:pt x="27" y="244"/>
                  </a:lnTo>
                  <a:lnTo>
                    <a:pt x="22" y="219"/>
                  </a:lnTo>
                  <a:lnTo>
                    <a:pt x="22" y="214"/>
                  </a:lnTo>
                  <a:lnTo>
                    <a:pt x="17" y="189"/>
                  </a:lnTo>
                  <a:lnTo>
                    <a:pt x="10" y="148"/>
                  </a:lnTo>
                  <a:lnTo>
                    <a:pt x="10" y="147"/>
                  </a:lnTo>
                  <a:lnTo>
                    <a:pt x="2" y="107"/>
                  </a:lnTo>
                  <a:lnTo>
                    <a:pt x="0" y="92"/>
                  </a:lnTo>
                  <a:lnTo>
                    <a:pt x="57" y="48"/>
                  </a:lnTo>
                  <a:lnTo>
                    <a:pt x="64" y="78"/>
                  </a:lnTo>
                  <a:lnTo>
                    <a:pt x="75" y="75"/>
                  </a:lnTo>
                  <a:lnTo>
                    <a:pt x="120" y="66"/>
                  </a:lnTo>
                  <a:lnTo>
                    <a:pt x="134" y="65"/>
                  </a:lnTo>
                  <a:lnTo>
                    <a:pt x="184" y="55"/>
                  </a:lnTo>
                  <a:lnTo>
                    <a:pt x="192" y="53"/>
                  </a:lnTo>
                  <a:lnTo>
                    <a:pt x="231" y="45"/>
                  </a:lnTo>
                  <a:lnTo>
                    <a:pt x="243" y="43"/>
                  </a:lnTo>
                  <a:lnTo>
                    <a:pt x="296" y="31"/>
                  </a:lnTo>
                  <a:lnTo>
                    <a:pt x="298" y="30"/>
                  </a:lnTo>
                  <a:lnTo>
                    <a:pt x="330" y="23"/>
                  </a:lnTo>
                  <a:lnTo>
                    <a:pt x="363" y="15"/>
                  </a:lnTo>
                  <a:lnTo>
                    <a:pt x="366" y="15"/>
                  </a:lnTo>
                  <a:lnTo>
                    <a:pt x="418" y="3"/>
                  </a:lnTo>
                  <a:lnTo>
                    <a:pt x="427" y="0"/>
                  </a:lnTo>
                  <a:lnTo>
                    <a:pt x="430" y="0"/>
                  </a:lnTo>
                  <a:lnTo>
                    <a:pt x="433" y="3"/>
                  </a:lnTo>
                  <a:lnTo>
                    <a:pt x="437" y="5"/>
                  </a:lnTo>
                  <a:lnTo>
                    <a:pt x="440" y="11"/>
                  </a:lnTo>
                  <a:lnTo>
                    <a:pt x="447" y="11"/>
                  </a:lnTo>
                  <a:lnTo>
                    <a:pt x="450" y="11"/>
                  </a:lnTo>
                  <a:lnTo>
                    <a:pt x="452" y="11"/>
                  </a:lnTo>
                  <a:lnTo>
                    <a:pt x="453" y="13"/>
                  </a:lnTo>
                  <a:lnTo>
                    <a:pt x="457" y="15"/>
                  </a:lnTo>
                  <a:lnTo>
                    <a:pt x="457" y="18"/>
                  </a:lnTo>
                  <a:lnTo>
                    <a:pt x="457" y="20"/>
                  </a:lnTo>
                  <a:lnTo>
                    <a:pt x="458" y="20"/>
                  </a:lnTo>
                  <a:lnTo>
                    <a:pt x="460" y="25"/>
                  </a:lnTo>
                  <a:lnTo>
                    <a:pt x="460" y="26"/>
                  </a:lnTo>
                  <a:lnTo>
                    <a:pt x="463" y="33"/>
                  </a:lnTo>
                  <a:lnTo>
                    <a:pt x="462" y="38"/>
                  </a:lnTo>
                  <a:lnTo>
                    <a:pt x="463" y="38"/>
                  </a:lnTo>
                  <a:lnTo>
                    <a:pt x="468" y="41"/>
                  </a:lnTo>
                  <a:lnTo>
                    <a:pt x="468" y="43"/>
                  </a:lnTo>
                  <a:lnTo>
                    <a:pt x="475" y="50"/>
                  </a:lnTo>
                  <a:lnTo>
                    <a:pt x="478" y="48"/>
                  </a:lnTo>
                  <a:lnTo>
                    <a:pt x="480" y="51"/>
                  </a:lnTo>
                  <a:lnTo>
                    <a:pt x="482" y="53"/>
                  </a:lnTo>
                  <a:lnTo>
                    <a:pt x="485" y="51"/>
                  </a:lnTo>
                  <a:lnTo>
                    <a:pt x="490" y="53"/>
                  </a:lnTo>
                  <a:lnTo>
                    <a:pt x="493" y="51"/>
                  </a:lnTo>
                  <a:lnTo>
                    <a:pt x="495" y="51"/>
                  </a:lnTo>
                  <a:lnTo>
                    <a:pt x="497" y="53"/>
                  </a:lnTo>
                  <a:lnTo>
                    <a:pt x="500" y="55"/>
                  </a:lnTo>
                  <a:lnTo>
                    <a:pt x="500" y="58"/>
                  </a:lnTo>
                  <a:lnTo>
                    <a:pt x="493" y="65"/>
                  </a:lnTo>
                  <a:lnTo>
                    <a:pt x="493" y="66"/>
                  </a:lnTo>
                  <a:lnTo>
                    <a:pt x="492" y="68"/>
                  </a:lnTo>
                  <a:lnTo>
                    <a:pt x="490" y="75"/>
                  </a:lnTo>
                  <a:lnTo>
                    <a:pt x="490" y="78"/>
                  </a:lnTo>
                  <a:lnTo>
                    <a:pt x="488" y="85"/>
                  </a:lnTo>
                  <a:lnTo>
                    <a:pt x="487" y="90"/>
                  </a:lnTo>
                  <a:lnTo>
                    <a:pt x="483" y="93"/>
                  </a:lnTo>
                  <a:lnTo>
                    <a:pt x="483" y="95"/>
                  </a:lnTo>
                  <a:lnTo>
                    <a:pt x="487" y="95"/>
                  </a:lnTo>
                  <a:lnTo>
                    <a:pt x="483" y="97"/>
                  </a:lnTo>
                  <a:lnTo>
                    <a:pt x="482" y="102"/>
                  </a:lnTo>
                  <a:lnTo>
                    <a:pt x="478" y="105"/>
                  </a:lnTo>
                  <a:lnTo>
                    <a:pt x="475" y="107"/>
                  </a:lnTo>
                  <a:lnTo>
                    <a:pt x="473" y="108"/>
                  </a:lnTo>
                  <a:lnTo>
                    <a:pt x="475" y="110"/>
                  </a:lnTo>
                  <a:lnTo>
                    <a:pt x="480" y="117"/>
                  </a:lnTo>
                  <a:lnTo>
                    <a:pt x="482" y="117"/>
                  </a:lnTo>
                  <a:lnTo>
                    <a:pt x="483" y="118"/>
                  </a:lnTo>
                  <a:lnTo>
                    <a:pt x="485" y="120"/>
                  </a:lnTo>
                  <a:lnTo>
                    <a:pt x="480" y="123"/>
                  </a:lnTo>
                  <a:lnTo>
                    <a:pt x="482" y="125"/>
                  </a:lnTo>
                  <a:lnTo>
                    <a:pt x="482" y="128"/>
                  </a:lnTo>
                  <a:lnTo>
                    <a:pt x="480" y="132"/>
                  </a:lnTo>
                  <a:lnTo>
                    <a:pt x="477" y="132"/>
                  </a:lnTo>
                  <a:lnTo>
                    <a:pt x="477" y="135"/>
                  </a:lnTo>
                  <a:lnTo>
                    <a:pt x="477" y="138"/>
                  </a:lnTo>
                  <a:lnTo>
                    <a:pt x="477" y="142"/>
                  </a:lnTo>
                  <a:lnTo>
                    <a:pt x="478" y="143"/>
                  </a:lnTo>
                  <a:lnTo>
                    <a:pt x="478" y="147"/>
                  </a:lnTo>
                  <a:lnTo>
                    <a:pt x="478" y="148"/>
                  </a:lnTo>
                  <a:lnTo>
                    <a:pt x="478" y="150"/>
                  </a:lnTo>
                  <a:lnTo>
                    <a:pt x="480" y="153"/>
                  </a:lnTo>
                  <a:lnTo>
                    <a:pt x="480" y="155"/>
                  </a:lnTo>
                  <a:lnTo>
                    <a:pt x="482" y="157"/>
                  </a:lnTo>
                  <a:lnTo>
                    <a:pt x="487" y="153"/>
                  </a:lnTo>
                  <a:lnTo>
                    <a:pt x="490" y="155"/>
                  </a:lnTo>
                  <a:lnTo>
                    <a:pt x="492" y="158"/>
                  </a:lnTo>
                  <a:lnTo>
                    <a:pt x="493" y="165"/>
                  </a:lnTo>
                  <a:lnTo>
                    <a:pt x="497" y="170"/>
                  </a:lnTo>
                  <a:lnTo>
                    <a:pt x="500" y="170"/>
                  </a:lnTo>
                  <a:lnTo>
                    <a:pt x="500" y="170"/>
                  </a:lnTo>
                  <a:lnTo>
                    <a:pt x="503" y="170"/>
                  </a:lnTo>
                  <a:lnTo>
                    <a:pt x="507" y="175"/>
                  </a:lnTo>
                  <a:lnTo>
                    <a:pt x="510" y="175"/>
                  </a:lnTo>
                  <a:lnTo>
                    <a:pt x="510" y="179"/>
                  </a:lnTo>
                  <a:lnTo>
                    <a:pt x="514" y="179"/>
                  </a:lnTo>
                  <a:lnTo>
                    <a:pt x="519" y="184"/>
                  </a:lnTo>
                  <a:lnTo>
                    <a:pt x="530" y="189"/>
                  </a:lnTo>
                  <a:lnTo>
                    <a:pt x="532" y="192"/>
                  </a:lnTo>
                  <a:lnTo>
                    <a:pt x="530" y="195"/>
                  </a:lnTo>
                  <a:lnTo>
                    <a:pt x="524" y="197"/>
                  </a:lnTo>
                  <a:lnTo>
                    <a:pt x="522" y="202"/>
                  </a:lnTo>
                  <a:lnTo>
                    <a:pt x="514" y="207"/>
                  </a:lnTo>
                  <a:lnTo>
                    <a:pt x="512" y="210"/>
                  </a:lnTo>
                  <a:lnTo>
                    <a:pt x="508" y="214"/>
                  </a:lnTo>
                  <a:lnTo>
                    <a:pt x="507" y="217"/>
                  </a:lnTo>
                  <a:lnTo>
                    <a:pt x="505" y="219"/>
                  </a:lnTo>
                  <a:lnTo>
                    <a:pt x="503" y="219"/>
                  </a:lnTo>
                  <a:lnTo>
                    <a:pt x="500" y="222"/>
                  </a:lnTo>
                  <a:lnTo>
                    <a:pt x="500" y="224"/>
                  </a:lnTo>
                  <a:lnTo>
                    <a:pt x="503" y="229"/>
                  </a:lnTo>
                  <a:lnTo>
                    <a:pt x="503" y="230"/>
                  </a:lnTo>
                  <a:lnTo>
                    <a:pt x="500" y="232"/>
                  </a:lnTo>
                  <a:lnTo>
                    <a:pt x="495" y="235"/>
                  </a:lnTo>
                  <a:lnTo>
                    <a:pt x="487" y="237"/>
                  </a:lnTo>
                  <a:lnTo>
                    <a:pt x="482" y="244"/>
                  </a:lnTo>
                  <a:lnTo>
                    <a:pt x="477" y="244"/>
                  </a:lnTo>
                  <a:lnTo>
                    <a:pt x="467" y="244"/>
                  </a:lnTo>
                  <a:lnTo>
                    <a:pt x="462" y="244"/>
                  </a:lnTo>
                  <a:lnTo>
                    <a:pt x="458" y="247"/>
                  </a:lnTo>
                  <a:lnTo>
                    <a:pt x="455" y="256"/>
                  </a:lnTo>
                  <a:lnTo>
                    <a:pt x="453" y="261"/>
                  </a:lnTo>
                  <a:lnTo>
                    <a:pt x="452" y="261"/>
                  </a:lnTo>
                  <a:lnTo>
                    <a:pt x="423" y="267"/>
                  </a:lnTo>
                  <a:lnTo>
                    <a:pt x="415" y="269"/>
                  </a:lnTo>
                  <a:lnTo>
                    <a:pt x="385" y="277"/>
                  </a:lnTo>
                  <a:lnTo>
                    <a:pt x="366" y="281"/>
                  </a:lnTo>
                  <a:lnTo>
                    <a:pt x="350" y="286"/>
                  </a:lnTo>
                  <a:lnTo>
                    <a:pt x="330" y="289"/>
                  </a:lnTo>
                  <a:lnTo>
                    <a:pt x="309" y="294"/>
                  </a:lnTo>
                  <a:lnTo>
                    <a:pt x="308" y="294"/>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26" name="Freeform 146"/>
            <p:cNvSpPr>
              <a:spLocks/>
            </p:cNvSpPr>
            <p:nvPr/>
          </p:nvSpPr>
          <p:spPr bwMode="auto">
            <a:xfrm>
              <a:off x="7675563" y="4425950"/>
              <a:ext cx="257175" cy="347663"/>
            </a:xfrm>
            <a:custGeom>
              <a:avLst/>
              <a:gdLst/>
              <a:ahLst/>
              <a:cxnLst>
                <a:cxn ang="0">
                  <a:pos x="18" y="457"/>
                </a:cxn>
                <a:cxn ang="0">
                  <a:pos x="35" y="416"/>
                </a:cxn>
                <a:cxn ang="0">
                  <a:pos x="42" y="356"/>
                </a:cxn>
                <a:cxn ang="0">
                  <a:pos x="11" y="279"/>
                </a:cxn>
                <a:cxn ang="0">
                  <a:pos x="10" y="244"/>
                </a:cxn>
                <a:cxn ang="0">
                  <a:pos x="10" y="242"/>
                </a:cxn>
                <a:cxn ang="0">
                  <a:pos x="6" y="224"/>
                </a:cxn>
                <a:cxn ang="0">
                  <a:pos x="0" y="214"/>
                </a:cxn>
                <a:cxn ang="0">
                  <a:pos x="16" y="177"/>
                </a:cxn>
                <a:cxn ang="0">
                  <a:pos x="13" y="137"/>
                </a:cxn>
                <a:cxn ang="0">
                  <a:pos x="26" y="127"/>
                </a:cxn>
                <a:cxn ang="0">
                  <a:pos x="26" y="114"/>
                </a:cxn>
                <a:cxn ang="0">
                  <a:pos x="58" y="75"/>
                </a:cxn>
                <a:cxn ang="0">
                  <a:pos x="58" y="102"/>
                </a:cxn>
                <a:cxn ang="0">
                  <a:pos x="72" y="124"/>
                </a:cxn>
                <a:cxn ang="0">
                  <a:pos x="80" y="93"/>
                </a:cxn>
                <a:cxn ang="0">
                  <a:pos x="77" y="63"/>
                </a:cxn>
                <a:cxn ang="0">
                  <a:pos x="97" y="50"/>
                </a:cxn>
                <a:cxn ang="0">
                  <a:pos x="110" y="45"/>
                </a:cxn>
                <a:cxn ang="0">
                  <a:pos x="93" y="28"/>
                </a:cxn>
                <a:cxn ang="0">
                  <a:pos x="102" y="15"/>
                </a:cxn>
                <a:cxn ang="0">
                  <a:pos x="122" y="0"/>
                </a:cxn>
                <a:cxn ang="0">
                  <a:pos x="155" y="8"/>
                </a:cxn>
                <a:cxn ang="0">
                  <a:pos x="170" y="18"/>
                </a:cxn>
                <a:cxn ang="0">
                  <a:pos x="190" y="25"/>
                </a:cxn>
                <a:cxn ang="0">
                  <a:pos x="207" y="30"/>
                </a:cxn>
                <a:cxn ang="0">
                  <a:pos x="226" y="35"/>
                </a:cxn>
                <a:cxn ang="0">
                  <a:pos x="234" y="43"/>
                </a:cxn>
                <a:cxn ang="0">
                  <a:pos x="236" y="50"/>
                </a:cxn>
                <a:cxn ang="0">
                  <a:pos x="234" y="68"/>
                </a:cxn>
                <a:cxn ang="0">
                  <a:pos x="232" y="75"/>
                </a:cxn>
                <a:cxn ang="0">
                  <a:pos x="247" y="88"/>
                </a:cxn>
                <a:cxn ang="0">
                  <a:pos x="254" y="127"/>
                </a:cxn>
                <a:cxn ang="0">
                  <a:pos x="241" y="159"/>
                </a:cxn>
                <a:cxn ang="0">
                  <a:pos x="237" y="180"/>
                </a:cxn>
                <a:cxn ang="0">
                  <a:pos x="217" y="197"/>
                </a:cxn>
                <a:cxn ang="0">
                  <a:pos x="215" y="227"/>
                </a:cxn>
                <a:cxn ang="0">
                  <a:pos x="241" y="234"/>
                </a:cxn>
                <a:cxn ang="0">
                  <a:pos x="252" y="221"/>
                </a:cxn>
                <a:cxn ang="0">
                  <a:pos x="261" y="204"/>
                </a:cxn>
                <a:cxn ang="0">
                  <a:pos x="291" y="174"/>
                </a:cxn>
                <a:cxn ang="0">
                  <a:pos x="311" y="182"/>
                </a:cxn>
                <a:cxn ang="0">
                  <a:pos x="326" y="211"/>
                </a:cxn>
                <a:cxn ang="0">
                  <a:pos x="353" y="291"/>
                </a:cxn>
                <a:cxn ang="0">
                  <a:pos x="353" y="314"/>
                </a:cxn>
                <a:cxn ang="0">
                  <a:pos x="339" y="333"/>
                </a:cxn>
                <a:cxn ang="0">
                  <a:pos x="333" y="326"/>
                </a:cxn>
                <a:cxn ang="0">
                  <a:pos x="329" y="336"/>
                </a:cxn>
                <a:cxn ang="0">
                  <a:pos x="324" y="354"/>
                </a:cxn>
                <a:cxn ang="0">
                  <a:pos x="307" y="376"/>
                </a:cxn>
                <a:cxn ang="0">
                  <a:pos x="306" y="406"/>
                </a:cxn>
                <a:cxn ang="0">
                  <a:pos x="262" y="448"/>
                </a:cxn>
                <a:cxn ang="0">
                  <a:pos x="212" y="457"/>
                </a:cxn>
                <a:cxn ang="0">
                  <a:pos x="175" y="463"/>
                </a:cxn>
                <a:cxn ang="0">
                  <a:pos x="170" y="455"/>
                </a:cxn>
                <a:cxn ang="0">
                  <a:pos x="132" y="462"/>
                </a:cxn>
                <a:cxn ang="0">
                  <a:pos x="88" y="465"/>
                </a:cxn>
                <a:cxn ang="0">
                  <a:pos x="52" y="470"/>
                </a:cxn>
                <a:cxn ang="0">
                  <a:pos x="1" y="475"/>
                </a:cxn>
              </a:cxnLst>
              <a:rect l="0" t="0" r="r" b="b"/>
              <a:pathLst>
                <a:path w="353" h="475">
                  <a:moveTo>
                    <a:pt x="1" y="475"/>
                  </a:moveTo>
                  <a:lnTo>
                    <a:pt x="18" y="457"/>
                  </a:lnTo>
                  <a:lnTo>
                    <a:pt x="25" y="431"/>
                  </a:lnTo>
                  <a:lnTo>
                    <a:pt x="35" y="416"/>
                  </a:lnTo>
                  <a:lnTo>
                    <a:pt x="40" y="396"/>
                  </a:lnTo>
                  <a:lnTo>
                    <a:pt x="42" y="356"/>
                  </a:lnTo>
                  <a:lnTo>
                    <a:pt x="31" y="316"/>
                  </a:lnTo>
                  <a:lnTo>
                    <a:pt x="11" y="279"/>
                  </a:lnTo>
                  <a:lnTo>
                    <a:pt x="3" y="257"/>
                  </a:lnTo>
                  <a:lnTo>
                    <a:pt x="10" y="244"/>
                  </a:lnTo>
                  <a:lnTo>
                    <a:pt x="13" y="244"/>
                  </a:lnTo>
                  <a:lnTo>
                    <a:pt x="10" y="242"/>
                  </a:lnTo>
                  <a:lnTo>
                    <a:pt x="10" y="239"/>
                  </a:lnTo>
                  <a:lnTo>
                    <a:pt x="6" y="224"/>
                  </a:lnTo>
                  <a:lnTo>
                    <a:pt x="8" y="226"/>
                  </a:lnTo>
                  <a:lnTo>
                    <a:pt x="0" y="214"/>
                  </a:lnTo>
                  <a:lnTo>
                    <a:pt x="10" y="199"/>
                  </a:lnTo>
                  <a:lnTo>
                    <a:pt x="16" y="177"/>
                  </a:lnTo>
                  <a:lnTo>
                    <a:pt x="16" y="157"/>
                  </a:lnTo>
                  <a:lnTo>
                    <a:pt x="13" y="137"/>
                  </a:lnTo>
                  <a:lnTo>
                    <a:pt x="25" y="134"/>
                  </a:lnTo>
                  <a:lnTo>
                    <a:pt x="26" y="127"/>
                  </a:lnTo>
                  <a:lnTo>
                    <a:pt x="23" y="119"/>
                  </a:lnTo>
                  <a:lnTo>
                    <a:pt x="26" y="114"/>
                  </a:lnTo>
                  <a:lnTo>
                    <a:pt x="47" y="102"/>
                  </a:lnTo>
                  <a:lnTo>
                    <a:pt x="58" y="75"/>
                  </a:lnTo>
                  <a:lnTo>
                    <a:pt x="63" y="77"/>
                  </a:lnTo>
                  <a:lnTo>
                    <a:pt x="58" y="102"/>
                  </a:lnTo>
                  <a:lnTo>
                    <a:pt x="63" y="124"/>
                  </a:lnTo>
                  <a:lnTo>
                    <a:pt x="72" y="124"/>
                  </a:lnTo>
                  <a:lnTo>
                    <a:pt x="75" y="112"/>
                  </a:lnTo>
                  <a:lnTo>
                    <a:pt x="80" y="93"/>
                  </a:lnTo>
                  <a:lnTo>
                    <a:pt x="75" y="70"/>
                  </a:lnTo>
                  <a:lnTo>
                    <a:pt x="77" y="63"/>
                  </a:lnTo>
                  <a:lnTo>
                    <a:pt x="82" y="58"/>
                  </a:lnTo>
                  <a:lnTo>
                    <a:pt x="97" y="50"/>
                  </a:lnTo>
                  <a:lnTo>
                    <a:pt x="105" y="50"/>
                  </a:lnTo>
                  <a:lnTo>
                    <a:pt x="110" y="45"/>
                  </a:lnTo>
                  <a:lnTo>
                    <a:pt x="97" y="38"/>
                  </a:lnTo>
                  <a:lnTo>
                    <a:pt x="93" y="28"/>
                  </a:lnTo>
                  <a:lnTo>
                    <a:pt x="95" y="20"/>
                  </a:lnTo>
                  <a:lnTo>
                    <a:pt x="102" y="15"/>
                  </a:lnTo>
                  <a:lnTo>
                    <a:pt x="102" y="6"/>
                  </a:lnTo>
                  <a:lnTo>
                    <a:pt x="122" y="0"/>
                  </a:lnTo>
                  <a:lnTo>
                    <a:pt x="144" y="11"/>
                  </a:lnTo>
                  <a:lnTo>
                    <a:pt x="155" y="8"/>
                  </a:lnTo>
                  <a:lnTo>
                    <a:pt x="165" y="11"/>
                  </a:lnTo>
                  <a:lnTo>
                    <a:pt x="170" y="18"/>
                  </a:lnTo>
                  <a:lnTo>
                    <a:pt x="174" y="27"/>
                  </a:lnTo>
                  <a:lnTo>
                    <a:pt x="190" y="25"/>
                  </a:lnTo>
                  <a:lnTo>
                    <a:pt x="200" y="32"/>
                  </a:lnTo>
                  <a:lnTo>
                    <a:pt x="207" y="30"/>
                  </a:lnTo>
                  <a:lnTo>
                    <a:pt x="217" y="37"/>
                  </a:lnTo>
                  <a:lnTo>
                    <a:pt x="226" y="35"/>
                  </a:lnTo>
                  <a:lnTo>
                    <a:pt x="226" y="38"/>
                  </a:lnTo>
                  <a:lnTo>
                    <a:pt x="234" y="43"/>
                  </a:lnTo>
                  <a:lnTo>
                    <a:pt x="232" y="45"/>
                  </a:lnTo>
                  <a:lnTo>
                    <a:pt x="236" y="50"/>
                  </a:lnTo>
                  <a:lnTo>
                    <a:pt x="244" y="62"/>
                  </a:lnTo>
                  <a:lnTo>
                    <a:pt x="234" y="68"/>
                  </a:lnTo>
                  <a:lnTo>
                    <a:pt x="236" y="73"/>
                  </a:lnTo>
                  <a:lnTo>
                    <a:pt x="232" y="75"/>
                  </a:lnTo>
                  <a:lnTo>
                    <a:pt x="237" y="82"/>
                  </a:lnTo>
                  <a:lnTo>
                    <a:pt x="247" y="88"/>
                  </a:lnTo>
                  <a:lnTo>
                    <a:pt x="254" y="105"/>
                  </a:lnTo>
                  <a:lnTo>
                    <a:pt x="254" y="127"/>
                  </a:lnTo>
                  <a:lnTo>
                    <a:pt x="254" y="149"/>
                  </a:lnTo>
                  <a:lnTo>
                    <a:pt x="241" y="159"/>
                  </a:lnTo>
                  <a:lnTo>
                    <a:pt x="239" y="169"/>
                  </a:lnTo>
                  <a:lnTo>
                    <a:pt x="237" y="180"/>
                  </a:lnTo>
                  <a:lnTo>
                    <a:pt x="231" y="191"/>
                  </a:lnTo>
                  <a:lnTo>
                    <a:pt x="217" y="197"/>
                  </a:lnTo>
                  <a:lnTo>
                    <a:pt x="214" y="202"/>
                  </a:lnTo>
                  <a:lnTo>
                    <a:pt x="215" y="227"/>
                  </a:lnTo>
                  <a:lnTo>
                    <a:pt x="237" y="236"/>
                  </a:lnTo>
                  <a:lnTo>
                    <a:pt x="241" y="234"/>
                  </a:lnTo>
                  <a:lnTo>
                    <a:pt x="249" y="219"/>
                  </a:lnTo>
                  <a:lnTo>
                    <a:pt x="252" y="221"/>
                  </a:lnTo>
                  <a:lnTo>
                    <a:pt x="254" y="217"/>
                  </a:lnTo>
                  <a:lnTo>
                    <a:pt x="261" y="204"/>
                  </a:lnTo>
                  <a:lnTo>
                    <a:pt x="262" y="192"/>
                  </a:lnTo>
                  <a:lnTo>
                    <a:pt x="291" y="174"/>
                  </a:lnTo>
                  <a:lnTo>
                    <a:pt x="302" y="177"/>
                  </a:lnTo>
                  <a:lnTo>
                    <a:pt x="311" y="182"/>
                  </a:lnTo>
                  <a:lnTo>
                    <a:pt x="323" y="201"/>
                  </a:lnTo>
                  <a:lnTo>
                    <a:pt x="326" y="211"/>
                  </a:lnTo>
                  <a:lnTo>
                    <a:pt x="343" y="269"/>
                  </a:lnTo>
                  <a:lnTo>
                    <a:pt x="353" y="291"/>
                  </a:lnTo>
                  <a:lnTo>
                    <a:pt x="349" y="299"/>
                  </a:lnTo>
                  <a:lnTo>
                    <a:pt x="353" y="314"/>
                  </a:lnTo>
                  <a:lnTo>
                    <a:pt x="351" y="329"/>
                  </a:lnTo>
                  <a:lnTo>
                    <a:pt x="339" y="333"/>
                  </a:lnTo>
                  <a:lnTo>
                    <a:pt x="341" y="328"/>
                  </a:lnTo>
                  <a:lnTo>
                    <a:pt x="333" y="326"/>
                  </a:lnTo>
                  <a:lnTo>
                    <a:pt x="326" y="334"/>
                  </a:lnTo>
                  <a:lnTo>
                    <a:pt x="329" y="336"/>
                  </a:lnTo>
                  <a:lnTo>
                    <a:pt x="323" y="349"/>
                  </a:lnTo>
                  <a:lnTo>
                    <a:pt x="324" y="354"/>
                  </a:lnTo>
                  <a:lnTo>
                    <a:pt x="321" y="366"/>
                  </a:lnTo>
                  <a:lnTo>
                    <a:pt x="307" y="376"/>
                  </a:lnTo>
                  <a:lnTo>
                    <a:pt x="304" y="398"/>
                  </a:lnTo>
                  <a:lnTo>
                    <a:pt x="306" y="406"/>
                  </a:lnTo>
                  <a:lnTo>
                    <a:pt x="286" y="443"/>
                  </a:lnTo>
                  <a:lnTo>
                    <a:pt x="262" y="448"/>
                  </a:lnTo>
                  <a:lnTo>
                    <a:pt x="254" y="450"/>
                  </a:lnTo>
                  <a:lnTo>
                    <a:pt x="212" y="457"/>
                  </a:lnTo>
                  <a:lnTo>
                    <a:pt x="210" y="457"/>
                  </a:lnTo>
                  <a:lnTo>
                    <a:pt x="175" y="463"/>
                  </a:lnTo>
                  <a:lnTo>
                    <a:pt x="175" y="455"/>
                  </a:lnTo>
                  <a:lnTo>
                    <a:pt x="170" y="455"/>
                  </a:lnTo>
                  <a:lnTo>
                    <a:pt x="140" y="460"/>
                  </a:lnTo>
                  <a:lnTo>
                    <a:pt x="132" y="462"/>
                  </a:lnTo>
                  <a:lnTo>
                    <a:pt x="102" y="463"/>
                  </a:lnTo>
                  <a:lnTo>
                    <a:pt x="88" y="465"/>
                  </a:lnTo>
                  <a:lnTo>
                    <a:pt x="67" y="468"/>
                  </a:lnTo>
                  <a:lnTo>
                    <a:pt x="52" y="470"/>
                  </a:lnTo>
                  <a:lnTo>
                    <a:pt x="28" y="473"/>
                  </a:lnTo>
                  <a:lnTo>
                    <a:pt x="1" y="475"/>
                  </a:lnTo>
                </a:path>
              </a:pathLst>
            </a:custGeom>
            <a:solidFill>
              <a:srgbClr val="FFCC0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27" name="Freeform 147"/>
            <p:cNvSpPr>
              <a:spLocks/>
            </p:cNvSpPr>
            <p:nvPr/>
          </p:nvSpPr>
          <p:spPr bwMode="auto">
            <a:xfrm>
              <a:off x="7616825" y="4483100"/>
              <a:ext cx="22225" cy="42863"/>
            </a:xfrm>
            <a:custGeom>
              <a:avLst/>
              <a:gdLst/>
              <a:ahLst/>
              <a:cxnLst>
                <a:cxn ang="0">
                  <a:pos x="27" y="1"/>
                </a:cxn>
                <a:cxn ang="0">
                  <a:pos x="28" y="0"/>
                </a:cxn>
                <a:cxn ang="0">
                  <a:pos x="32" y="5"/>
                </a:cxn>
                <a:cxn ang="0">
                  <a:pos x="28" y="8"/>
                </a:cxn>
                <a:cxn ang="0">
                  <a:pos x="25" y="5"/>
                </a:cxn>
                <a:cxn ang="0">
                  <a:pos x="28" y="16"/>
                </a:cxn>
                <a:cxn ang="0">
                  <a:pos x="23" y="16"/>
                </a:cxn>
                <a:cxn ang="0">
                  <a:pos x="28" y="23"/>
                </a:cxn>
                <a:cxn ang="0">
                  <a:pos x="23" y="23"/>
                </a:cxn>
                <a:cxn ang="0">
                  <a:pos x="25" y="27"/>
                </a:cxn>
                <a:cxn ang="0">
                  <a:pos x="21" y="27"/>
                </a:cxn>
                <a:cxn ang="0">
                  <a:pos x="18" y="37"/>
                </a:cxn>
                <a:cxn ang="0">
                  <a:pos x="18" y="42"/>
                </a:cxn>
                <a:cxn ang="0">
                  <a:pos x="16" y="48"/>
                </a:cxn>
                <a:cxn ang="0">
                  <a:pos x="8" y="58"/>
                </a:cxn>
                <a:cxn ang="0">
                  <a:pos x="3" y="55"/>
                </a:cxn>
                <a:cxn ang="0">
                  <a:pos x="0" y="47"/>
                </a:cxn>
                <a:cxn ang="0">
                  <a:pos x="5" y="35"/>
                </a:cxn>
                <a:cxn ang="0">
                  <a:pos x="8" y="30"/>
                </a:cxn>
                <a:cxn ang="0">
                  <a:pos x="11" y="15"/>
                </a:cxn>
                <a:cxn ang="0">
                  <a:pos x="16" y="16"/>
                </a:cxn>
                <a:cxn ang="0">
                  <a:pos x="23" y="0"/>
                </a:cxn>
                <a:cxn ang="0">
                  <a:pos x="27" y="1"/>
                </a:cxn>
              </a:cxnLst>
              <a:rect l="0" t="0" r="r" b="b"/>
              <a:pathLst>
                <a:path w="32" h="58">
                  <a:moveTo>
                    <a:pt x="27" y="1"/>
                  </a:moveTo>
                  <a:lnTo>
                    <a:pt x="28" y="0"/>
                  </a:lnTo>
                  <a:lnTo>
                    <a:pt x="32" y="5"/>
                  </a:lnTo>
                  <a:lnTo>
                    <a:pt x="28" y="8"/>
                  </a:lnTo>
                  <a:lnTo>
                    <a:pt x="25" y="5"/>
                  </a:lnTo>
                  <a:lnTo>
                    <a:pt x="28" y="16"/>
                  </a:lnTo>
                  <a:lnTo>
                    <a:pt x="23" y="16"/>
                  </a:lnTo>
                  <a:lnTo>
                    <a:pt x="28" y="23"/>
                  </a:lnTo>
                  <a:lnTo>
                    <a:pt x="23" y="23"/>
                  </a:lnTo>
                  <a:lnTo>
                    <a:pt x="25" y="27"/>
                  </a:lnTo>
                  <a:lnTo>
                    <a:pt x="21" y="27"/>
                  </a:lnTo>
                  <a:lnTo>
                    <a:pt x="18" y="37"/>
                  </a:lnTo>
                  <a:lnTo>
                    <a:pt x="18" y="42"/>
                  </a:lnTo>
                  <a:lnTo>
                    <a:pt x="16" y="48"/>
                  </a:lnTo>
                  <a:lnTo>
                    <a:pt x="8" y="58"/>
                  </a:lnTo>
                  <a:lnTo>
                    <a:pt x="3" y="55"/>
                  </a:lnTo>
                  <a:lnTo>
                    <a:pt x="0" y="47"/>
                  </a:lnTo>
                  <a:lnTo>
                    <a:pt x="5" y="35"/>
                  </a:lnTo>
                  <a:lnTo>
                    <a:pt x="8" y="30"/>
                  </a:lnTo>
                  <a:lnTo>
                    <a:pt x="11" y="15"/>
                  </a:lnTo>
                  <a:lnTo>
                    <a:pt x="16" y="16"/>
                  </a:lnTo>
                  <a:lnTo>
                    <a:pt x="23" y="0"/>
                  </a:lnTo>
                  <a:lnTo>
                    <a:pt x="27" y="1"/>
                  </a:lnTo>
                </a:path>
              </a:pathLst>
            </a:custGeom>
            <a:solidFill>
              <a:srgbClr val="008000"/>
            </a:solidFill>
            <a:ln w="3175" cap="rnd"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a:latin typeface="Arial" charset="0"/>
              </a:endParaRPr>
            </a:p>
          </p:txBody>
        </p:sp>
        <p:sp>
          <p:nvSpPr>
            <p:cNvPr id="228" name="Freeform 148"/>
            <p:cNvSpPr>
              <a:spLocks/>
            </p:cNvSpPr>
            <p:nvPr/>
          </p:nvSpPr>
          <p:spPr bwMode="auto">
            <a:xfrm>
              <a:off x="7489825" y="4251325"/>
              <a:ext cx="39688" cy="31750"/>
            </a:xfrm>
            <a:custGeom>
              <a:avLst/>
              <a:gdLst/>
              <a:ahLst/>
              <a:cxnLst>
                <a:cxn ang="0">
                  <a:pos x="52" y="0"/>
                </a:cxn>
                <a:cxn ang="0">
                  <a:pos x="44" y="15"/>
                </a:cxn>
                <a:cxn ang="0">
                  <a:pos x="24" y="25"/>
                </a:cxn>
                <a:cxn ang="0">
                  <a:pos x="16" y="40"/>
                </a:cxn>
                <a:cxn ang="0">
                  <a:pos x="7" y="43"/>
                </a:cxn>
                <a:cxn ang="0">
                  <a:pos x="2" y="41"/>
                </a:cxn>
                <a:cxn ang="0">
                  <a:pos x="0" y="36"/>
                </a:cxn>
                <a:cxn ang="0">
                  <a:pos x="4" y="30"/>
                </a:cxn>
                <a:cxn ang="0">
                  <a:pos x="52" y="0"/>
                </a:cxn>
              </a:cxnLst>
              <a:rect l="0" t="0" r="r" b="b"/>
              <a:pathLst>
                <a:path w="52" h="43">
                  <a:moveTo>
                    <a:pt x="52" y="0"/>
                  </a:moveTo>
                  <a:lnTo>
                    <a:pt x="44" y="15"/>
                  </a:lnTo>
                  <a:lnTo>
                    <a:pt x="24" y="25"/>
                  </a:lnTo>
                  <a:lnTo>
                    <a:pt x="16" y="40"/>
                  </a:lnTo>
                  <a:lnTo>
                    <a:pt x="7" y="43"/>
                  </a:lnTo>
                  <a:lnTo>
                    <a:pt x="2" y="41"/>
                  </a:lnTo>
                  <a:lnTo>
                    <a:pt x="0" y="36"/>
                  </a:lnTo>
                  <a:lnTo>
                    <a:pt x="4" y="30"/>
                  </a:lnTo>
                  <a:lnTo>
                    <a:pt x="52" y="0"/>
                  </a:lnTo>
                </a:path>
              </a:pathLst>
            </a:custGeom>
            <a:solidFill>
              <a:srgbClr val="008000"/>
            </a:solidFill>
            <a:ln w="3175" cap="rnd"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dirty="0">
                <a:latin typeface="Arial" charset="0"/>
              </a:endParaRPr>
            </a:p>
          </p:txBody>
        </p:sp>
        <p:sp>
          <p:nvSpPr>
            <p:cNvPr id="229" name="Freeform 149"/>
            <p:cNvSpPr>
              <a:spLocks/>
            </p:cNvSpPr>
            <p:nvPr/>
          </p:nvSpPr>
          <p:spPr bwMode="auto">
            <a:xfrm>
              <a:off x="7529513" y="4306888"/>
              <a:ext cx="49212" cy="42862"/>
            </a:xfrm>
            <a:custGeom>
              <a:avLst/>
              <a:gdLst/>
              <a:ahLst/>
              <a:cxnLst>
                <a:cxn ang="0">
                  <a:pos x="8" y="25"/>
                </a:cxn>
                <a:cxn ang="0">
                  <a:pos x="10" y="17"/>
                </a:cxn>
                <a:cxn ang="0">
                  <a:pos x="28" y="5"/>
                </a:cxn>
                <a:cxn ang="0">
                  <a:pos x="60" y="0"/>
                </a:cxn>
                <a:cxn ang="0">
                  <a:pos x="67" y="5"/>
                </a:cxn>
                <a:cxn ang="0">
                  <a:pos x="65" y="8"/>
                </a:cxn>
                <a:cxn ang="0">
                  <a:pos x="52" y="12"/>
                </a:cxn>
                <a:cxn ang="0">
                  <a:pos x="30" y="33"/>
                </a:cxn>
                <a:cxn ang="0">
                  <a:pos x="17" y="58"/>
                </a:cxn>
                <a:cxn ang="0">
                  <a:pos x="10" y="43"/>
                </a:cxn>
                <a:cxn ang="0">
                  <a:pos x="2" y="43"/>
                </a:cxn>
                <a:cxn ang="0">
                  <a:pos x="0" y="32"/>
                </a:cxn>
                <a:cxn ang="0">
                  <a:pos x="8" y="25"/>
                </a:cxn>
              </a:cxnLst>
              <a:rect l="0" t="0" r="r" b="b"/>
              <a:pathLst>
                <a:path w="67" h="58">
                  <a:moveTo>
                    <a:pt x="8" y="25"/>
                  </a:moveTo>
                  <a:lnTo>
                    <a:pt x="10" y="17"/>
                  </a:lnTo>
                  <a:lnTo>
                    <a:pt x="28" y="5"/>
                  </a:lnTo>
                  <a:lnTo>
                    <a:pt x="60" y="0"/>
                  </a:lnTo>
                  <a:lnTo>
                    <a:pt x="67" y="5"/>
                  </a:lnTo>
                  <a:lnTo>
                    <a:pt x="65" y="8"/>
                  </a:lnTo>
                  <a:lnTo>
                    <a:pt x="52" y="12"/>
                  </a:lnTo>
                  <a:lnTo>
                    <a:pt x="30" y="33"/>
                  </a:lnTo>
                  <a:lnTo>
                    <a:pt x="17" y="58"/>
                  </a:lnTo>
                  <a:lnTo>
                    <a:pt x="10" y="43"/>
                  </a:lnTo>
                  <a:lnTo>
                    <a:pt x="2" y="43"/>
                  </a:lnTo>
                  <a:lnTo>
                    <a:pt x="0" y="32"/>
                  </a:lnTo>
                  <a:lnTo>
                    <a:pt x="8" y="25"/>
                  </a:lnTo>
                </a:path>
              </a:pathLst>
            </a:custGeom>
            <a:solidFill>
              <a:srgbClr val="FFCC00"/>
            </a:solidFill>
            <a:ln w="3175" cap="rnd"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a:latin typeface="Arial" charset="0"/>
              </a:endParaRPr>
            </a:p>
          </p:txBody>
        </p:sp>
        <p:sp>
          <p:nvSpPr>
            <p:cNvPr id="230" name="Freeform 150"/>
            <p:cNvSpPr>
              <a:spLocks/>
            </p:cNvSpPr>
            <p:nvPr/>
          </p:nvSpPr>
          <p:spPr bwMode="auto">
            <a:xfrm>
              <a:off x="7810500" y="4392613"/>
              <a:ext cx="23813" cy="14287"/>
            </a:xfrm>
            <a:custGeom>
              <a:avLst/>
              <a:gdLst/>
              <a:ahLst/>
              <a:cxnLst>
                <a:cxn ang="0">
                  <a:pos x="3" y="12"/>
                </a:cxn>
                <a:cxn ang="0">
                  <a:pos x="6" y="13"/>
                </a:cxn>
                <a:cxn ang="0">
                  <a:pos x="10" y="10"/>
                </a:cxn>
                <a:cxn ang="0">
                  <a:pos x="16" y="7"/>
                </a:cxn>
                <a:cxn ang="0">
                  <a:pos x="16" y="3"/>
                </a:cxn>
                <a:cxn ang="0">
                  <a:pos x="11" y="2"/>
                </a:cxn>
                <a:cxn ang="0">
                  <a:pos x="16" y="0"/>
                </a:cxn>
                <a:cxn ang="0">
                  <a:pos x="21" y="0"/>
                </a:cxn>
                <a:cxn ang="0">
                  <a:pos x="28" y="8"/>
                </a:cxn>
                <a:cxn ang="0">
                  <a:pos x="33" y="12"/>
                </a:cxn>
                <a:cxn ang="0">
                  <a:pos x="30" y="18"/>
                </a:cxn>
                <a:cxn ang="0">
                  <a:pos x="26" y="20"/>
                </a:cxn>
                <a:cxn ang="0">
                  <a:pos x="21" y="15"/>
                </a:cxn>
                <a:cxn ang="0">
                  <a:pos x="6" y="20"/>
                </a:cxn>
                <a:cxn ang="0">
                  <a:pos x="3" y="13"/>
                </a:cxn>
                <a:cxn ang="0">
                  <a:pos x="0" y="17"/>
                </a:cxn>
                <a:cxn ang="0">
                  <a:pos x="3" y="12"/>
                </a:cxn>
              </a:cxnLst>
              <a:rect l="0" t="0" r="r" b="b"/>
              <a:pathLst>
                <a:path w="33" h="20">
                  <a:moveTo>
                    <a:pt x="3" y="12"/>
                  </a:moveTo>
                  <a:lnTo>
                    <a:pt x="6" y="13"/>
                  </a:lnTo>
                  <a:lnTo>
                    <a:pt x="10" y="10"/>
                  </a:lnTo>
                  <a:lnTo>
                    <a:pt x="16" y="7"/>
                  </a:lnTo>
                  <a:lnTo>
                    <a:pt x="16" y="3"/>
                  </a:lnTo>
                  <a:lnTo>
                    <a:pt x="11" y="2"/>
                  </a:lnTo>
                  <a:lnTo>
                    <a:pt x="16" y="0"/>
                  </a:lnTo>
                  <a:lnTo>
                    <a:pt x="21" y="0"/>
                  </a:lnTo>
                  <a:lnTo>
                    <a:pt x="28" y="8"/>
                  </a:lnTo>
                  <a:lnTo>
                    <a:pt x="33" y="12"/>
                  </a:lnTo>
                  <a:lnTo>
                    <a:pt x="30" y="18"/>
                  </a:lnTo>
                  <a:lnTo>
                    <a:pt x="26" y="20"/>
                  </a:lnTo>
                  <a:lnTo>
                    <a:pt x="21" y="15"/>
                  </a:lnTo>
                  <a:lnTo>
                    <a:pt x="6" y="20"/>
                  </a:lnTo>
                  <a:lnTo>
                    <a:pt x="3" y="13"/>
                  </a:lnTo>
                  <a:lnTo>
                    <a:pt x="0" y="17"/>
                  </a:lnTo>
                  <a:lnTo>
                    <a:pt x="3" y="12"/>
                  </a:lnTo>
                </a:path>
              </a:pathLst>
            </a:custGeom>
            <a:solidFill>
              <a:srgbClr val="FFCC00"/>
            </a:solidFill>
            <a:ln w="3175" cap="flat"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dirty="0">
                <a:latin typeface="Arial" charset="0"/>
              </a:endParaRPr>
            </a:p>
          </p:txBody>
        </p:sp>
        <p:grpSp>
          <p:nvGrpSpPr>
            <p:cNvPr id="10" name="Group 346"/>
            <p:cNvGrpSpPr>
              <a:grpSpLocks/>
            </p:cNvGrpSpPr>
            <p:nvPr/>
          </p:nvGrpSpPr>
          <p:grpSpPr bwMode="auto">
            <a:xfrm>
              <a:off x="5338592" y="4503425"/>
              <a:ext cx="523813" cy="912466"/>
              <a:chOff x="348" y="1185"/>
              <a:chExt cx="801" cy="1395"/>
            </a:xfrm>
            <a:solidFill>
              <a:srgbClr val="FFC000"/>
            </a:solidFill>
          </p:grpSpPr>
          <p:sp>
            <p:nvSpPr>
              <p:cNvPr id="295" name="Freeform 113"/>
              <p:cNvSpPr>
                <a:spLocks/>
              </p:cNvSpPr>
              <p:nvPr/>
            </p:nvSpPr>
            <p:spPr bwMode="auto">
              <a:xfrm>
                <a:off x="348" y="1185"/>
                <a:ext cx="801" cy="1395"/>
              </a:xfrm>
              <a:custGeom>
                <a:avLst/>
                <a:gdLst/>
                <a:ahLst/>
                <a:cxnLst>
                  <a:cxn ang="0">
                    <a:pos x="125" y="479"/>
                  </a:cxn>
                  <a:cxn ang="0">
                    <a:pos x="97" y="464"/>
                  </a:cxn>
                  <a:cxn ang="0">
                    <a:pos x="87" y="469"/>
                  </a:cxn>
                  <a:cxn ang="0">
                    <a:pos x="77" y="477"/>
                  </a:cxn>
                  <a:cxn ang="0">
                    <a:pos x="70" y="499"/>
                  </a:cxn>
                  <a:cxn ang="0">
                    <a:pos x="40" y="465"/>
                  </a:cxn>
                  <a:cxn ang="0">
                    <a:pos x="44" y="434"/>
                  </a:cxn>
                  <a:cxn ang="0">
                    <a:pos x="15" y="370"/>
                  </a:cxn>
                  <a:cxn ang="0">
                    <a:pos x="25" y="278"/>
                  </a:cxn>
                  <a:cxn ang="0">
                    <a:pos x="17" y="209"/>
                  </a:cxn>
                  <a:cxn ang="0">
                    <a:pos x="47" y="114"/>
                  </a:cxn>
                  <a:cxn ang="0">
                    <a:pos x="70" y="32"/>
                  </a:cxn>
                  <a:cxn ang="0">
                    <a:pos x="105" y="12"/>
                  </a:cxn>
                  <a:cxn ang="0">
                    <a:pos x="298" y="72"/>
                  </a:cxn>
                  <a:cxn ang="0">
                    <a:pos x="346" y="357"/>
                  </a:cxn>
                  <a:cxn ang="0">
                    <a:pos x="326" y="422"/>
                  </a:cxn>
                  <a:cxn ang="0">
                    <a:pos x="689" y="1002"/>
                  </a:cxn>
                  <a:cxn ang="0">
                    <a:pos x="691" y="1024"/>
                  </a:cxn>
                  <a:cxn ang="0">
                    <a:pos x="699" y="1044"/>
                  </a:cxn>
                  <a:cxn ang="0">
                    <a:pos x="699" y="1059"/>
                  </a:cxn>
                  <a:cxn ang="0">
                    <a:pos x="708" y="1069"/>
                  </a:cxn>
                  <a:cxn ang="0">
                    <a:pos x="719" y="1081"/>
                  </a:cxn>
                  <a:cxn ang="0">
                    <a:pos x="701" y="1094"/>
                  </a:cxn>
                  <a:cxn ang="0">
                    <a:pos x="686" y="1108"/>
                  </a:cxn>
                  <a:cxn ang="0">
                    <a:pos x="672" y="1125"/>
                  </a:cxn>
                  <a:cxn ang="0">
                    <a:pos x="671" y="1140"/>
                  </a:cxn>
                  <a:cxn ang="0">
                    <a:pos x="666" y="1153"/>
                  </a:cxn>
                  <a:cxn ang="0">
                    <a:pos x="656" y="1166"/>
                  </a:cxn>
                  <a:cxn ang="0">
                    <a:pos x="642" y="1171"/>
                  </a:cxn>
                  <a:cxn ang="0">
                    <a:pos x="642" y="1192"/>
                  </a:cxn>
                  <a:cxn ang="0">
                    <a:pos x="636" y="1208"/>
                  </a:cxn>
                  <a:cxn ang="0">
                    <a:pos x="644" y="1218"/>
                  </a:cxn>
                  <a:cxn ang="0">
                    <a:pos x="654" y="1230"/>
                  </a:cxn>
                  <a:cxn ang="0">
                    <a:pos x="646" y="1248"/>
                  </a:cxn>
                  <a:cxn ang="0">
                    <a:pos x="642" y="1250"/>
                  </a:cxn>
                  <a:cxn ang="0">
                    <a:pos x="636" y="1252"/>
                  </a:cxn>
                  <a:cxn ang="0">
                    <a:pos x="492" y="1230"/>
                  </a:cxn>
                  <a:cxn ang="0">
                    <a:pos x="398" y="1202"/>
                  </a:cxn>
                  <a:cxn ang="0">
                    <a:pos x="390" y="1175"/>
                  </a:cxn>
                  <a:cxn ang="0">
                    <a:pos x="336" y="1059"/>
                  </a:cxn>
                  <a:cxn ang="0">
                    <a:pos x="306" y="1049"/>
                  </a:cxn>
                  <a:cxn ang="0">
                    <a:pos x="281" y="1012"/>
                  </a:cxn>
                  <a:cxn ang="0">
                    <a:pos x="228" y="956"/>
                  </a:cxn>
                  <a:cxn ang="0">
                    <a:pos x="171" y="929"/>
                  </a:cxn>
                  <a:cxn ang="0">
                    <a:pos x="136" y="890"/>
                  </a:cxn>
                  <a:cxn ang="0">
                    <a:pos x="141" y="860"/>
                  </a:cxn>
                  <a:cxn ang="0">
                    <a:pos x="127" y="822"/>
                  </a:cxn>
                  <a:cxn ang="0">
                    <a:pos x="115" y="775"/>
                  </a:cxn>
                  <a:cxn ang="0">
                    <a:pos x="85" y="700"/>
                  </a:cxn>
                  <a:cxn ang="0">
                    <a:pos x="84" y="648"/>
                  </a:cxn>
                  <a:cxn ang="0">
                    <a:pos x="95" y="609"/>
                  </a:cxn>
                  <a:cxn ang="0">
                    <a:pos x="59" y="564"/>
                  </a:cxn>
                  <a:cxn ang="0">
                    <a:pos x="67" y="512"/>
                  </a:cxn>
                  <a:cxn ang="0">
                    <a:pos x="79" y="516"/>
                  </a:cxn>
                  <a:cxn ang="0">
                    <a:pos x="94" y="546"/>
                  </a:cxn>
                  <a:cxn ang="0">
                    <a:pos x="84" y="494"/>
                  </a:cxn>
                  <a:cxn ang="0">
                    <a:pos x="146" y="499"/>
                  </a:cxn>
                  <a:cxn ang="0">
                    <a:pos x="161" y="497"/>
                  </a:cxn>
                  <a:cxn ang="0">
                    <a:pos x="154" y="484"/>
                  </a:cxn>
                </a:cxnLst>
                <a:rect l="0" t="0" r="r" b="b"/>
                <a:pathLst>
                  <a:path w="719" h="1252">
                    <a:moveTo>
                      <a:pt x="154" y="484"/>
                    </a:moveTo>
                    <a:lnTo>
                      <a:pt x="141" y="492"/>
                    </a:lnTo>
                    <a:lnTo>
                      <a:pt x="130" y="487"/>
                    </a:lnTo>
                    <a:lnTo>
                      <a:pt x="125" y="479"/>
                    </a:lnTo>
                    <a:lnTo>
                      <a:pt x="102" y="479"/>
                    </a:lnTo>
                    <a:lnTo>
                      <a:pt x="102" y="469"/>
                    </a:lnTo>
                    <a:lnTo>
                      <a:pt x="100" y="464"/>
                    </a:lnTo>
                    <a:lnTo>
                      <a:pt x="97" y="464"/>
                    </a:lnTo>
                    <a:lnTo>
                      <a:pt x="100" y="469"/>
                    </a:lnTo>
                    <a:lnTo>
                      <a:pt x="100" y="475"/>
                    </a:lnTo>
                    <a:lnTo>
                      <a:pt x="92" y="465"/>
                    </a:lnTo>
                    <a:lnTo>
                      <a:pt x="87" y="469"/>
                    </a:lnTo>
                    <a:lnTo>
                      <a:pt x="82" y="467"/>
                    </a:lnTo>
                    <a:lnTo>
                      <a:pt x="80" y="464"/>
                    </a:lnTo>
                    <a:lnTo>
                      <a:pt x="82" y="472"/>
                    </a:lnTo>
                    <a:lnTo>
                      <a:pt x="77" y="477"/>
                    </a:lnTo>
                    <a:lnTo>
                      <a:pt x="82" y="484"/>
                    </a:lnTo>
                    <a:lnTo>
                      <a:pt x="75" y="487"/>
                    </a:lnTo>
                    <a:lnTo>
                      <a:pt x="74" y="499"/>
                    </a:lnTo>
                    <a:lnTo>
                      <a:pt x="70" y="499"/>
                    </a:lnTo>
                    <a:lnTo>
                      <a:pt x="60" y="485"/>
                    </a:lnTo>
                    <a:lnTo>
                      <a:pt x="57" y="487"/>
                    </a:lnTo>
                    <a:lnTo>
                      <a:pt x="50" y="470"/>
                    </a:lnTo>
                    <a:lnTo>
                      <a:pt x="40" y="465"/>
                    </a:lnTo>
                    <a:lnTo>
                      <a:pt x="37" y="469"/>
                    </a:lnTo>
                    <a:lnTo>
                      <a:pt x="32" y="465"/>
                    </a:lnTo>
                    <a:lnTo>
                      <a:pt x="44" y="452"/>
                    </a:lnTo>
                    <a:lnTo>
                      <a:pt x="44" y="434"/>
                    </a:lnTo>
                    <a:lnTo>
                      <a:pt x="40" y="434"/>
                    </a:lnTo>
                    <a:lnTo>
                      <a:pt x="38" y="415"/>
                    </a:lnTo>
                    <a:lnTo>
                      <a:pt x="28" y="398"/>
                    </a:lnTo>
                    <a:lnTo>
                      <a:pt x="15" y="370"/>
                    </a:lnTo>
                    <a:lnTo>
                      <a:pt x="5" y="347"/>
                    </a:lnTo>
                    <a:lnTo>
                      <a:pt x="12" y="335"/>
                    </a:lnTo>
                    <a:lnTo>
                      <a:pt x="12" y="298"/>
                    </a:lnTo>
                    <a:lnTo>
                      <a:pt x="25" y="278"/>
                    </a:lnTo>
                    <a:lnTo>
                      <a:pt x="27" y="263"/>
                    </a:lnTo>
                    <a:lnTo>
                      <a:pt x="27" y="244"/>
                    </a:lnTo>
                    <a:lnTo>
                      <a:pt x="18" y="221"/>
                    </a:lnTo>
                    <a:lnTo>
                      <a:pt x="17" y="209"/>
                    </a:lnTo>
                    <a:lnTo>
                      <a:pt x="0" y="186"/>
                    </a:lnTo>
                    <a:lnTo>
                      <a:pt x="3" y="178"/>
                    </a:lnTo>
                    <a:lnTo>
                      <a:pt x="3" y="164"/>
                    </a:lnTo>
                    <a:lnTo>
                      <a:pt x="47" y="114"/>
                    </a:lnTo>
                    <a:lnTo>
                      <a:pt x="49" y="96"/>
                    </a:lnTo>
                    <a:lnTo>
                      <a:pt x="60" y="79"/>
                    </a:lnTo>
                    <a:lnTo>
                      <a:pt x="67" y="62"/>
                    </a:lnTo>
                    <a:lnTo>
                      <a:pt x="70" y="32"/>
                    </a:lnTo>
                    <a:lnTo>
                      <a:pt x="64" y="24"/>
                    </a:lnTo>
                    <a:lnTo>
                      <a:pt x="70" y="17"/>
                    </a:lnTo>
                    <a:lnTo>
                      <a:pt x="75" y="0"/>
                    </a:lnTo>
                    <a:lnTo>
                      <a:pt x="105" y="12"/>
                    </a:lnTo>
                    <a:lnTo>
                      <a:pt x="130" y="19"/>
                    </a:lnTo>
                    <a:lnTo>
                      <a:pt x="156" y="27"/>
                    </a:lnTo>
                    <a:lnTo>
                      <a:pt x="231" y="50"/>
                    </a:lnTo>
                    <a:lnTo>
                      <a:pt x="298" y="72"/>
                    </a:lnTo>
                    <a:lnTo>
                      <a:pt x="345" y="87"/>
                    </a:lnTo>
                    <a:lnTo>
                      <a:pt x="417" y="107"/>
                    </a:lnTo>
                    <a:lnTo>
                      <a:pt x="390" y="196"/>
                    </a:lnTo>
                    <a:lnTo>
                      <a:pt x="346" y="357"/>
                    </a:lnTo>
                    <a:lnTo>
                      <a:pt x="336" y="387"/>
                    </a:lnTo>
                    <a:lnTo>
                      <a:pt x="335" y="402"/>
                    </a:lnTo>
                    <a:lnTo>
                      <a:pt x="328" y="417"/>
                    </a:lnTo>
                    <a:lnTo>
                      <a:pt x="326" y="422"/>
                    </a:lnTo>
                    <a:lnTo>
                      <a:pt x="326" y="429"/>
                    </a:lnTo>
                    <a:lnTo>
                      <a:pt x="325" y="435"/>
                    </a:lnTo>
                    <a:lnTo>
                      <a:pt x="689" y="997"/>
                    </a:lnTo>
                    <a:lnTo>
                      <a:pt x="689" y="1002"/>
                    </a:lnTo>
                    <a:lnTo>
                      <a:pt x="688" y="1006"/>
                    </a:lnTo>
                    <a:lnTo>
                      <a:pt x="688" y="1009"/>
                    </a:lnTo>
                    <a:lnTo>
                      <a:pt x="691" y="1016"/>
                    </a:lnTo>
                    <a:lnTo>
                      <a:pt x="691" y="1024"/>
                    </a:lnTo>
                    <a:lnTo>
                      <a:pt x="693" y="1026"/>
                    </a:lnTo>
                    <a:lnTo>
                      <a:pt x="696" y="1028"/>
                    </a:lnTo>
                    <a:lnTo>
                      <a:pt x="698" y="1031"/>
                    </a:lnTo>
                    <a:lnTo>
                      <a:pt x="699" y="1044"/>
                    </a:lnTo>
                    <a:lnTo>
                      <a:pt x="698" y="1044"/>
                    </a:lnTo>
                    <a:lnTo>
                      <a:pt x="699" y="1048"/>
                    </a:lnTo>
                    <a:lnTo>
                      <a:pt x="701" y="1053"/>
                    </a:lnTo>
                    <a:lnTo>
                      <a:pt x="699" y="1059"/>
                    </a:lnTo>
                    <a:lnTo>
                      <a:pt x="699" y="1061"/>
                    </a:lnTo>
                    <a:lnTo>
                      <a:pt x="704" y="1063"/>
                    </a:lnTo>
                    <a:lnTo>
                      <a:pt x="706" y="1066"/>
                    </a:lnTo>
                    <a:lnTo>
                      <a:pt x="708" y="1069"/>
                    </a:lnTo>
                    <a:lnTo>
                      <a:pt x="709" y="1071"/>
                    </a:lnTo>
                    <a:lnTo>
                      <a:pt x="716" y="1076"/>
                    </a:lnTo>
                    <a:lnTo>
                      <a:pt x="718" y="1079"/>
                    </a:lnTo>
                    <a:lnTo>
                      <a:pt x="719" y="1081"/>
                    </a:lnTo>
                    <a:lnTo>
                      <a:pt x="719" y="1088"/>
                    </a:lnTo>
                    <a:lnTo>
                      <a:pt x="716" y="1088"/>
                    </a:lnTo>
                    <a:lnTo>
                      <a:pt x="708" y="1094"/>
                    </a:lnTo>
                    <a:lnTo>
                      <a:pt x="701" y="1094"/>
                    </a:lnTo>
                    <a:lnTo>
                      <a:pt x="698" y="1098"/>
                    </a:lnTo>
                    <a:lnTo>
                      <a:pt x="688" y="1101"/>
                    </a:lnTo>
                    <a:lnTo>
                      <a:pt x="688" y="1103"/>
                    </a:lnTo>
                    <a:lnTo>
                      <a:pt x="686" y="1108"/>
                    </a:lnTo>
                    <a:lnTo>
                      <a:pt x="676" y="1113"/>
                    </a:lnTo>
                    <a:lnTo>
                      <a:pt x="674" y="1115"/>
                    </a:lnTo>
                    <a:lnTo>
                      <a:pt x="676" y="1120"/>
                    </a:lnTo>
                    <a:lnTo>
                      <a:pt x="672" y="1125"/>
                    </a:lnTo>
                    <a:lnTo>
                      <a:pt x="672" y="1128"/>
                    </a:lnTo>
                    <a:lnTo>
                      <a:pt x="671" y="1130"/>
                    </a:lnTo>
                    <a:lnTo>
                      <a:pt x="671" y="1135"/>
                    </a:lnTo>
                    <a:lnTo>
                      <a:pt x="671" y="1140"/>
                    </a:lnTo>
                    <a:lnTo>
                      <a:pt x="671" y="1143"/>
                    </a:lnTo>
                    <a:lnTo>
                      <a:pt x="666" y="1145"/>
                    </a:lnTo>
                    <a:lnTo>
                      <a:pt x="666" y="1146"/>
                    </a:lnTo>
                    <a:lnTo>
                      <a:pt x="666" y="1153"/>
                    </a:lnTo>
                    <a:lnTo>
                      <a:pt x="664" y="1156"/>
                    </a:lnTo>
                    <a:lnTo>
                      <a:pt x="664" y="1158"/>
                    </a:lnTo>
                    <a:lnTo>
                      <a:pt x="657" y="1165"/>
                    </a:lnTo>
                    <a:lnTo>
                      <a:pt x="656" y="1166"/>
                    </a:lnTo>
                    <a:lnTo>
                      <a:pt x="654" y="1166"/>
                    </a:lnTo>
                    <a:lnTo>
                      <a:pt x="652" y="1170"/>
                    </a:lnTo>
                    <a:lnTo>
                      <a:pt x="649" y="1173"/>
                    </a:lnTo>
                    <a:lnTo>
                      <a:pt x="642" y="1171"/>
                    </a:lnTo>
                    <a:lnTo>
                      <a:pt x="642" y="1178"/>
                    </a:lnTo>
                    <a:lnTo>
                      <a:pt x="639" y="1183"/>
                    </a:lnTo>
                    <a:lnTo>
                      <a:pt x="644" y="1188"/>
                    </a:lnTo>
                    <a:lnTo>
                      <a:pt x="642" y="1192"/>
                    </a:lnTo>
                    <a:lnTo>
                      <a:pt x="642" y="1193"/>
                    </a:lnTo>
                    <a:lnTo>
                      <a:pt x="641" y="1200"/>
                    </a:lnTo>
                    <a:lnTo>
                      <a:pt x="636" y="1205"/>
                    </a:lnTo>
                    <a:lnTo>
                      <a:pt x="636" y="1208"/>
                    </a:lnTo>
                    <a:lnTo>
                      <a:pt x="639" y="1215"/>
                    </a:lnTo>
                    <a:lnTo>
                      <a:pt x="641" y="1215"/>
                    </a:lnTo>
                    <a:lnTo>
                      <a:pt x="642" y="1217"/>
                    </a:lnTo>
                    <a:lnTo>
                      <a:pt x="644" y="1218"/>
                    </a:lnTo>
                    <a:lnTo>
                      <a:pt x="649" y="1218"/>
                    </a:lnTo>
                    <a:lnTo>
                      <a:pt x="652" y="1220"/>
                    </a:lnTo>
                    <a:lnTo>
                      <a:pt x="656" y="1225"/>
                    </a:lnTo>
                    <a:lnTo>
                      <a:pt x="654" y="1230"/>
                    </a:lnTo>
                    <a:lnTo>
                      <a:pt x="654" y="1242"/>
                    </a:lnTo>
                    <a:lnTo>
                      <a:pt x="646" y="1243"/>
                    </a:lnTo>
                    <a:lnTo>
                      <a:pt x="646" y="1245"/>
                    </a:lnTo>
                    <a:lnTo>
                      <a:pt x="646" y="1248"/>
                    </a:lnTo>
                    <a:lnTo>
                      <a:pt x="644" y="1247"/>
                    </a:lnTo>
                    <a:lnTo>
                      <a:pt x="644" y="1248"/>
                    </a:lnTo>
                    <a:lnTo>
                      <a:pt x="642" y="1248"/>
                    </a:lnTo>
                    <a:lnTo>
                      <a:pt x="642" y="1250"/>
                    </a:lnTo>
                    <a:lnTo>
                      <a:pt x="641" y="1250"/>
                    </a:lnTo>
                    <a:lnTo>
                      <a:pt x="641" y="1252"/>
                    </a:lnTo>
                    <a:lnTo>
                      <a:pt x="637" y="1250"/>
                    </a:lnTo>
                    <a:lnTo>
                      <a:pt x="636" y="1252"/>
                    </a:lnTo>
                    <a:lnTo>
                      <a:pt x="629" y="1248"/>
                    </a:lnTo>
                    <a:lnTo>
                      <a:pt x="626" y="1248"/>
                    </a:lnTo>
                    <a:lnTo>
                      <a:pt x="626" y="1250"/>
                    </a:lnTo>
                    <a:lnTo>
                      <a:pt x="492" y="1230"/>
                    </a:lnTo>
                    <a:lnTo>
                      <a:pt x="393" y="1217"/>
                    </a:lnTo>
                    <a:lnTo>
                      <a:pt x="390" y="1195"/>
                    </a:lnTo>
                    <a:lnTo>
                      <a:pt x="395" y="1210"/>
                    </a:lnTo>
                    <a:lnTo>
                      <a:pt x="398" y="1202"/>
                    </a:lnTo>
                    <a:lnTo>
                      <a:pt x="391" y="1193"/>
                    </a:lnTo>
                    <a:lnTo>
                      <a:pt x="386" y="1198"/>
                    </a:lnTo>
                    <a:lnTo>
                      <a:pt x="386" y="1178"/>
                    </a:lnTo>
                    <a:lnTo>
                      <a:pt x="390" y="1175"/>
                    </a:lnTo>
                    <a:lnTo>
                      <a:pt x="390" y="1148"/>
                    </a:lnTo>
                    <a:lnTo>
                      <a:pt x="386" y="1133"/>
                    </a:lnTo>
                    <a:lnTo>
                      <a:pt x="373" y="1111"/>
                    </a:lnTo>
                    <a:lnTo>
                      <a:pt x="336" y="1059"/>
                    </a:lnTo>
                    <a:lnTo>
                      <a:pt x="323" y="1053"/>
                    </a:lnTo>
                    <a:lnTo>
                      <a:pt x="316" y="1061"/>
                    </a:lnTo>
                    <a:lnTo>
                      <a:pt x="308" y="1053"/>
                    </a:lnTo>
                    <a:lnTo>
                      <a:pt x="306" y="1049"/>
                    </a:lnTo>
                    <a:lnTo>
                      <a:pt x="311" y="1046"/>
                    </a:lnTo>
                    <a:lnTo>
                      <a:pt x="311" y="1038"/>
                    </a:lnTo>
                    <a:lnTo>
                      <a:pt x="304" y="1017"/>
                    </a:lnTo>
                    <a:lnTo>
                      <a:pt x="281" y="1012"/>
                    </a:lnTo>
                    <a:lnTo>
                      <a:pt x="268" y="1007"/>
                    </a:lnTo>
                    <a:lnTo>
                      <a:pt x="244" y="987"/>
                    </a:lnTo>
                    <a:lnTo>
                      <a:pt x="243" y="976"/>
                    </a:lnTo>
                    <a:lnTo>
                      <a:pt x="228" y="956"/>
                    </a:lnTo>
                    <a:lnTo>
                      <a:pt x="217" y="947"/>
                    </a:lnTo>
                    <a:lnTo>
                      <a:pt x="192" y="944"/>
                    </a:lnTo>
                    <a:lnTo>
                      <a:pt x="182" y="932"/>
                    </a:lnTo>
                    <a:lnTo>
                      <a:pt x="171" y="929"/>
                    </a:lnTo>
                    <a:lnTo>
                      <a:pt x="141" y="922"/>
                    </a:lnTo>
                    <a:lnTo>
                      <a:pt x="137" y="912"/>
                    </a:lnTo>
                    <a:lnTo>
                      <a:pt x="127" y="904"/>
                    </a:lnTo>
                    <a:lnTo>
                      <a:pt x="136" y="890"/>
                    </a:lnTo>
                    <a:lnTo>
                      <a:pt x="136" y="884"/>
                    </a:lnTo>
                    <a:lnTo>
                      <a:pt x="141" y="874"/>
                    </a:lnTo>
                    <a:lnTo>
                      <a:pt x="136" y="867"/>
                    </a:lnTo>
                    <a:lnTo>
                      <a:pt x="141" y="860"/>
                    </a:lnTo>
                    <a:lnTo>
                      <a:pt x="146" y="848"/>
                    </a:lnTo>
                    <a:lnTo>
                      <a:pt x="146" y="842"/>
                    </a:lnTo>
                    <a:lnTo>
                      <a:pt x="129" y="828"/>
                    </a:lnTo>
                    <a:lnTo>
                      <a:pt x="127" y="822"/>
                    </a:lnTo>
                    <a:lnTo>
                      <a:pt x="136" y="812"/>
                    </a:lnTo>
                    <a:lnTo>
                      <a:pt x="136" y="805"/>
                    </a:lnTo>
                    <a:lnTo>
                      <a:pt x="124" y="797"/>
                    </a:lnTo>
                    <a:lnTo>
                      <a:pt x="115" y="775"/>
                    </a:lnTo>
                    <a:lnTo>
                      <a:pt x="105" y="768"/>
                    </a:lnTo>
                    <a:lnTo>
                      <a:pt x="105" y="751"/>
                    </a:lnTo>
                    <a:lnTo>
                      <a:pt x="97" y="740"/>
                    </a:lnTo>
                    <a:lnTo>
                      <a:pt x="85" y="700"/>
                    </a:lnTo>
                    <a:lnTo>
                      <a:pt x="72" y="681"/>
                    </a:lnTo>
                    <a:lnTo>
                      <a:pt x="75" y="649"/>
                    </a:lnTo>
                    <a:lnTo>
                      <a:pt x="82" y="644"/>
                    </a:lnTo>
                    <a:lnTo>
                      <a:pt x="84" y="648"/>
                    </a:lnTo>
                    <a:lnTo>
                      <a:pt x="92" y="646"/>
                    </a:lnTo>
                    <a:lnTo>
                      <a:pt x="102" y="628"/>
                    </a:lnTo>
                    <a:lnTo>
                      <a:pt x="100" y="624"/>
                    </a:lnTo>
                    <a:lnTo>
                      <a:pt x="95" y="609"/>
                    </a:lnTo>
                    <a:lnTo>
                      <a:pt x="79" y="606"/>
                    </a:lnTo>
                    <a:lnTo>
                      <a:pt x="72" y="598"/>
                    </a:lnTo>
                    <a:lnTo>
                      <a:pt x="65" y="582"/>
                    </a:lnTo>
                    <a:lnTo>
                      <a:pt x="59" y="564"/>
                    </a:lnTo>
                    <a:lnTo>
                      <a:pt x="64" y="552"/>
                    </a:lnTo>
                    <a:lnTo>
                      <a:pt x="64" y="539"/>
                    </a:lnTo>
                    <a:lnTo>
                      <a:pt x="60" y="531"/>
                    </a:lnTo>
                    <a:lnTo>
                      <a:pt x="67" y="512"/>
                    </a:lnTo>
                    <a:lnTo>
                      <a:pt x="70" y="504"/>
                    </a:lnTo>
                    <a:lnTo>
                      <a:pt x="79" y="504"/>
                    </a:lnTo>
                    <a:lnTo>
                      <a:pt x="80" y="514"/>
                    </a:lnTo>
                    <a:lnTo>
                      <a:pt x="79" y="516"/>
                    </a:lnTo>
                    <a:lnTo>
                      <a:pt x="75" y="527"/>
                    </a:lnTo>
                    <a:lnTo>
                      <a:pt x="92" y="551"/>
                    </a:lnTo>
                    <a:lnTo>
                      <a:pt x="104" y="552"/>
                    </a:lnTo>
                    <a:lnTo>
                      <a:pt x="94" y="546"/>
                    </a:lnTo>
                    <a:lnTo>
                      <a:pt x="92" y="517"/>
                    </a:lnTo>
                    <a:lnTo>
                      <a:pt x="85" y="509"/>
                    </a:lnTo>
                    <a:lnTo>
                      <a:pt x="90" y="497"/>
                    </a:lnTo>
                    <a:lnTo>
                      <a:pt x="84" y="494"/>
                    </a:lnTo>
                    <a:lnTo>
                      <a:pt x="85" y="487"/>
                    </a:lnTo>
                    <a:lnTo>
                      <a:pt x="94" y="484"/>
                    </a:lnTo>
                    <a:lnTo>
                      <a:pt x="122" y="487"/>
                    </a:lnTo>
                    <a:lnTo>
                      <a:pt x="146" y="499"/>
                    </a:lnTo>
                    <a:lnTo>
                      <a:pt x="152" y="494"/>
                    </a:lnTo>
                    <a:lnTo>
                      <a:pt x="159" y="494"/>
                    </a:lnTo>
                    <a:lnTo>
                      <a:pt x="159" y="497"/>
                    </a:lnTo>
                    <a:lnTo>
                      <a:pt x="161" y="497"/>
                    </a:lnTo>
                    <a:lnTo>
                      <a:pt x="161" y="492"/>
                    </a:lnTo>
                    <a:lnTo>
                      <a:pt x="162" y="490"/>
                    </a:lnTo>
                    <a:lnTo>
                      <a:pt x="152" y="492"/>
                    </a:lnTo>
                    <a:lnTo>
                      <a:pt x="154" y="484"/>
                    </a:lnTo>
                  </a:path>
                </a:pathLst>
              </a:custGeom>
              <a:solidFill>
                <a:srgbClr val="005024"/>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96" name="Freeform 151"/>
              <p:cNvSpPr>
                <a:spLocks/>
              </p:cNvSpPr>
              <p:nvPr/>
            </p:nvSpPr>
            <p:spPr bwMode="auto">
              <a:xfrm>
                <a:off x="544" y="2274"/>
                <a:ext cx="40" cy="20"/>
              </a:xfrm>
              <a:custGeom>
                <a:avLst/>
                <a:gdLst/>
                <a:ahLst/>
                <a:cxnLst>
                  <a:cxn ang="0">
                    <a:pos x="5" y="0"/>
                  </a:cxn>
                  <a:cxn ang="0">
                    <a:pos x="22" y="10"/>
                  </a:cxn>
                  <a:cxn ang="0">
                    <a:pos x="32" y="10"/>
                  </a:cxn>
                  <a:cxn ang="0">
                    <a:pos x="35" y="13"/>
                  </a:cxn>
                  <a:cxn ang="0">
                    <a:pos x="34" y="17"/>
                  </a:cxn>
                  <a:cxn ang="0">
                    <a:pos x="17" y="17"/>
                  </a:cxn>
                  <a:cxn ang="0">
                    <a:pos x="4" y="12"/>
                  </a:cxn>
                  <a:cxn ang="0">
                    <a:pos x="0" y="7"/>
                  </a:cxn>
                  <a:cxn ang="0">
                    <a:pos x="4" y="5"/>
                  </a:cxn>
                  <a:cxn ang="0">
                    <a:pos x="0" y="0"/>
                  </a:cxn>
                  <a:cxn ang="0">
                    <a:pos x="5" y="0"/>
                  </a:cxn>
                </a:cxnLst>
                <a:rect l="0" t="0" r="r" b="b"/>
                <a:pathLst>
                  <a:path w="35" h="17">
                    <a:moveTo>
                      <a:pt x="5" y="0"/>
                    </a:moveTo>
                    <a:lnTo>
                      <a:pt x="22" y="10"/>
                    </a:lnTo>
                    <a:lnTo>
                      <a:pt x="32" y="10"/>
                    </a:lnTo>
                    <a:lnTo>
                      <a:pt x="35" y="13"/>
                    </a:lnTo>
                    <a:lnTo>
                      <a:pt x="34" y="17"/>
                    </a:lnTo>
                    <a:lnTo>
                      <a:pt x="17" y="17"/>
                    </a:lnTo>
                    <a:lnTo>
                      <a:pt x="4" y="12"/>
                    </a:lnTo>
                    <a:lnTo>
                      <a:pt x="0" y="7"/>
                    </a:lnTo>
                    <a:lnTo>
                      <a:pt x="4" y="5"/>
                    </a:lnTo>
                    <a:lnTo>
                      <a:pt x="0" y="0"/>
                    </a:lnTo>
                    <a:lnTo>
                      <a:pt x="5" y="0"/>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97" name="Freeform 152"/>
              <p:cNvSpPr>
                <a:spLocks/>
              </p:cNvSpPr>
              <p:nvPr/>
            </p:nvSpPr>
            <p:spPr bwMode="auto">
              <a:xfrm>
                <a:off x="510" y="2273"/>
                <a:ext cx="27" cy="17"/>
              </a:xfrm>
              <a:custGeom>
                <a:avLst/>
                <a:gdLst/>
                <a:ahLst/>
                <a:cxnLst>
                  <a:cxn ang="0">
                    <a:pos x="5" y="11"/>
                  </a:cxn>
                  <a:cxn ang="0">
                    <a:pos x="0" y="0"/>
                  </a:cxn>
                  <a:cxn ang="0">
                    <a:pos x="20" y="1"/>
                  </a:cxn>
                  <a:cxn ang="0">
                    <a:pos x="25" y="15"/>
                  </a:cxn>
                  <a:cxn ang="0">
                    <a:pos x="10" y="16"/>
                  </a:cxn>
                  <a:cxn ang="0">
                    <a:pos x="5" y="11"/>
                  </a:cxn>
                </a:cxnLst>
                <a:rect l="0" t="0" r="r" b="b"/>
                <a:pathLst>
                  <a:path w="25" h="16">
                    <a:moveTo>
                      <a:pt x="5" y="11"/>
                    </a:moveTo>
                    <a:lnTo>
                      <a:pt x="0" y="0"/>
                    </a:lnTo>
                    <a:lnTo>
                      <a:pt x="20" y="1"/>
                    </a:lnTo>
                    <a:lnTo>
                      <a:pt x="25" y="15"/>
                    </a:lnTo>
                    <a:lnTo>
                      <a:pt x="10" y="16"/>
                    </a:lnTo>
                    <a:lnTo>
                      <a:pt x="5" y="11"/>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98" name="Freeform 153"/>
              <p:cNvSpPr>
                <a:spLocks/>
              </p:cNvSpPr>
              <p:nvPr/>
            </p:nvSpPr>
            <p:spPr bwMode="auto">
              <a:xfrm>
                <a:off x="663" y="2384"/>
                <a:ext cx="25" cy="30"/>
              </a:xfrm>
              <a:custGeom>
                <a:avLst/>
                <a:gdLst/>
                <a:ahLst/>
                <a:cxnLst>
                  <a:cxn ang="0">
                    <a:pos x="0" y="0"/>
                  </a:cxn>
                  <a:cxn ang="0">
                    <a:pos x="20" y="15"/>
                  </a:cxn>
                  <a:cxn ang="0">
                    <a:pos x="23" y="25"/>
                  </a:cxn>
                  <a:cxn ang="0">
                    <a:pos x="21" y="27"/>
                  </a:cxn>
                  <a:cxn ang="0">
                    <a:pos x="8" y="22"/>
                  </a:cxn>
                  <a:cxn ang="0">
                    <a:pos x="8" y="10"/>
                  </a:cxn>
                  <a:cxn ang="0">
                    <a:pos x="1" y="7"/>
                  </a:cxn>
                  <a:cxn ang="0">
                    <a:pos x="0" y="0"/>
                  </a:cxn>
                </a:cxnLst>
                <a:rect l="0" t="0" r="r" b="b"/>
                <a:pathLst>
                  <a:path w="23" h="27">
                    <a:moveTo>
                      <a:pt x="0" y="0"/>
                    </a:moveTo>
                    <a:lnTo>
                      <a:pt x="20" y="15"/>
                    </a:lnTo>
                    <a:lnTo>
                      <a:pt x="23" y="25"/>
                    </a:lnTo>
                    <a:lnTo>
                      <a:pt x="21" y="27"/>
                    </a:lnTo>
                    <a:lnTo>
                      <a:pt x="8" y="22"/>
                    </a:lnTo>
                    <a:lnTo>
                      <a:pt x="8" y="10"/>
                    </a:lnTo>
                    <a:lnTo>
                      <a:pt x="1" y="7"/>
                    </a:lnTo>
                    <a:lnTo>
                      <a:pt x="0" y="0"/>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99" name="Freeform 154"/>
              <p:cNvSpPr>
                <a:spLocks/>
              </p:cNvSpPr>
              <p:nvPr/>
            </p:nvSpPr>
            <p:spPr bwMode="auto">
              <a:xfrm>
                <a:off x="646" y="2438"/>
                <a:ext cx="20" cy="35"/>
              </a:xfrm>
              <a:custGeom>
                <a:avLst/>
                <a:gdLst/>
                <a:ahLst/>
                <a:cxnLst>
                  <a:cxn ang="0">
                    <a:pos x="17" y="30"/>
                  </a:cxn>
                  <a:cxn ang="0">
                    <a:pos x="10" y="30"/>
                  </a:cxn>
                  <a:cxn ang="0">
                    <a:pos x="4" y="19"/>
                  </a:cxn>
                  <a:cxn ang="0">
                    <a:pos x="0" y="2"/>
                  </a:cxn>
                  <a:cxn ang="0">
                    <a:pos x="4" y="0"/>
                  </a:cxn>
                  <a:cxn ang="0">
                    <a:pos x="4" y="7"/>
                  </a:cxn>
                  <a:cxn ang="0">
                    <a:pos x="17" y="30"/>
                  </a:cxn>
                </a:cxnLst>
                <a:rect l="0" t="0" r="r" b="b"/>
                <a:pathLst>
                  <a:path w="17" h="30">
                    <a:moveTo>
                      <a:pt x="17" y="30"/>
                    </a:moveTo>
                    <a:lnTo>
                      <a:pt x="10" y="30"/>
                    </a:lnTo>
                    <a:lnTo>
                      <a:pt x="4" y="19"/>
                    </a:lnTo>
                    <a:lnTo>
                      <a:pt x="0" y="2"/>
                    </a:lnTo>
                    <a:lnTo>
                      <a:pt x="4" y="0"/>
                    </a:lnTo>
                    <a:lnTo>
                      <a:pt x="4" y="7"/>
                    </a:lnTo>
                    <a:lnTo>
                      <a:pt x="17" y="30"/>
                    </a:lnTo>
                  </a:path>
                </a:pathLst>
              </a:custGeom>
              <a:solidFill>
                <a:srgbClr val="195D3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grpSp>
        <p:sp>
          <p:nvSpPr>
            <p:cNvPr id="232" name="Freeform 155"/>
            <p:cNvSpPr>
              <a:spLocks/>
            </p:cNvSpPr>
            <p:nvPr/>
          </p:nvSpPr>
          <p:spPr bwMode="auto">
            <a:xfrm>
              <a:off x="8485188" y="4491038"/>
              <a:ext cx="222250" cy="114300"/>
            </a:xfrm>
            <a:custGeom>
              <a:avLst/>
              <a:gdLst/>
              <a:ahLst/>
              <a:cxnLst>
                <a:cxn ang="0">
                  <a:pos x="187" y="131"/>
                </a:cxn>
                <a:cxn ang="0">
                  <a:pos x="184" y="123"/>
                </a:cxn>
                <a:cxn ang="0">
                  <a:pos x="184" y="119"/>
                </a:cxn>
                <a:cxn ang="0">
                  <a:pos x="175" y="111"/>
                </a:cxn>
                <a:cxn ang="0">
                  <a:pos x="165" y="111"/>
                </a:cxn>
                <a:cxn ang="0">
                  <a:pos x="142" y="116"/>
                </a:cxn>
                <a:cxn ang="0">
                  <a:pos x="114" y="123"/>
                </a:cxn>
                <a:cxn ang="0">
                  <a:pos x="78" y="133"/>
                </a:cxn>
                <a:cxn ang="0">
                  <a:pos x="75" y="134"/>
                </a:cxn>
                <a:cxn ang="0">
                  <a:pos x="62" y="136"/>
                </a:cxn>
                <a:cxn ang="0">
                  <a:pos x="60" y="143"/>
                </a:cxn>
                <a:cxn ang="0">
                  <a:pos x="42" y="143"/>
                </a:cxn>
                <a:cxn ang="0">
                  <a:pos x="3" y="151"/>
                </a:cxn>
                <a:cxn ang="0">
                  <a:pos x="0" y="98"/>
                </a:cxn>
                <a:cxn ang="0">
                  <a:pos x="20" y="66"/>
                </a:cxn>
                <a:cxn ang="0">
                  <a:pos x="67" y="54"/>
                </a:cxn>
                <a:cxn ang="0">
                  <a:pos x="110" y="44"/>
                </a:cxn>
                <a:cxn ang="0">
                  <a:pos x="162" y="31"/>
                </a:cxn>
                <a:cxn ang="0">
                  <a:pos x="164" y="24"/>
                </a:cxn>
                <a:cxn ang="0">
                  <a:pos x="165" y="16"/>
                </a:cxn>
                <a:cxn ang="0">
                  <a:pos x="175" y="14"/>
                </a:cxn>
                <a:cxn ang="0">
                  <a:pos x="185" y="0"/>
                </a:cxn>
                <a:cxn ang="0">
                  <a:pos x="190" y="2"/>
                </a:cxn>
                <a:cxn ang="0">
                  <a:pos x="207" y="21"/>
                </a:cxn>
                <a:cxn ang="0">
                  <a:pos x="219" y="27"/>
                </a:cxn>
                <a:cxn ang="0">
                  <a:pos x="200" y="47"/>
                </a:cxn>
                <a:cxn ang="0">
                  <a:pos x="195" y="69"/>
                </a:cxn>
                <a:cxn ang="0">
                  <a:pos x="207" y="67"/>
                </a:cxn>
                <a:cxn ang="0">
                  <a:pos x="217" y="67"/>
                </a:cxn>
                <a:cxn ang="0">
                  <a:pos x="239" y="94"/>
                </a:cxn>
                <a:cxn ang="0">
                  <a:pos x="251" y="111"/>
                </a:cxn>
                <a:cxn ang="0">
                  <a:pos x="274" y="111"/>
                </a:cxn>
                <a:cxn ang="0">
                  <a:pos x="282" y="111"/>
                </a:cxn>
                <a:cxn ang="0">
                  <a:pos x="292" y="91"/>
                </a:cxn>
                <a:cxn ang="0">
                  <a:pos x="266" y="76"/>
                </a:cxn>
                <a:cxn ang="0">
                  <a:pos x="282" y="74"/>
                </a:cxn>
                <a:cxn ang="0">
                  <a:pos x="304" y="99"/>
                </a:cxn>
                <a:cxn ang="0">
                  <a:pos x="269" y="128"/>
                </a:cxn>
                <a:cxn ang="0">
                  <a:pos x="251" y="141"/>
                </a:cxn>
                <a:cxn ang="0">
                  <a:pos x="247" y="119"/>
                </a:cxn>
                <a:cxn ang="0">
                  <a:pos x="227" y="136"/>
                </a:cxn>
                <a:cxn ang="0">
                  <a:pos x="214" y="158"/>
                </a:cxn>
                <a:cxn ang="0">
                  <a:pos x="200" y="139"/>
                </a:cxn>
                <a:cxn ang="0">
                  <a:pos x="194" y="133"/>
                </a:cxn>
              </a:cxnLst>
              <a:rect l="0" t="0" r="r" b="b"/>
              <a:pathLst>
                <a:path w="304" h="158">
                  <a:moveTo>
                    <a:pt x="187" y="131"/>
                  </a:moveTo>
                  <a:lnTo>
                    <a:pt x="187" y="131"/>
                  </a:lnTo>
                  <a:lnTo>
                    <a:pt x="185" y="128"/>
                  </a:lnTo>
                  <a:lnTo>
                    <a:pt x="184" y="123"/>
                  </a:lnTo>
                  <a:lnTo>
                    <a:pt x="184" y="121"/>
                  </a:lnTo>
                  <a:lnTo>
                    <a:pt x="184" y="119"/>
                  </a:lnTo>
                  <a:lnTo>
                    <a:pt x="179" y="121"/>
                  </a:lnTo>
                  <a:lnTo>
                    <a:pt x="175" y="111"/>
                  </a:lnTo>
                  <a:lnTo>
                    <a:pt x="175" y="108"/>
                  </a:lnTo>
                  <a:lnTo>
                    <a:pt x="165" y="111"/>
                  </a:lnTo>
                  <a:lnTo>
                    <a:pt x="142" y="118"/>
                  </a:lnTo>
                  <a:lnTo>
                    <a:pt x="142" y="116"/>
                  </a:lnTo>
                  <a:lnTo>
                    <a:pt x="117" y="121"/>
                  </a:lnTo>
                  <a:lnTo>
                    <a:pt x="114" y="123"/>
                  </a:lnTo>
                  <a:lnTo>
                    <a:pt x="82" y="131"/>
                  </a:lnTo>
                  <a:lnTo>
                    <a:pt x="78" y="133"/>
                  </a:lnTo>
                  <a:lnTo>
                    <a:pt x="77" y="133"/>
                  </a:lnTo>
                  <a:lnTo>
                    <a:pt x="75" y="134"/>
                  </a:lnTo>
                  <a:lnTo>
                    <a:pt x="75" y="133"/>
                  </a:lnTo>
                  <a:lnTo>
                    <a:pt x="62" y="136"/>
                  </a:lnTo>
                  <a:lnTo>
                    <a:pt x="62" y="141"/>
                  </a:lnTo>
                  <a:lnTo>
                    <a:pt x="60" y="143"/>
                  </a:lnTo>
                  <a:lnTo>
                    <a:pt x="58" y="138"/>
                  </a:lnTo>
                  <a:lnTo>
                    <a:pt x="42" y="143"/>
                  </a:lnTo>
                  <a:lnTo>
                    <a:pt x="38" y="143"/>
                  </a:lnTo>
                  <a:lnTo>
                    <a:pt x="3" y="151"/>
                  </a:lnTo>
                  <a:lnTo>
                    <a:pt x="0" y="148"/>
                  </a:lnTo>
                  <a:lnTo>
                    <a:pt x="0" y="98"/>
                  </a:lnTo>
                  <a:lnTo>
                    <a:pt x="0" y="69"/>
                  </a:lnTo>
                  <a:lnTo>
                    <a:pt x="20" y="66"/>
                  </a:lnTo>
                  <a:lnTo>
                    <a:pt x="27" y="62"/>
                  </a:lnTo>
                  <a:lnTo>
                    <a:pt x="67" y="54"/>
                  </a:lnTo>
                  <a:lnTo>
                    <a:pt x="80" y="51"/>
                  </a:lnTo>
                  <a:lnTo>
                    <a:pt x="110" y="44"/>
                  </a:lnTo>
                  <a:lnTo>
                    <a:pt x="112" y="44"/>
                  </a:lnTo>
                  <a:lnTo>
                    <a:pt x="162" y="31"/>
                  </a:lnTo>
                  <a:lnTo>
                    <a:pt x="164" y="26"/>
                  </a:lnTo>
                  <a:lnTo>
                    <a:pt x="164" y="24"/>
                  </a:lnTo>
                  <a:lnTo>
                    <a:pt x="167" y="24"/>
                  </a:lnTo>
                  <a:lnTo>
                    <a:pt x="165" y="16"/>
                  </a:lnTo>
                  <a:lnTo>
                    <a:pt x="170" y="14"/>
                  </a:lnTo>
                  <a:lnTo>
                    <a:pt x="175" y="14"/>
                  </a:lnTo>
                  <a:lnTo>
                    <a:pt x="177" y="7"/>
                  </a:lnTo>
                  <a:lnTo>
                    <a:pt x="185" y="0"/>
                  </a:lnTo>
                  <a:lnTo>
                    <a:pt x="187" y="0"/>
                  </a:lnTo>
                  <a:lnTo>
                    <a:pt x="190" y="2"/>
                  </a:lnTo>
                  <a:lnTo>
                    <a:pt x="194" y="0"/>
                  </a:lnTo>
                  <a:lnTo>
                    <a:pt x="207" y="21"/>
                  </a:lnTo>
                  <a:lnTo>
                    <a:pt x="219" y="19"/>
                  </a:lnTo>
                  <a:lnTo>
                    <a:pt x="219" y="27"/>
                  </a:lnTo>
                  <a:lnTo>
                    <a:pt x="204" y="36"/>
                  </a:lnTo>
                  <a:lnTo>
                    <a:pt x="200" y="47"/>
                  </a:lnTo>
                  <a:lnTo>
                    <a:pt x="197" y="51"/>
                  </a:lnTo>
                  <a:lnTo>
                    <a:pt x="195" y="69"/>
                  </a:lnTo>
                  <a:lnTo>
                    <a:pt x="206" y="72"/>
                  </a:lnTo>
                  <a:lnTo>
                    <a:pt x="207" y="67"/>
                  </a:lnTo>
                  <a:lnTo>
                    <a:pt x="212" y="67"/>
                  </a:lnTo>
                  <a:lnTo>
                    <a:pt x="217" y="67"/>
                  </a:lnTo>
                  <a:lnTo>
                    <a:pt x="227" y="76"/>
                  </a:lnTo>
                  <a:lnTo>
                    <a:pt x="239" y="94"/>
                  </a:lnTo>
                  <a:lnTo>
                    <a:pt x="247" y="96"/>
                  </a:lnTo>
                  <a:lnTo>
                    <a:pt x="251" y="111"/>
                  </a:lnTo>
                  <a:lnTo>
                    <a:pt x="262" y="113"/>
                  </a:lnTo>
                  <a:lnTo>
                    <a:pt x="274" y="111"/>
                  </a:lnTo>
                  <a:lnTo>
                    <a:pt x="271" y="114"/>
                  </a:lnTo>
                  <a:lnTo>
                    <a:pt x="282" y="111"/>
                  </a:lnTo>
                  <a:lnTo>
                    <a:pt x="292" y="99"/>
                  </a:lnTo>
                  <a:lnTo>
                    <a:pt x="292" y="91"/>
                  </a:lnTo>
                  <a:lnTo>
                    <a:pt x="281" y="77"/>
                  </a:lnTo>
                  <a:lnTo>
                    <a:pt x="266" y="76"/>
                  </a:lnTo>
                  <a:lnTo>
                    <a:pt x="274" y="71"/>
                  </a:lnTo>
                  <a:lnTo>
                    <a:pt x="282" y="74"/>
                  </a:lnTo>
                  <a:lnTo>
                    <a:pt x="294" y="84"/>
                  </a:lnTo>
                  <a:lnTo>
                    <a:pt x="304" y="99"/>
                  </a:lnTo>
                  <a:lnTo>
                    <a:pt x="304" y="111"/>
                  </a:lnTo>
                  <a:lnTo>
                    <a:pt x="269" y="128"/>
                  </a:lnTo>
                  <a:lnTo>
                    <a:pt x="267" y="133"/>
                  </a:lnTo>
                  <a:lnTo>
                    <a:pt x="251" y="141"/>
                  </a:lnTo>
                  <a:lnTo>
                    <a:pt x="249" y="141"/>
                  </a:lnTo>
                  <a:lnTo>
                    <a:pt x="247" y="119"/>
                  </a:lnTo>
                  <a:lnTo>
                    <a:pt x="232" y="136"/>
                  </a:lnTo>
                  <a:lnTo>
                    <a:pt x="227" y="136"/>
                  </a:lnTo>
                  <a:lnTo>
                    <a:pt x="222" y="153"/>
                  </a:lnTo>
                  <a:lnTo>
                    <a:pt x="214" y="158"/>
                  </a:lnTo>
                  <a:lnTo>
                    <a:pt x="207" y="141"/>
                  </a:lnTo>
                  <a:lnTo>
                    <a:pt x="200" y="139"/>
                  </a:lnTo>
                  <a:lnTo>
                    <a:pt x="197" y="138"/>
                  </a:lnTo>
                  <a:lnTo>
                    <a:pt x="194" y="133"/>
                  </a:lnTo>
                  <a:lnTo>
                    <a:pt x="187" y="131"/>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dirty="0">
                <a:latin typeface="Arial" charset="0"/>
              </a:endParaRPr>
            </a:p>
          </p:txBody>
        </p:sp>
        <p:sp>
          <p:nvSpPr>
            <p:cNvPr id="233" name="Freeform 157"/>
            <p:cNvSpPr>
              <a:spLocks/>
            </p:cNvSpPr>
            <p:nvPr/>
          </p:nvSpPr>
          <p:spPr bwMode="auto">
            <a:xfrm>
              <a:off x="8486775" y="4576763"/>
              <a:ext cx="114300" cy="111125"/>
            </a:xfrm>
            <a:custGeom>
              <a:avLst/>
              <a:gdLst/>
              <a:ahLst/>
              <a:cxnLst>
                <a:cxn ang="0">
                  <a:pos x="12" y="94"/>
                </a:cxn>
                <a:cxn ang="0">
                  <a:pos x="7" y="79"/>
                </a:cxn>
                <a:cxn ang="0">
                  <a:pos x="0" y="35"/>
                </a:cxn>
                <a:cxn ang="0">
                  <a:pos x="35" y="27"/>
                </a:cxn>
                <a:cxn ang="0">
                  <a:pos x="39" y="27"/>
                </a:cxn>
                <a:cxn ang="0">
                  <a:pos x="55" y="22"/>
                </a:cxn>
                <a:cxn ang="0">
                  <a:pos x="57" y="27"/>
                </a:cxn>
                <a:cxn ang="0">
                  <a:pos x="59" y="25"/>
                </a:cxn>
                <a:cxn ang="0">
                  <a:pos x="59" y="20"/>
                </a:cxn>
                <a:cxn ang="0">
                  <a:pos x="72" y="17"/>
                </a:cxn>
                <a:cxn ang="0">
                  <a:pos x="72" y="18"/>
                </a:cxn>
                <a:cxn ang="0">
                  <a:pos x="74" y="17"/>
                </a:cxn>
                <a:cxn ang="0">
                  <a:pos x="75" y="17"/>
                </a:cxn>
                <a:cxn ang="0">
                  <a:pos x="79" y="15"/>
                </a:cxn>
                <a:cxn ang="0">
                  <a:pos x="111" y="7"/>
                </a:cxn>
                <a:cxn ang="0">
                  <a:pos x="114" y="5"/>
                </a:cxn>
                <a:cxn ang="0">
                  <a:pos x="139" y="0"/>
                </a:cxn>
                <a:cxn ang="0">
                  <a:pos x="139" y="2"/>
                </a:cxn>
                <a:cxn ang="0">
                  <a:pos x="149" y="33"/>
                </a:cxn>
                <a:cxn ang="0">
                  <a:pos x="151" y="42"/>
                </a:cxn>
                <a:cxn ang="0">
                  <a:pos x="152" y="47"/>
                </a:cxn>
                <a:cxn ang="0">
                  <a:pos x="157" y="67"/>
                </a:cxn>
                <a:cxn ang="0">
                  <a:pos x="152" y="69"/>
                </a:cxn>
                <a:cxn ang="0">
                  <a:pos x="156" y="75"/>
                </a:cxn>
                <a:cxn ang="0">
                  <a:pos x="156" y="79"/>
                </a:cxn>
                <a:cxn ang="0">
                  <a:pos x="154" y="79"/>
                </a:cxn>
                <a:cxn ang="0">
                  <a:pos x="121" y="92"/>
                </a:cxn>
                <a:cxn ang="0">
                  <a:pos x="117" y="92"/>
                </a:cxn>
                <a:cxn ang="0">
                  <a:pos x="111" y="87"/>
                </a:cxn>
                <a:cxn ang="0">
                  <a:pos x="114" y="95"/>
                </a:cxn>
                <a:cxn ang="0">
                  <a:pos x="100" y="100"/>
                </a:cxn>
                <a:cxn ang="0">
                  <a:pos x="69" y="109"/>
                </a:cxn>
                <a:cxn ang="0">
                  <a:pos x="57" y="124"/>
                </a:cxn>
                <a:cxn ang="0">
                  <a:pos x="15" y="154"/>
                </a:cxn>
                <a:cxn ang="0">
                  <a:pos x="15" y="154"/>
                </a:cxn>
                <a:cxn ang="0">
                  <a:pos x="7" y="144"/>
                </a:cxn>
                <a:cxn ang="0">
                  <a:pos x="24" y="127"/>
                </a:cxn>
                <a:cxn ang="0">
                  <a:pos x="15" y="120"/>
                </a:cxn>
                <a:cxn ang="0">
                  <a:pos x="13" y="110"/>
                </a:cxn>
                <a:cxn ang="0">
                  <a:pos x="12" y="94"/>
                </a:cxn>
              </a:cxnLst>
              <a:rect l="0" t="0" r="r" b="b"/>
              <a:pathLst>
                <a:path w="157" h="154">
                  <a:moveTo>
                    <a:pt x="12" y="94"/>
                  </a:moveTo>
                  <a:lnTo>
                    <a:pt x="7" y="79"/>
                  </a:lnTo>
                  <a:lnTo>
                    <a:pt x="0" y="35"/>
                  </a:lnTo>
                  <a:lnTo>
                    <a:pt x="35" y="27"/>
                  </a:lnTo>
                  <a:lnTo>
                    <a:pt x="39" y="27"/>
                  </a:lnTo>
                  <a:lnTo>
                    <a:pt x="55" y="22"/>
                  </a:lnTo>
                  <a:lnTo>
                    <a:pt x="57" y="27"/>
                  </a:lnTo>
                  <a:lnTo>
                    <a:pt x="59" y="25"/>
                  </a:lnTo>
                  <a:lnTo>
                    <a:pt x="59" y="20"/>
                  </a:lnTo>
                  <a:lnTo>
                    <a:pt x="72" y="17"/>
                  </a:lnTo>
                  <a:lnTo>
                    <a:pt x="72" y="18"/>
                  </a:lnTo>
                  <a:lnTo>
                    <a:pt x="74" y="17"/>
                  </a:lnTo>
                  <a:lnTo>
                    <a:pt x="75" y="17"/>
                  </a:lnTo>
                  <a:lnTo>
                    <a:pt x="79" y="15"/>
                  </a:lnTo>
                  <a:lnTo>
                    <a:pt x="111" y="7"/>
                  </a:lnTo>
                  <a:lnTo>
                    <a:pt x="114" y="5"/>
                  </a:lnTo>
                  <a:lnTo>
                    <a:pt x="139" y="0"/>
                  </a:lnTo>
                  <a:lnTo>
                    <a:pt x="139" y="2"/>
                  </a:lnTo>
                  <a:lnTo>
                    <a:pt x="149" y="33"/>
                  </a:lnTo>
                  <a:lnTo>
                    <a:pt x="151" y="42"/>
                  </a:lnTo>
                  <a:lnTo>
                    <a:pt x="152" y="47"/>
                  </a:lnTo>
                  <a:lnTo>
                    <a:pt x="157" y="67"/>
                  </a:lnTo>
                  <a:lnTo>
                    <a:pt x="152" y="69"/>
                  </a:lnTo>
                  <a:lnTo>
                    <a:pt x="156" y="75"/>
                  </a:lnTo>
                  <a:lnTo>
                    <a:pt x="156" y="79"/>
                  </a:lnTo>
                  <a:lnTo>
                    <a:pt x="154" y="79"/>
                  </a:lnTo>
                  <a:lnTo>
                    <a:pt x="121" y="92"/>
                  </a:lnTo>
                  <a:lnTo>
                    <a:pt x="117" y="92"/>
                  </a:lnTo>
                  <a:lnTo>
                    <a:pt x="111" y="87"/>
                  </a:lnTo>
                  <a:lnTo>
                    <a:pt x="114" y="95"/>
                  </a:lnTo>
                  <a:lnTo>
                    <a:pt x="100" y="100"/>
                  </a:lnTo>
                  <a:lnTo>
                    <a:pt x="69" y="109"/>
                  </a:lnTo>
                  <a:lnTo>
                    <a:pt x="57" y="124"/>
                  </a:lnTo>
                  <a:lnTo>
                    <a:pt x="15" y="154"/>
                  </a:lnTo>
                  <a:lnTo>
                    <a:pt x="15" y="154"/>
                  </a:lnTo>
                  <a:lnTo>
                    <a:pt x="7" y="144"/>
                  </a:lnTo>
                  <a:lnTo>
                    <a:pt x="24" y="127"/>
                  </a:lnTo>
                  <a:lnTo>
                    <a:pt x="15" y="120"/>
                  </a:lnTo>
                  <a:lnTo>
                    <a:pt x="13" y="110"/>
                  </a:lnTo>
                  <a:lnTo>
                    <a:pt x="12" y="94"/>
                  </a:lnTo>
                </a:path>
              </a:pathLst>
            </a:custGeom>
            <a:solidFill>
              <a:srgbClr val="FFCC0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dirty="0">
                <a:latin typeface="Arial" charset="0"/>
              </a:endParaRPr>
            </a:p>
          </p:txBody>
        </p:sp>
        <p:sp>
          <p:nvSpPr>
            <p:cNvPr id="234" name="Freeform 160"/>
            <p:cNvSpPr>
              <a:spLocks/>
            </p:cNvSpPr>
            <p:nvPr/>
          </p:nvSpPr>
          <p:spPr bwMode="auto">
            <a:xfrm>
              <a:off x="7980363" y="4810125"/>
              <a:ext cx="298450" cy="293688"/>
            </a:xfrm>
            <a:custGeom>
              <a:avLst/>
              <a:gdLst/>
              <a:ahLst/>
              <a:cxnLst>
                <a:cxn ang="0">
                  <a:pos x="256" y="219"/>
                </a:cxn>
                <a:cxn ang="0">
                  <a:pos x="249" y="247"/>
                </a:cxn>
                <a:cxn ang="0">
                  <a:pos x="241" y="271"/>
                </a:cxn>
                <a:cxn ang="0">
                  <a:pos x="229" y="299"/>
                </a:cxn>
                <a:cxn ang="0">
                  <a:pos x="221" y="321"/>
                </a:cxn>
                <a:cxn ang="0">
                  <a:pos x="219" y="341"/>
                </a:cxn>
                <a:cxn ang="0">
                  <a:pos x="214" y="351"/>
                </a:cxn>
                <a:cxn ang="0">
                  <a:pos x="197" y="358"/>
                </a:cxn>
                <a:cxn ang="0">
                  <a:pos x="179" y="368"/>
                </a:cxn>
                <a:cxn ang="0">
                  <a:pos x="166" y="381"/>
                </a:cxn>
                <a:cxn ang="0">
                  <a:pos x="130" y="383"/>
                </a:cxn>
                <a:cxn ang="0">
                  <a:pos x="105" y="401"/>
                </a:cxn>
                <a:cxn ang="0">
                  <a:pos x="85" y="393"/>
                </a:cxn>
                <a:cxn ang="0">
                  <a:pos x="74" y="373"/>
                </a:cxn>
                <a:cxn ang="0">
                  <a:pos x="60" y="370"/>
                </a:cxn>
                <a:cxn ang="0">
                  <a:pos x="48" y="361"/>
                </a:cxn>
                <a:cxn ang="0">
                  <a:pos x="25" y="338"/>
                </a:cxn>
                <a:cxn ang="0">
                  <a:pos x="7" y="313"/>
                </a:cxn>
                <a:cxn ang="0">
                  <a:pos x="5" y="298"/>
                </a:cxn>
                <a:cxn ang="0">
                  <a:pos x="8" y="278"/>
                </a:cxn>
                <a:cxn ang="0">
                  <a:pos x="30" y="254"/>
                </a:cxn>
                <a:cxn ang="0">
                  <a:pos x="32" y="224"/>
                </a:cxn>
                <a:cxn ang="0">
                  <a:pos x="45" y="204"/>
                </a:cxn>
                <a:cxn ang="0">
                  <a:pos x="57" y="216"/>
                </a:cxn>
                <a:cxn ang="0">
                  <a:pos x="58" y="197"/>
                </a:cxn>
                <a:cxn ang="0">
                  <a:pos x="62" y="177"/>
                </a:cxn>
                <a:cxn ang="0">
                  <a:pos x="80" y="150"/>
                </a:cxn>
                <a:cxn ang="0">
                  <a:pos x="102" y="149"/>
                </a:cxn>
                <a:cxn ang="0">
                  <a:pos x="120" y="125"/>
                </a:cxn>
                <a:cxn ang="0">
                  <a:pos x="130" y="107"/>
                </a:cxn>
                <a:cxn ang="0">
                  <a:pos x="129" y="85"/>
                </a:cxn>
                <a:cxn ang="0">
                  <a:pos x="132" y="70"/>
                </a:cxn>
                <a:cxn ang="0">
                  <a:pos x="135" y="30"/>
                </a:cxn>
                <a:cxn ang="0">
                  <a:pos x="129" y="3"/>
                </a:cxn>
                <a:cxn ang="0">
                  <a:pos x="150" y="68"/>
                </a:cxn>
                <a:cxn ang="0">
                  <a:pos x="258" y="144"/>
                </a:cxn>
                <a:cxn ang="0">
                  <a:pos x="283" y="117"/>
                </a:cxn>
                <a:cxn ang="0">
                  <a:pos x="288" y="105"/>
                </a:cxn>
                <a:cxn ang="0">
                  <a:pos x="306" y="89"/>
                </a:cxn>
                <a:cxn ang="0">
                  <a:pos x="311" y="85"/>
                </a:cxn>
                <a:cxn ang="0">
                  <a:pos x="326" y="90"/>
                </a:cxn>
                <a:cxn ang="0">
                  <a:pos x="338" y="83"/>
                </a:cxn>
                <a:cxn ang="0">
                  <a:pos x="346" y="75"/>
                </a:cxn>
                <a:cxn ang="0">
                  <a:pos x="368" y="65"/>
                </a:cxn>
                <a:cxn ang="0">
                  <a:pos x="386" y="72"/>
                </a:cxn>
                <a:cxn ang="0">
                  <a:pos x="390" y="75"/>
                </a:cxn>
                <a:cxn ang="0">
                  <a:pos x="395" y="80"/>
                </a:cxn>
                <a:cxn ang="0">
                  <a:pos x="400" y="85"/>
                </a:cxn>
                <a:cxn ang="0">
                  <a:pos x="405" y="97"/>
                </a:cxn>
                <a:cxn ang="0">
                  <a:pos x="403" y="122"/>
                </a:cxn>
                <a:cxn ang="0">
                  <a:pos x="355" y="107"/>
                </a:cxn>
                <a:cxn ang="0">
                  <a:pos x="351" y="130"/>
                </a:cxn>
                <a:cxn ang="0">
                  <a:pos x="343" y="149"/>
                </a:cxn>
                <a:cxn ang="0">
                  <a:pos x="328" y="162"/>
                </a:cxn>
                <a:cxn ang="0">
                  <a:pos x="304" y="186"/>
                </a:cxn>
              </a:cxnLst>
              <a:rect l="0" t="0" r="r" b="b"/>
              <a:pathLst>
                <a:path w="408" h="401">
                  <a:moveTo>
                    <a:pt x="294" y="219"/>
                  </a:moveTo>
                  <a:lnTo>
                    <a:pt x="293" y="224"/>
                  </a:lnTo>
                  <a:lnTo>
                    <a:pt x="289" y="229"/>
                  </a:lnTo>
                  <a:lnTo>
                    <a:pt x="273" y="226"/>
                  </a:lnTo>
                  <a:lnTo>
                    <a:pt x="268" y="216"/>
                  </a:lnTo>
                  <a:lnTo>
                    <a:pt x="258" y="214"/>
                  </a:lnTo>
                  <a:lnTo>
                    <a:pt x="256" y="219"/>
                  </a:lnTo>
                  <a:lnTo>
                    <a:pt x="258" y="222"/>
                  </a:lnTo>
                  <a:lnTo>
                    <a:pt x="254" y="224"/>
                  </a:lnTo>
                  <a:lnTo>
                    <a:pt x="258" y="234"/>
                  </a:lnTo>
                  <a:lnTo>
                    <a:pt x="254" y="237"/>
                  </a:lnTo>
                  <a:lnTo>
                    <a:pt x="254" y="242"/>
                  </a:lnTo>
                  <a:lnTo>
                    <a:pt x="251" y="242"/>
                  </a:lnTo>
                  <a:lnTo>
                    <a:pt x="249" y="247"/>
                  </a:lnTo>
                  <a:lnTo>
                    <a:pt x="249" y="249"/>
                  </a:lnTo>
                  <a:lnTo>
                    <a:pt x="251" y="251"/>
                  </a:lnTo>
                  <a:lnTo>
                    <a:pt x="251" y="252"/>
                  </a:lnTo>
                  <a:lnTo>
                    <a:pt x="247" y="256"/>
                  </a:lnTo>
                  <a:lnTo>
                    <a:pt x="241" y="266"/>
                  </a:lnTo>
                  <a:lnTo>
                    <a:pt x="242" y="266"/>
                  </a:lnTo>
                  <a:lnTo>
                    <a:pt x="241" y="271"/>
                  </a:lnTo>
                  <a:lnTo>
                    <a:pt x="242" y="274"/>
                  </a:lnTo>
                  <a:lnTo>
                    <a:pt x="241" y="278"/>
                  </a:lnTo>
                  <a:lnTo>
                    <a:pt x="241" y="281"/>
                  </a:lnTo>
                  <a:lnTo>
                    <a:pt x="239" y="288"/>
                  </a:lnTo>
                  <a:lnTo>
                    <a:pt x="234" y="293"/>
                  </a:lnTo>
                  <a:lnTo>
                    <a:pt x="229" y="298"/>
                  </a:lnTo>
                  <a:lnTo>
                    <a:pt x="229" y="299"/>
                  </a:lnTo>
                  <a:lnTo>
                    <a:pt x="227" y="303"/>
                  </a:lnTo>
                  <a:lnTo>
                    <a:pt x="226" y="304"/>
                  </a:lnTo>
                  <a:lnTo>
                    <a:pt x="226" y="308"/>
                  </a:lnTo>
                  <a:lnTo>
                    <a:pt x="222" y="311"/>
                  </a:lnTo>
                  <a:lnTo>
                    <a:pt x="222" y="314"/>
                  </a:lnTo>
                  <a:lnTo>
                    <a:pt x="219" y="318"/>
                  </a:lnTo>
                  <a:lnTo>
                    <a:pt x="221" y="321"/>
                  </a:lnTo>
                  <a:lnTo>
                    <a:pt x="219" y="328"/>
                  </a:lnTo>
                  <a:lnTo>
                    <a:pt x="219" y="329"/>
                  </a:lnTo>
                  <a:lnTo>
                    <a:pt x="219" y="331"/>
                  </a:lnTo>
                  <a:lnTo>
                    <a:pt x="222" y="329"/>
                  </a:lnTo>
                  <a:lnTo>
                    <a:pt x="227" y="331"/>
                  </a:lnTo>
                  <a:lnTo>
                    <a:pt x="224" y="336"/>
                  </a:lnTo>
                  <a:lnTo>
                    <a:pt x="219" y="341"/>
                  </a:lnTo>
                  <a:lnTo>
                    <a:pt x="219" y="343"/>
                  </a:lnTo>
                  <a:lnTo>
                    <a:pt x="219" y="345"/>
                  </a:lnTo>
                  <a:lnTo>
                    <a:pt x="222" y="343"/>
                  </a:lnTo>
                  <a:lnTo>
                    <a:pt x="222" y="346"/>
                  </a:lnTo>
                  <a:lnTo>
                    <a:pt x="217" y="350"/>
                  </a:lnTo>
                  <a:lnTo>
                    <a:pt x="217" y="351"/>
                  </a:lnTo>
                  <a:lnTo>
                    <a:pt x="214" y="351"/>
                  </a:lnTo>
                  <a:lnTo>
                    <a:pt x="211" y="356"/>
                  </a:lnTo>
                  <a:lnTo>
                    <a:pt x="209" y="360"/>
                  </a:lnTo>
                  <a:lnTo>
                    <a:pt x="207" y="358"/>
                  </a:lnTo>
                  <a:lnTo>
                    <a:pt x="206" y="355"/>
                  </a:lnTo>
                  <a:lnTo>
                    <a:pt x="204" y="353"/>
                  </a:lnTo>
                  <a:lnTo>
                    <a:pt x="201" y="355"/>
                  </a:lnTo>
                  <a:lnTo>
                    <a:pt x="197" y="358"/>
                  </a:lnTo>
                  <a:lnTo>
                    <a:pt x="187" y="366"/>
                  </a:lnTo>
                  <a:lnTo>
                    <a:pt x="186" y="366"/>
                  </a:lnTo>
                  <a:lnTo>
                    <a:pt x="184" y="366"/>
                  </a:lnTo>
                  <a:lnTo>
                    <a:pt x="184" y="368"/>
                  </a:lnTo>
                  <a:lnTo>
                    <a:pt x="182" y="370"/>
                  </a:lnTo>
                  <a:lnTo>
                    <a:pt x="182" y="368"/>
                  </a:lnTo>
                  <a:lnTo>
                    <a:pt x="179" y="368"/>
                  </a:lnTo>
                  <a:lnTo>
                    <a:pt x="179" y="365"/>
                  </a:lnTo>
                  <a:lnTo>
                    <a:pt x="174" y="365"/>
                  </a:lnTo>
                  <a:lnTo>
                    <a:pt x="172" y="370"/>
                  </a:lnTo>
                  <a:lnTo>
                    <a:pt x="176" y="373"/>
                  </a:lnTo>
                  <a:lnTo>
                    <a:pt x="176" y="373"/>
                  </a:lnTo>
                  <a:lnTo>
                    <a:pt x="169" y="380"/>
                  </a:lnTo>
                  <a:lnTo>
                    <a:pt x="166" y="381"/>
                  </a:lnTo>
                  <a:lnTo>
                    <a:pt x="166" y="381"/>
                  </a:lnTo>
                  <a:lnTo>
                    <a:pt x="164" y="380"/>
                  </a:lnTo>
                  <a:lnTo>
                    <a:pt x="160" y="383"/>
                  </a:lnTo>
                  <a:lnTo>
                    <a:pt x="150" y="385"/>
                  </a:lnTo>
                  <a:lnTo>
                    <a:pt x="144" y="391"/>
                  </a:lnTo>
                  <a:lnTo>
                    <a:pt x="134" y="386"/>
                  </a:lnTo>
                  <a:lnTo>
                    <a:pt x="130" y="383"/>
                  </a:lnTo>
                  <a:lnTo>
                    <a:pt x="127" y="385"/>
                  </a:lnTo>
                  <a:lnTo>
                    <a:pt x="127" y="390"/>
                  </a:lnTo>
                  <a:lnTo>
                    <a:pt x="122" y="393"/>
                  </a:lnTo>
                  <a:lnTo>
                    <a:pt x="120" y="395"/>
                  </a:lnTo>
                  <a:lnTo>
                    <a:pt x="119" y="395"/>
                  </a:lnTo>
                  <a:lnTo>
                    <a:pt x="114" y="400"/>
                  </a:lnTo>
                  <a:lnTo>
                    <a:pt x="105" y="401"/>
                  </a:lnTo>
                  <a:lnTo>
                    <a:pt x="102" y="398"/>
                  </a:lnTo>
                  <a:lnTo>
                    <a:pt x="97" y="398"/>
                  </a:lnTo>
                  <a:lnTo>
                    <a:pt x="95" y="395"/>
                  </a:lnTo>
                  <a:lnTo>
                    <a:pt x="92" y="395"/>
                  </a:lnTo>
                  <a:lnTo>
                    <a:pt x="90" y="395"/>
                  </a:lnTo>
                  <a:lnTo>
                    <a:pt x="89" y="395"/>
                  </a:lnTo>
                  <a:lnTo>
                    <a:pt x="85" y="393"/>
                  </a:lnTo>
                  <a:lnTo>
                    <a:pt x="85" y="391"/>
                  </a:lnTo>
                  <a:lnTo>
                    <a:pt x="80" y="390"/>
                  </a:lnTo>
                  <a:lnTo>
                    <a:pt x="79" y="386"/>
                  </a:lnTo>
                  <a:lnTo>
                    <a:pt x="79" y="383"/>
                  </a:lnTo>
                  <a:lnTo>
                    <a:pt x="70" y="376"/>
                  </a:lnTo>
                  <a:lnTo>
                    <a:pt x="72" y="375"/>
                  </a:lnTo>
                  <a:lnTo>
                    <a:pt x="74" y="373"/>
                  </a:lnTo>
                  <a:lnTo>
                    <a:pt x="75" y="373"/>
                  </a:lnTo>
                  <a:lnTo>
                    <a:pt x="72" y="370"/>
                  </a:lnTo>
                  <a:lnTo>
                    <a:pt x="70" y="368"/>
                  </a:lnTo>
                  <a:lnTo>
                    <a:pt x="67" y="371"/>
                  </a:lnTo>
                  <a:lnTo>
                    <a:pt x="63" y="368"/>
                  </a:lnTo>
                  <a:lnTo>
                    <a:pt x="63" y="371"/>
                  </a:lnTo>
                  <a:lnTo>
                    <a:pt x="60" y="370"/>
                  </a:lnTo>
                  <a:lnTo>
                    <a:pt x="55" y="370"/>
                  </a:lnTo>
                  <a:lnTo>
                    <a:pt x="55" y="368"/>
                  </a:lnTo>
                  <a:lnTo>
                    <a:pt x="57" y="368"/>
                  </a:lnTo>
                  <a:lnTo>
                    <a:pt x="57" y="365"/>
                  </a:lnTo>
                  <a:lnTo>
                    <a:pt x="53" y="365"/>
                  </a:lnTo>
                  <a:lnTo>
                    <a:pt x="50" y="361"/>
                  </a:lnTo>
                  <a:lnTo>
                    <a:pt x="48" y="361"/>
                  </a:lnTo>
                  <a:lnTo>
                    <a:pt x="45" y="360"/>
                  </a:lnTo>
                  <a:lnTo>
                    <a:pt x="40" y="360"/>
                  </a:lnTo>
                  <a:lnTo>
                    <a:pt x="37" y="351"/>
                  </a:lnTo>
                  <a:lnTo>
                    <a:pt x="37" y="350"/>
                  </a:lnTo>
                  <a:lnTo>
                    <a:pt x="33" y="346"/>
                  </a:lnTo>
                  <a:lnTo>
                    <a:pt x="28" y="345"/>
                  </a:lnTo>
                  <a:lnTo>
                    <a:pt x="25" y="338"/>
                  </a:lnTo>
                  <a:lnTo>
                    <a:pt x="23" y="334"/>
                  </a:lnTo>
                  <a:lnTo>
                    <a:pt x="17" y="333"/>
                  </a:lnTo>
                  <a:lnTo>
                    <a:pt x="17" y="329"/>
                  </a:lnTo>
                  <a:lnTo>
                    <a:pt x="18" y="329"/>
                  </a:lnTo>
                  <a:lnTo>
                    <a:pt x="18" y="326"/>
                  </a:lnTo>
                  <a:lnTo>
                    <a:pt x="13" y="323"/>
                  </a:lnTo>
                  <a:lnTo>
                    <a:pt x="7" y="313"/>
                  </a:lnTo>
                  <a:lnTo>
                    <a:pt x="0" y="309"/>
                  </a:lnTo>
                  <a:lnTo>
                    <a:pt x="0" y="308"/>
                  </a:lnTo>
                  <a:lnTo>
                    <a:pt x="3" y="306"/>
                  </a:lnTo>
                  <a:lnTo>
                    <a:pt x="3" y="304"/>
                  </a:lnTo>
                  <a:lnTo>
                    <a:pt x="2" y="298"/>
                  </a:lnTo>
                  <a:lnTo>
                    <a:pt x="3" y="298"/>
                  </a:lnTo>
                  <a:lnTo>
                    <a:pt x="5" y="298"/>
                  </a:lnTo>
                  <a:lnTo>
                    <a:pt x="3" y="293"/>
                  </a:lnTo>
                  <a:lnTo>
                    <a:pt x="5" y="289"/>
                  </a:lnTo>
                  <a:lnTo>
                    <a:pt x="0" y="284"/>
                  </a:lnTo>
                  <a:lnTo>
                    <a:pt x="2" y="278"/>
                  </a:lnTo>
                  <a:lnTo>
                    <a:pt x="2" y="279"/>
                  </a:lnTo>
                  <a:lnTo>
                    <a:pt x="5" y="279"/>
                  </a:lnTo>
                  <a:lnTo>
                    <a:pt x="8" y="278"/>
                  </a:lnTo>
                  <a:lnTo>
                    <a:pt x="17" y="274"/>
                  </a:lnTo>
                  <a:lnTo>
                    <a:pt x="17" y="274"/>
                  </a:lnTo>
                  <a:lnTo>
                    <a:pt x="23" y="273"/>
                  </a:lnTo>
                  <a:lnTo>
                    <a:pt x="25" y="269"/>
                  </a:lnTo>
                  <a:lnTo>
                    <a:pt x="25" y="256"/>
                  </a:lnTo>
                  <a:lnTo>
                    <a:pt x="27" y="254"/>
                  </a:lnTo>
                  <a:lnTo>
                    <a:pt x="30" y="254"/>
                  </a:lnTo>
                  <a:lnTo>
                    <a:pt x="33" y="252"/>
                  </a:lnTo>
                  <a:lnTo>
                    <a:pt x="33" y="247"/>
                  </a:lnTo>
                  <a:lnTo>
                    <a:pt x="32" y="244"/>
                  </a:lnTo>
                  <a:lnTo>
                    <a:pt x="32" y="239"/>
                  </a:lnTo>
                  <a:lnTo>
                    <a:pt x="28" y="232"/>
                  </a:lnTo>
                  <a:lnTo>
                    <a:pt x="28" y="229"/>
                  </a:lnTo>
                  <a:lnTo>
                    <a:pt x="32" y="224"/>
                  </a:lnTo>
                  <a:lnTo>
                    <a:pt x="32" y="217"/>
                  </a:lnTo>
                  <a:lnTo>
                    <a:pt x="35" y="212"/>
                  </a:lnTo>
                  <a:lnTo>
                    <a:pt x="35" y="209"/>
                  </a:lnTo>
                  <a:lnTo>
                    <a:pt x="38" y="207"/>
                  </a:lnTo>
                  <a:lnTo>
                    <a:pt x="38" y="202"/>
                  </a:lnTo>
                  <a:lnTo>
                    <a:pt x="42" y="202"/>
                  </a:lnTo>
                  <a:lnTo>
                    <a:pt x="45" y="204"/>
                  </a:lnTo>
                  <a:lnTo>
                    <a:pt x="48" y="204"/>
                  </a:lnTo>
                  <a:lnTo>
                    <a:pt x="48" y="206"/>
                  </a:lnTo>
                  <a:lnTo>
                    <a:pt x="52" y="211"/>
                  </a:lnTo>
                  <a:lnTo>
                    <a:pt x="50" y="216"/>
                  </a:lnTo>
                  <a:lnTo>
                    <a:pt x="52" y="216"/>
                  </a:lnTo>
                  <a:lnTo>
                    <a:pt x="53" y="217"/>
                  </a:lnTo>
                  <a:lnTo>
                    <a:pt x="57" y="216"/>
                  </a:lnTo>
                  <a:lnTo>
                    <a:pt x="58" y="209"/>
                  </a:lnTo>
                  <a:lnTo>
                    <a:pt x="60" y="207"/>
                  </a:lnTo>
                  <a:lnTo>
                    <a:pt x="62" y="211"/>
                  </a:lnTo>
                  <a:lnTo>
                    <a:pt x="63" y="209"/>
                  </a:lnTo>
                  <a:lnTo>
                    <a:pt x="62" y="204"/>
                  </a:lnTo>
                  <a:lnTo>
                    <a:pt x="62" y="201"/>
                  </a:lnTo>
                  <a:lnTo>
                    <a:pt x="58" y="197"/>
                  </a:lnTo>
                  <a:lnTo>
                    <a:pt x="57" y="194"/>
                  </a:lnTo>
                  <a:lnTo>
                    <a:pt x="57" y="192"/>
                  </a:lnTo>
                  <a:lnTo>
                    <a:pt x="60" y="192"/>
                  </a:lnTo>
                  <a:lnTo>
                    <a:pt x="62" y="191"/>
                  </a:lnTo>
                  <a:lnTo>
                    <a:pt x="62" y="187"/>
                  </a:lnTo>
                  <a:lnTo>
                    <a:pt x="60" y="181"/>
                  </a:lnTo>
                  <a:lnTo>
                    <a:pt x="62" y="177"/>
                  </a:lnTo>
                  <a:lnTo>
                    <a:pt x="65" y="176"/>
                  </a:lnTo>
                  <a:lnTo>
                    <a:pt x="65" y="170"/>
                  </a:lnTo>
                  <a:lnTo>
                    <a:pt x="67" y="170"/>
                  </a:lnTo>
                  <a:lnTo>
                    <a:pt x="75" y="169"/>
                  </a:lnTo>
                  <a:lnTo>
                    <a:pt x="75" y="160"/>
                  </a:lnTo>
                  <a:lnTo>
                    <a:pt x="75" y="159"/>
                  </a:lnTo>
                  <a:lnTo>
                    <a:pt x="80" y="150"/>
                  </a:lnTo>
                  <a:lnTo>
                    <a:pt x="82" y="150"/>
                  </a:lnTo>
                  <a:lnTo>
                    <a:pt x="84" y="150"/>
                  </a:lnTo>
                  <a:lnTo>
                    <a:pt x="90" y="157"/>
                  </a:lnTo>
                  <a:lnTo>
                    <a:pt x="94" y="155"/>
                  </a:lnTo>
                  <a:lnTo>
                    <a:pt x="97" y="150"/>
                  </a:lnTo>
                  <a:lnTo>
                    <a:pt x="102" y="149"/>
                  </a:lnTo>
                  <a:lnTo>
                    <a:pt x="102" y="149"/>
                  </a:lnTo>
                  <a:lnTo>
                    <a:pt x="104" y="147"/>
                  </a:lnTo>
                  <a:lnTo>
                    <a:pt x="105" y="144"/>
                  </a:lnTo>
                  <a:lnTo>
                    <a:pt x="110" y="139"/>
                  </a:lnTo>
                  <a:lnTo>
                    <a:pt x="112" y="135"/>
                  </a:lnTo>
                  <a:lnTo>
                    <a:pt x="115" y="130"/>
                  </a:lnTo>
                  <a:lnTo>
                    <a:pt x="115" y="129"/>
                  </a:lnTo>
                  <a:lnTo>
                    <a:pt x="120" y="125"/>
                  </a:lnTo>
                  <a:lnTo>
                    <a:pt x="124" y="120"/>
                  </a:lnTo>
                  <a:lnTo>
                    <a:pt x="125" y="120"/>
                  </a:lnTo>
                  <a:lnTo>
                    <a:pt x="127" y="117"/>
                  </a:lnTo>
                  <a:lnTo>
                    <a:pt x="127" y="114"/>
                  </a:lnTo>
                  <a:lnTo>
                    <a:pt x="129" y="112"/>
                  </a:lnTo>
                  <a:lnTo>
                    <a:pt x="130" y="109"/>
                  </a:lnTo>
                  <a:lnTo>
                    <a:pt x="130" y="107"/>
                  </a:lnTo>
                  <a:lnTo>
                    <a:pt x="127" y="105"/>
                  </a:lnTo>
                  <a:lnTo>
                    <a:pt x="125" y="104"/>
                  </a:lnTo>
                  <a:lnTo>
                    <a:pt x="130" y="97"/>
                  </a:lnTo>
                  <a:lnTo>
                    <a:pt x="129" y="94"/>
                  </a:lnTo>
                  <a:lnTo>
                    <a:pt x="130" y="90"/>
                  </a:lnTo>
                  <a:lnTo>
                    <a:pt x="132" y="89"/>
                  </a:lnTo>
                  <a:lnTo>
                    <a:pt x="129" y="85"/>
                  </a:lnTo>
                  <a:lnTo>
                    <a:pt x="129" y="85"/>
                  </a:lnTo>
                  <a:lnTo>
                    <a:pt x="130" y="83"/>
                  </a:lnTo>
                  <a:lnTo>
                    <a:pt x="132" y="85"/>
                  </a:lnTo>
                  <a:lnTo>
                    <a:pt x="134" y="83"/>
                  </a:lnTo>
                  <a:lnTo>
                    <a:pt x="132" y="80"/>
                  </a:lnTo>
                  <a:lnTo>
                    <a:pt x="134" y="75"/>
                  </a:lnTo>
                  <a:lnTo>
                    <a:pt x="132" y="70"/>
                  </a:lnTo>
                  <a:lnTo>
                    <a:pt x="134" y="55"/>
                  </a:lnTo>
                  <a:lnTo>
                    <a:pt x="134" y="53"/>
                  </a:lnTo>
                  <a:lnTo>
                    <a:pt x="134" y="52"/>
                  </a:lnTo>
                  <a:lnTo>
                    <a:pt x="135" y="45"/>
                  </a:lnTo>
                  <a:lnTo>
                    <a:pt x="137" y="42"/>
                  </a:lnTo>
                  <a:lnTo>
                    <a:pt x="139" y="37"/>
                  </a:lnTo>
                  <a:lnTo>
                    <a:pt x="135" y="30"/>
                  </a:lnTo>
                  <a:lnTo>
                    <a:pt x="134" y="28"/>
                  </a:lnTo>
                  <a:lnTo>
                    <a:pt x="134" y="18"/>
                  </a:lnTo>
                  <a:lnTo>
                    <a:pt x="134" y="15"/>
                  </a:lnTo>
                  <a:lnTo>
                    <a:pt x="132" y="12"/>
                  </a:lnTo>
                  <a:lnTo>
                    <a:pt x="127" y="10"/>
                  </a:lnTo>
                  <a:lnTo>
                    <a:pt x="127" y="8"/>
                  </a:lnTo>
                  <a:lnTo>
                    <a:pt x="129" y="3"/>
                  </a:lnTo>
                  <a:lnTo>
                    <a:pt x="132" y="2"/>
                  </a:lnTo>
                  <a:lnTo>
                    <a:pt x="134" y="2"/>
                  </a:lnTo>
                  <a:lnTo>
                    <a:pt x="139" y="0"/>
                  </a:lnTo>
                  <a:lnTo>
                    <a:pt x="142" y="17"/>
                  </a:lnTo>
                  <a:lnTo>
                    <a:pt x="144" y="25"/>
                  </a:lnTo>
                  <a:lnTo>
                    <a:pt x="147" y="53"/>
                  </a:lnTo>
                  <a:lnTo>
                    <a:pt x="150" y="68"/>
                  </a:lnTo>
                  <a:lnTo>
                    <a:pt x="152" y="75"/>
                  </a:lnTo>
                  <a:lnTo>
                    <a:pt x="157" y="102"/>
                  </a:lnTo>
                  <a:lnTo>
                    <a:pt x="166" y="100"/>
                  </a:lnTo>
                  <a:lnTo>
                    <a:pt x="209" y="92"/>
                  </a:lnTo>
                  <a:lnTo>
                    <a:pt x="222" y="90"/>
                  </a:lnTo>
                  <a:lnTo>
                    <a:pt x="247" y="85"/>
                  </a:lnTo>
                  <a:lnTo>
                    <a:pt x="258" y="144"/>
                  </a:lnTo>
                  <a:lnTo>
                    <a:pt x="261" y="140"/>
                  </a:lnTo>
                  <a:lnTo>
                    <a:pt x="264" y="134"/>
                  </a:lnTo>
                  <a:lnTo>
                    <a:pt x="268" y="130"/>
                  </a:lnTo>
                  <a:lnTo>
                    <a:pt x="273" y="129"/>
                  </a:lnTo>
                  <a:lnTo>
                    <a:pt x="273" y="127"/>
                  </a:lnTo>
                  <a:lnTo>
                    <a:pt x="274" y="124"/>
                  </a:lnTo>
                  <a:lnTo>
                    <a:pt x="283" y="117"/>
                  </a:lnTo>
                  <a:lnTo>
                    <a:pt x="283" y="114"/>
                  </a:lnTo>
                  <a:lnTo>
                    <a:pt x="283" y="114"/>
                  </a:lnTo>
                  <a:lnTo>
                    <a:pt x="286" y="109"/>
                  </a:lnTo>
                  <a:lnTo>
                    <a:pt x="286" y="107"/>
                  </a:lnTo>
                  <a:lnTo>
                    <a:pt x="284" y="107"/>
                  </a:lnTo>
                  <a:lnTo>
                    <a:pt x="288" y="107"/>
                  </a:lnTo>
                  <a:lnTo>
                    <a:pt x="288" y="105"/>
                  </a:lnTo>
                  <a:lnTo>
                    <a:pt x="289" y="105"/>
                  </a:lnTo>
                  <a:lnTo>
                    <a:pt x="298" y="107"/>
                  </a:lnTo>
                  <a:lnTo>
                    <a:pt x="298" y="105"/>
                  </a:lnTo>
                  <a:lnTo>
                    <a:pt x="304" y="97"/>
                  </a:lnTo>
                  <a:lnTo>
                    <a:pt x="306" y="92"/>
                  </a:lnTo>
                  <a:lnTo>
                    <a:pt x="309" y="90"/>
                  </a:lnTo>
                  <a:lnTo>
                    <a:pt x="306" y="89"/>
                  </a:lnTo>
                  <a:lnTo>
                    <a:pt x="308" y="85"/>
                  </a:lnTo>
                  <a:lnTo>
                    <a:pt x="308" y="83"/>
                  </a:lnTo>
                  <a:lnTo>
                    <a:pt x="309" y="82"/>
                  </a:lnTo>
                  <a:lnTo>
                    <a:pt x="311" y="83"/>
                  </a:lnTo>
                  <a:lnTo>
                    <a:pt x="314" y="83"/>
                  </a:lnTo>
                  <a:lnTo>
                    <a:pt x="314" y="85"/>
                  </a:lnTo>
                  <a:lnTo>
                    <a:pt x="311" y="85"/>
                  </a:lnTo>
                  <a:lnTo>
                    <a:pt x="313" y="89"/>
                  </a:lnTo>
                  <a:lnTo>
                    <a:pt x="314" y="89"/>
                  </a:lnTo>
                  <a:lnTo>
                    <a:pt x="316" y="90"/>
                  </a:lnTo>
                  <a:lnTo>
                    <a:pt x="321" y="92"/>
                  </a:lnTo>
                  <a:lnTo>
                    <a:pt x="323" y="92"/>
                  </a:lnTo>
                  <a:lnTo>
                    <a:pt x="324" y="92"/>
                  </a:lnTo>
                  <a:lnTo>
                    <a:pt x="326" y="90"/>
                  </a:lnTo>
                  <a:lnTo>
                    <a:pt x="331" y="92"/>
                  </a:lnTo>
                  <a:lnTo>
                    <a:pt x="336" y="90"/>
                  </a:lnTo>
                  <a:lnTo>
                    <a:pt x="338" y="90"/>
                  </a:lnTo>
                  <a:lnTo>
                    <a:pt x="339" y="89"/>
                  </a:lnTo>
                  <a:lnTo>
                    <a:pt x="339" y="85"/>
                  </a:lnTo>
                  <a:lnTo>
                    <a:pt x="343" y="85"/>
                  </a:lnTo>
                  <a:lnTo>
                    <a:pt x="338" y="83"/>
                  </a:lnTo>
                  <a:lnTo>
                    <a:pt x="338" y="82"/>
                  </a:lnTo>
                  <a:lnTo>
                    <a:pt x="343" y="82"/>
                  </a:lnTo>
                  <a:lnTo>
                    <a:pt x="339" y="78"/>
                  </a:lnTo>
                  <a:lnTo>
                    <a:pt x="344" y="78"/>
                  </a:lnTo>
                  <a:lnTo>
                    <a:pt x="344" y="75"/>
                  </a:lnTo>
                  <a:lnTo>
                    <a:pt x="346" y="75"/>
                  </a:lnTo>
                  <a:lnTo>
                    <a:pt x="346" y="75"/>
                  </a:lnTo>
                  <a:lnTo>
                    <a:pt x="355" y="75"/>
                  </a:lnTo>
                  <a:lnTo>
                    <a:pt x="355" y="73"/>
                  </a:lnTo>
                  <a:lnTo>
                    <a:pt x="356" y="70"/>
                  </a:lnTo>
                  <a:lnTo>
                    <a:pt x="356" y="68"/>
                  </a:lnTo>
                  <a:lnTo>
                    <a:pt x="358" y="68"/>
                  </a:lnTo>
                  <a:lnTo>
                    <a:pt x="360" y="65"/>
                  </a:lnTo>
                  <a:lnTo>
                    <a:pt x="368" y="65"/>
                  </a:lnTo>
                  <a:lnTo>
                    <a:pt x="375" y="72"/>
                  </a:lnTo>
                  <a:lnTo>
                    <a:pt x="378" y="73"/>
                  </a:lnTo>
                  <a:lnTo>
                    <a:pt x="380" y="72"/>
                  </a:lnTo>
                  <a:lnTo>
                    <a:pt x="383" y="73"/>
                  </a:lnTo>
                  <a:lnTo>
                    <a:pt x="381" y="70"/>
                  </a:lnTo>
                  <a:lnTo>
                    <a:pt x="383" y="70"/>
                  </a:lnTo>
                  <a:lnTo>
                    <a:pt x="386" y="72"/>
                  </a:lnTo>
                  <a:lnTo>
                    <a:pt x="388" y="72"/>
                  </a:lnTo>
                  <a:lnTo>
                    <a:pt x="388" y="68"/>
                  </a:lnTo>
                  <a:lnTo>
                    <a:pt x="390" y="70"/>
                  </a:lnTo>
                  <a:lnTo>
                    <a:pt x="391" y="70"/>
                  </a:lnTo>
                  <a:lnTo>
                    <a:pt x="391" y="73"/>
                  </a:lnTo>
                  <a:lnTo>
                    <a:pt x="391" y="75"/>
                  </a:lnTo>
                  <a:lnTo>
                    <a:pt x="390" y="75"/>
                  </a:lnTo>
                  <a:lnTo>
                    <a:pt x="388" y="75"/>
                  </a:lnTo>
                  <a:lnTo>
                    <a:pt x="390" y="77"/>
                  </a:lnTo>
                  <a:lnTo>
                    <a:pt x="391" y="80"/>
                  </a:lnTo>
                  <a:lnTo>
                    <a:pt x="393" y="77"/>
                  </a:lnTo>
                  <a:lnTo>
                    <a:pt x="393" y="78"/>
                  </a:lnTo>
                  <a:lnTo>
                    <a:pt x="395" y="77"/>
                  </a:lnTo>
                  <a:lnTo>
                    <a:pt x="395" y="80"/>
                  </a:lnTo>
                  <a:lnTo>
                    <a:pt x="393" y="82"/>
                  </a:lnTo>
                  <a:lnTo>
                    <a:pt x="395" y="82"/>
                  </a:lnTo>
                  <a:lnTo>
                    <a:pt x="400" y="80"/>
                  </a:lnTo>
                  <a:lnTo>
                    <a:pt x="398" y="83"/>
                  </a:lnTo>
                  <a:lnTo>
                    <a:pt x="400" y="85"/>
                  </a:lnTo>
                  <a:lnTo>
                    <a:pt x="398" y="85"/>
                  </a:lnTo>
                  <a:lnTo>
                    <a:pt x="400" y="85"/>
                  </a:lnTo>
                  <a:lnTo>
                    <a:pt x="398" y="87"/>
                  </a:lnTo>
                  <a:lnTo>
                    <a:pt x="400" y="87"/>
                  </a:lnTo>
                  <a:lnTo>
                    <a:pt x="403" y="87"/>
                  </a:lnTo>
                  <a:lnTo>
                    <a:pt x="405" y="90"/>
                  </a:lnTo>
                  <a:lnTo>
                    <a:pt x="403" y="94"/>
                  </a:lnTo>
                  <a:lnTo>
                    <a:pt x="405" y="95"/>
                  </a:lnTo>
                  <a:lnTo>
                    <a:pt x="405" y="97"/>
                  </a:lnTo>
                  <a:lnTo>
                    <a:pt x="406" y="99"/>
                  </a:lnTo>
                  <a:lnTo>
                    <a:pt x="408" y="99"/>
                  </a:lnTo>
                  <a:lnTo>
                    <a:pt x="406" y="104"/>
                  </a:lnTo>
                  <a:lnTo>
                    <a:pt x="406" y="107"/>
                  </a:lnTo>
                  <a:lnTo>
                    <a:pt x="403" y="115"/>
                  </a:lnTo>
                  <a:lnTo>
                    <a:pt x="403" y="120"/>
                  </a:lnTo>
                  <a:lnTo>
                    <a:pt x="403" y="122"/>
                  </a:lnTo>
                  <a:lnTo>
                    <a:pt x="383" y="110"/>
                  </a:lnTo>
                  <a:lnTo>
                    <a:pt x="363" y="100"/>
                  </a:lnTo>
                  <a:lnTo>
                    <a:pt x="356" y="97"/>
                  </a:lnTo>
                  <a:lnTo>
                    <a:pt x="351" y="95"/>
                  </a:lnTo>
                  <a:lnTo>
                    <a:pt x="353" y="104"/>
                  </a:lnTo>
                  <a:lnTo>
                    <a:pt x="351" y="107"/>
                  </a:lnTo>
                  <a:lnTo>
                    <a:pt x="355" y="107"/>
                  </a:lnTo>
                  <a:lnTo>
                    <a:pt x="355" y="107"/>
                  </a:lnTo>
                  <a:lnTo>
                    <a:pt x="350" y="117"/>
                  </a:lnTo>
                  <a:lnTo>
                    <a:pt x="351" y="119"/>
                  </a:lnTo>
                  <a:lnTo>
                    <a:pt x="350" y="124"/>
                  </a:lnTo>
                  <a:lnTo>
                    <a:pt x="350" y="125"/>
                  </a:lnTo>
                  <a:lnTo>
                    <a:pt x="353" y="129"/>
                  </a:lnTo>
                  <a:lnTo>
                    <a:pt x="351" y="130"/>
                  </a:lnTo>
                  <a:lnTo>
                    <a:pt x="350" y="135"/>
                  </a:lnTo>
                  <a:lnTo>
                    <a:pt x="346" y="137"/>
                  </a:lnTo>
                  <a:lnTo>
                    <a:pt x="346" y="139"/>
                  </a:lnTo>
                  <a:lnTo>
                    <a:pt x="344" y="142"/>
                  </a:lnTo>
                  <a:lnTo>
                    <a:pt x="341" y="147"/>
                  </a:lnTo>
                  <a:lnTo>
                    <a:pt x="343" y="147"/>
                  </a:lnTo>
                  <a:lnTo>
                    <a:pt x="343" y="149"/>
                  </a:lnTo>
                  <a:lnTo>
                    <a:pt x="339" y="154"/>
                  </a:lnTo>
                  <a:lnTo>
                    <a:pt x="336" y="154"/>
                  </a:lnTo>
                  <a:lnTo>
                    <a:pt x="336" y="157"/>
                  </a:lnTo>
                  <a:lnTo>
                    <a:pt x="334" y="160"/>
                  </a:lnTo>
                  <a:lnTo>
                    <a:pt x="331" y="162"/>
                  </a:lnTo>
                  <a:lnTo>
                    <a:pt x="329" y="160"/>
                  </a:lnTo>
                  <a:lnTo>
                    <a:pt x="328" y="162"/>
                  </a:lnTo>
                  <a:lnTo>
                    <a:pt x="324" y="167"/>
                  </a:lnTo>
                  <a:lnTo>
                    <a:pt x="324" y="172"/>
                  </a:lnTo>
                  <a:lnTo>
                    <a:pt x="321" y="181"/>
                  </a:lnTo>
                  <a:lnTo>
                    <a:pt x="309" y="174"/>
                  </a:lnTo>
                  <a:lnTo>
                    <a:pt x="306" y="181"/>
                  </a:lnTo>
                  <a:lnTo>
                    <a:pt x="304" y="181"/>
                  </a:lnTo>
                  <a:lnTo>
                    <a:pt x="304" y="186"/>
                  </a:lnTo>
                  <a:lnTo>
                    <a:pt x="304" y="192"/>
                  </a:lnTo>
                  <a:lnTo>
                    <a:pt x="304" y="197"/>
                  </a:lnTo>
                  <a:lnTo>
                    <a:pt x="301" y="197"/>
                  </a:lnTo>
                  <a:lnTo>
                    <a:pt x="294" y="219"/>
                  </a:lnTo>
                </a:path>
              </a:pathLst>
            </a:custGeom>
            <a:solidFill>
              <a:srgbClr val="005024"/>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dirty="0">
                <a:latin typeface="Arial" charset="0"/>
              </a:endParaRPr>
            </a:p>
          </p:txBody>
        </p:sp>
        <p:sp>
          <p:nvSpPr>
            <p:cNvPr id="235" name="Freeform 164"/>
            <p:cNvSpPr>
              <a:spLocks/>
            </p:cNvSpPr>
            <p:nvPr/>
          </p:nvSpPr>
          <p:spPr bwMode="auto">
            <a:xfrm>
              <a:off x="7643813" y="5322888"/>
              <a:ext cx="258762" cy="417512"/>
            </a:xfrm>
            <a:custGeom>
              <a:avLst/>
              <a:gdLst/>
              <a:ahLst/>
              <a:cxnLst>
                <a:cxn ang="0">
                  <a:pos x="330" y="351"/>
                </a:cxn>
                <a:cxn ang="0">
                  <a:pos x="333" y="369"/>
                </a:cxn>
                <a:cxn ang="0">
                  <a:pos x="343" y="384"/>
                </a:cxn>
                <a:cxn ang="0">
                  <a:pos x="343" y="398"/>
                </a:cxn>
                <a:cxn ang="0">
                  <a:pos x="343" y="415"/>
                </a:cxn>
                <a:cxn ang="0">
                  <a:pos x="341" y="426"/>
                </a:cxn>
                <a:cxn ang="0">
                  <a:pos x="350" y="435"/>
                </a:cxn>
                <a:cxn ang="0">
                  <a:pos x="308" y="455"/>
                </a:cxn>
                <a:cxn ang="0">
                  <a:pos x="219" y="466"/>
                </a:cxn>
                <a:cxn ang="0">
                  <a:pos x="142" y="471"/>
                </a:cxn>
                <a:cxn ang="0">
                  <a:pos x="97" y="490"/>
                </a:cxn>
                <a:cxn ang="0">
                  <a:pos x="109" y="505"/>
                </a:cxn>
                <a:cxn ang="0">
                  <a:pos x="122" y="512"/>
                </a:cxn>
                <a:cxn ang="0">
                  <a:pos x="119" y="530"/>
                </a:cxn>
                <a:cxn ang="0">
                  <a:pos x="119" y="548"/>
                </a:cxn>
                <a:cxn ang="0">
                  <a:pos x="87" y="567"/>
                </a:cxn>
                <a:cxn ang="0">
                  <a:pos x="91" y="558"/>
                </a:cxn>
                <a:cxn ang="0">
                  <a:pos x="60" y="510"/>
                </a:cxn>
                <a:cxn ang="0">
                  <a:pos x="25" y="553"/>
                </a:cxn>
                <a:cxn ang="0">
                  <a:pos x="15" y="470"/>
                </a:cxn>
                <a:cxn ang="0">
                  <a:pos x="4" y="381"/>
                </a:cxn>
                <a:cxn ang="0">
                  <a:pos x="4" y="302"/>
                </a:cxn>
                <a:cxn ang="0">
                  <a:pos x="5" y="222"/>
                </a:cxn>
                <a:cxn ang="0">
                  <a:pos x="9" y="132"/>
                </a:cxn>
                <a:cxn ang="0">
                  <a:pos x="9" y="85"/>
                </a:cxn>
                <a:cxn ang="0">
                  <a:pos x="9" y="35"/>
                </a:cxn>
                <a:cxn ang="0">
                  <a:pos x="0" y="23"/>
                </a:cxn>
                <a:cxn ang="0">
                  <a:pos x="91" y="15"/>
                </a:cxn>
                <a:cxn ang="0">
                  <a:pos x="131" y="11"/>
                </a:cxn>
                <a:cxn ang="0">
                  <a:pos x="241" y="0"/>
                </a:cxn>
                <a:cxn ang="0">
                  <a:pos x="254" y="45"/>
                </a:cxn>
                <a:cxn ang="0">
                  <a:pos x="271" y="102"/>
                </a:cxn>
                <a:cxn ang="0">
                  <a:pos x="286" y="148"/>
                </a:cxn>
                <a:cxn ang="0">
                  <a:pos x="303" y="209"/>
                </a:cxn>
                <a:cxn ang="0">
                  <a:pos x="318" y="246"/>
                </a:cxn>
                <a:cxn ang="0">
                  <a:pos x="320" y="252"/>
                </a:cxn>
                <a:cxn ang="0">
                  <a:pos x="321" y="262"/>
                </a:cxn>
                <a:cxn ang="0">
                  <a:pos x="326" y="267"/>
                </a:cxn>
                <a:cxn ang="0">
                  <a:pos x="338" y="284"/>
                </a:cxn>
                <a:cxn ang="0">
                  <a:pos x="338" y="291"/>
                </a:cxn>
                <a:cxn ang="0">
                  <a:pos x="345" y="299"/>
                </a:cxn>
                <a:cxn ang="0">
                  <a:pos x="346" y="304"/>
                </a:cxn>
                <a:cxn ang="0">
                  <a:pos x="345" y="307"/>
                </a:cxn>
                <a:cxn ang="0">
                  <a:pos x="338" y="314"/>
                </a:cxn>
                <a:cxn ang="0">
                  <a:pos x="335" y="324"/>
                </a:cxn>
                <a:cxn ang="0">
                  <a:pos x="335" y="333"/>
                </a:cxn>
              </a:cxnLst>
              <a:rect l="0" t="0" r="r" b="b"/>
              <a:pathLst>
                <a:path w="355" h="568">
                  <a:moveTo>
                    <a:pt x="335" y="338"/>
                  </a:moveTo>
                  <a:lnTo>
                    <a:pt x="330" y="346"/>
                  </a:lnTo>
                  <a:lnTo>
                    <a:pt x="330" y="351"/>
                  </a:lnTo>
                  <a:lnTo>
                    <a:pt x="331" y="361"/>
                  </a:lnTo>
                  <a:lnTo>
                    <a:pt x="333" y="366"/>
                  </a:lnTo>
                  <a:lnTo>
                    <a:pt x="333" y="369"/>
                  </a:lnTo>
                  <a:lnTo>
                    <a:pt x="335" y="371"/>
                  </a:lnTo>
                  <a:lnTo>
                    <a:pt x="341" y="378"/>
                  </a:lnTo>
                  <a:lnTo>
                    <a:pt x="343" y="384"/>
                  </a:lnTo>
                  <a:lnTo>
                    <a:pt x="343" y="389"/>
                  </a:lnTo>
                  <a:lnTo>
                    <a:pt x="341" y="394"/>
                  </a:lnTo>
                  <a:lnTo>
                    <a:pt x="343" y="398"/>
                  </a:lnTo>
                  <a:lnTo>
                    <a:pt x="341" y="406"/>
                  </a:lnTo>
                  <a:lnTo>
                    <a:pt x="341" y="411"/>
                  </a:lnTo>
                  <a:lnTo>
                    <a:pt x="343" y="415"/>
                  </a:lnTo>
                  <a:lnTo>
                    <a:pt x="341" y="418"/>
                  </a:lnTo>
                  <a:lnTo>
                    <a:pt x="343" y="423"/>
                  </a:lnTo>
                  <a:lnTo>
                    <a:pt x="341" y="426"/>
                  </a:lnTo>
                  <a:lnTo>
                    <a:pt x="343" y="430"/>
                  </a:lnTo>
                  <a:lnTo>
                    <a:pt x="346" y="430"/>
                  </a:lnTo>
                  <a:lnTo>
                    <a:pt x="350" y="435"/>
                  </a:lnTo>
                  <a:lnTo>
                    <a:pt x="351" y="438"/>
                  </a:lnTo>
                  <a:lnTo>
                    <a:pt x="355" y="448"/>
                  </a:lnTo>
                  <a:lnTo>
                    <a:pt x="308" y="455"/>
                  </a:lnTo>
                  <a:lnTo>
                    <a:pt x="254" y="461"/>
                  </a:lnTo>
                  <a:lnTo>
                    <a:pt x="239" y="463"/>
                  </a:lnTo>
                  <a:lnTo>
                    <a:pt x="219" y="466"/>
                  </a:lnTo>
                  <a:lnTo>
                    <a:pt x="188" y="466"/>
                  </a:lnTo>
                  <a:lnTo>
                    <a:pt x="181" y="468"/>
                  </a:lnTo>
                  <a:lnTo>
                    <a:pt x="142" y="471"/>
                  </a:lnTo>
                  <a:lnTo>
                    <a:pt x="99" y="476"/>
                  </a:lnTo>
                  <a:lnTo>
                    <a:pt x="101" y="481"/>
                  </a:lnTo>
                  <a:lnTo>
                    <a:pt x="97" y="490"/>
                  </a:lnTo>
                  <a:lnTo>
                    <a:pt x="99" y="495"/>
                  </a:lnTo>
                  <a:lnTo>
                    <a:pt x="107" y="500"/>
                  </a:lnTo>
                  <a:lnTo>
                    <a:pt x="109" y="505"/>
                  </a:lnTo>
                  <a:lnTo>
                    <a:pt x="117" y="510"/>
                  </a:lnTo>
                  <a:lnTo>
                    <a:pt x="121" y="510"/>
                  </a:lnTo>
                  <a:lnTo>
                    <a:pt x="122" y="512"/>
                  </a:lnTo>
                  <a:lnTo>
                    <a:pt x="124" y="518"/>
                  </a:lnTo>
                  <a:lnTo>
                    <a:pt x="121" y="527"/>
                  </a:lnTo>
                  <a:lnTo>
                    <a:pt x="119" y="530"/>
                  </a:lnTo>
                  <a:lnTo>
                    <a:pt x="122" y="533"/>
                  </a:lnTo>
                  <a:lnTo>
                    <a:pt x="124" y="540"/>
                  </a:lnTo>
                  <a:lnTo>
                    <a:pt x="119" y="548"/>
                  </a:lnTo>
                  <a:lnTo>
                    <a:pt x="107" y="555"/>
                  </a:lnTo>
                  <a:lnTo>
                    <a:pt x="107" y="560"/>
                  </a:lnTo>
                  <a:lnTo>
                    <a:pt x="87" y="567"/>
                  </a:lnTo>
                  <a:lnTo>
                    <a:pt x="67" y="568"/>
                  </a:lnTo>
                  <a:lnTo>
                    <a:pt x="89" y="562"/>
                  </a:lnTo>
                  <a:lnTo>
                    <a:pt x="91" y="558"/>
                  </a:lnTo>
                  <a:lnTo>
                    <a:pt x="75" y="545"/>
                  </a:lnTo>
                  <a:lnTo>
                    <a:pt x="72" y="523"/>
                  </a:lnTo>
                  <a:lnTo>
                    <a:pt x="60" y="510"/>
                  </a:lnTo>
                  <a:lnTo>
                    <a:pt x="54" y="558"/>
                  </a:lnTo>
                  <a:lnTo>
                    <a:pt x="34" y="552"/>
                  </a:lnTo>
                  <a:lnTo>
                    <a:pt x="25" y="553"/>
                  </a:lnTo>
                  <a:lnTo>
                    <a:pt x="22" y="515"/>
                  </a:lnTo>
                  <a:lnTo>
                    <a:pt x="17" y="485"/>
                  </a:lnTo>
                  <a:lnTo>
                    <a:pt x="15" y="470"/>
                  </a:lnTo>
                  <a:lnTo>
                    <a:pt x="10" y="435"/>
                  </a:lnTo>
                  <a:lnTo>
                    <a:pt x="7" y="403"/>
                  </a:lnTo>
                  <a:lnTo>
                    <a:pt x="4" y="381"/>
                  </a:lnTo>
                  <a:lnTo>
                    <a:pt x="4" y="343"/>
                  </a:lnTo>
                  <a:lnTo>
                    <a:pt x="4" y="334"/>
                  </a:lnTo>
                  <a:lnTo>
                    <a:pt x="4" y="302"/>
                  </a:lnTo>
                  <a:lnTo>
                    <a:pt x="5" y="264"/>
                  </a:lnTo>
                  <a:lnTo>
                    <a:pt x="5" y="256"/>
                  </a:lnTo>
                  <a:lnTo>
                    <a:pt x="5" y="222"/>
                  </a:lnTo>
                  <a:lnTo>
                    <a:pt x="7" y="192"/>
                  </a:lnTo>
                  <a:lnTo>
                    <a:pt x="7" y="169"/>
                  </a:lnTo>
                  <a:lnTo>
                    <a:pt x="9" y="132"/>
                  </a:lnTo>
                  <a:lnTo>
                    <a:pt x="9" y="128"/>
                  </a:lnTo>
                  <a:lnTo>
                    <a:pt x="9" y="102"/>
                  </a:lnTo>
                  <a:lnTo>
                    <a:pt x="9" y="85"/>
                  </a:lnTo>
                  <a:lnTo>
                    <a:pt x="9" y="73"/>
                  </a:lnTo>
                  <a:lnTo>
                    <a:pt x="10" y="36"/>
                  </a:lnTo>
                  <a:lnTo>
                    <a:pt x="9" y="35"/>
                  </a:lnTo>
                  <a:lnTo>
                    <a:pt x="4" y="31"/>
                  </a:lnTo>
                  <a:lnTo>
                    <a:pt x="0" y="25"/>
                  </a:lnTo>
                  <a:lnTo>
                    <a:pt x="0" y="23"/>
                  </a:lnTo>
                  <a:lnTo>
                    <a:pt x="19" y="20"/>
                  </a:lnTo>
                  <a:lnTo>
                    <a:pt x="54" y="20"/>
                  </a:lnTo>
                  <a:lnTo>
                    <a:pt x="91" y="15"/>
                  </a:lnTo>
                  <a:lnTo>
                    <a:pt x="92" y="15"/>
                  </a:lnTo>
                  <a:lnTo>
                    <a:pt x="127" y="11"/>
                  </a:lnTo>
                  <a:lnTo>
                    <a:pt x="131" y="11"/>
                  </a:lnTo>
                  <a:lnTo>
                    <a:pt x="176" y="8"/>
                  </a:lnTo>
                  <a:lnTo>
                    <a:pt x="216" y="3"/>
                  </a:lnTo>
                  <a:lnTo>
                    <a:pt x="241" y="0"/>
                  </a:lnTo>
                  <a:lnTo>
                    <a:pt x="244" y="15"/>
                  </a:lnTo>
                  <a:lnTo>
                    <a:pt x="253" y="41"/>
                  </a:lnTo>
                  <a:lnTo>
                    <a:pt x="254" y="45"/>
                  </a:lnTo>
                  <a:lnTo>
                    <a:pt x="256" y="53"/>
                  </a:lnTo>
                  <a:lnTo>
                    <a:pt x="265" y="78"/>
                  </a:lnTo>
                  <a:lnTo>
                    <a:pt x="271" y="102"/>
                  </a:lnTo>
                  <a:lnTo>
                    <a:pt x="276" y="115"/>
                  </a:lnTo>
                  <a:lnTo>
                    <a:pt x="276" y="122"/>
                  </a:lnTo>
                  <a:lnTo>
                    <a:pt x="286" y="148"/>
                  </a:lnTo>
                  <a:lnTo>
                    <a:pt x="290" y="169"/>
                  </a:lnTo>
                  <a:lnTo>
                    <a:pt x="293" y="175"/>
                  </a:lnTo>
                  <a:lnTo>
                    <a:pt x="303" y="209"/>
                  </a:lnTo>
                  <a:lnTo>
                    <a:pt x="311" y="235"/>
                  </a:lnTo>
                  <a:lnTo>
                    <a:pt x="313" y="244"/>
                  </a:lnTo>
                  <a:lnTo>
                    <a:pt x="318" y="246"/>
                  </a:lnTo>
                  <a:lnTo>
                    <a:pt x="318" y="249"/>
                  </a:lnTo>
                  <a:lnTo>
                    <a:pt x="320" y="251"/>
                  </a:lnTo>
                  <a:lnTo>
                    <a:pt x="320" y="252"/>
                  </a:lnTo>
                  <a:lnTo>
                    <a:pt x="320" y="256"/>
                  </a:lnTo>
                  <a:lnTo>
                    <a:pt x="321" y="257"/>
                  </a:lnTo>
                  <a:lnTo>
                    <a:pt x="321" y="262"/>
                  </a:lnTo>
                  <a:lnTo>
                    <a:pt x="323" y="264"/>
                  </a:lnTo>
                  <a:lnTo>
                    <a:pt x="325" y="266"/>
                  </a:lnTo>
                  <a:lnTo>
                    <a:pt x="326" y="267"/>
                  </a:lnTo>
                  <a:lnTo>
                    <a:pt x="333" y="276"/>
                  </a:lnTo>
                  <a:lnTo>
                    <a:pt x="335" y="282"/>
                  </a:lnTo>
                  <a:lnTo>
                    <a:pt x="338" y="284"/>
                  </a:lnTo>
                  <a:lnTo>
                    <a:pt x="338" y="287"/>
                  </a:lnTo>
                  <a:lnTo>
                    <a:pt x="336" y="289"/>
                  </a:lnTo>
                  <a:lnTo>
                    <a:pt x="338" y="291"/>
                  </a:lnTo>
                  <a:lnTo>
                    <a:pt x="336" y="294"/>
                  </a:lnTo>
                  <a:lnTo>
                    <a:pt x="336" y="297"/>
                  </a:lnTo>
                  <a:lnTo>
                    <a:pt x="345" y="299"/>
                  </a:lnTo>
                  <a:lnTo>
                    <a:pt x="348" y="301"/>
                  </a:lnTo>
                  <a:lnTo>
                    <a:pt x="348" y="302"/>
                  </a:lnTo>
                  <a:lnTo>
                    <a:pt x="346" y="304"/>
                  </a:lnTo>
                  <a:lnTo>
                    <a:pt x="345" y="304"/>
                  </a:lnTo>
                  <a:lnTo>
                    <a:pt x="346" y="307"/>
                  </a:lnTo>
                  <a:lnTo>
                    <a:pt x="345" y="307"/>
                  </a:lnTo>
                  <a:lnTo>
                    <a:pt x="341" y="309"/>
                  </a:lnTo>
                  <a:lnTo>
                    <a:pt x="341" y="311"/>
                  </a:lnTo>
                  <a:lnTo>
                    <a:pt x="338" y="314"/>
                  </a:lnTo>
                  <a:lnTo>
                    <a:pt x="336" y="316"/>
                  </a:lnTo>
                  <a:lnTo>
                    <a:pt x="333" y="319"/>
                  </a:lnTo>
                  <a:lnTo>
                    <a:pt x="335" y="324"/>
                  </a:lnTo>
                  <a:lnTo>
                    <a:pt x="335" y="328"/>
                  </a:lnTo>
                  <a:lnTo>
                    <a:pt x="335" y="329"/>
                  </a:lnTo>
                  <a:lnTo>
                    <a:pt x="335" y="333"/>
                  </a:lnTo>
                  <a:lnTo>
                    <a:pt x="335" y="338"/>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36" name="Freeform 165"/>
            <p:cNvSpPr>
              <a:spLocks/>
            </p:cNvSpPr>
            <p:nvPr/>
          </p:nvSpPr>
          <p:spPr bwMode="auto">
            <a:xfrm>
              <a:off x="7820025" y="5300663"/>
              <a:ext cx="361950" cy="373062"/>
            </a:xfrm>
            <a:custGeom>
              <a:avLst/>
              <a:gdLst/>
              <a:ahLst/>
              <a:cxnLst>
                <a:cxn ang="0">
                  <a:pos x="94" y="361"/>
                </a:cxn>
                <a:cxn ang="0">
                  <a:pos x="100" y="343"/>
                </a:cxn>
                <a:cxn ang="0">
                  <a:pos x="107" y="334"/>
                </a:cxn>
                <a:cxn ang="0">
                  <a:pos x="95" y="321"/>
                </a:cxn>
                <a:cxn ang="0">
                  <a:pos x="84" y="298"/>
                </a:cxn>
                <a:cxn ang="0">
                  <a:pos x="79" y="283"/>
                </a:cxn>
                <a:cxn ang="0">
                  <a:pos x="52" y="207"/>
                </a:cxn>
                <a:cxn ang="0">
                  <a:pos x="24" y="110"/>
                </a:cxn>
                <a:cxn ang="0">
                  <a:pos x="13" y="32"/>
                </a:cxn>
                <a:cxn ang="0">
                  <a:pos x="79" y="22"/>
                </a:cxn>
                <a:cxn ang="0">
                  <a:pos x="192" y="8"/>
                </a:cxn>
                <a:cxn ang="0">
                  <a:pos x="233" y="8"/>
                </a:cxn>
                <a:cxn ang="0">
                  <a:pos x="224" y="13"/>
                </a:cxn>
                <a:cxn ang="0">
                  <a:pos x="221" y="20"/>
                </a:cxn>
                <a:cxn ang="0">
                  <a:pos x="216" y="37"/>
                </a:cxn>
                <a:cxn ang="0">
                  <a:pos x="238" y="50"/>
                </a:cxn>
                <a:cxn ang="0">
                  <a:pos x="261" y="57"/>
                </a:cxn>
                <a:cxn ang="0">
                  <a:pos x="278" y="77"/>
                </a:cxn>
                <a:cxn ang="0">
                  <a:pos x="298" y="105"/>
                </a:cxn>
                <a:cxn ang="0">
                  <a:pos x="321" y="119"/>
                </a:cxn>
                <a:cxn ang="0">
                  <a:pos x="338" y="135"/>
                </a:cxn>
                <a:cxn ang="0">
                  <a:pos x="355" y="147"/>
                </a:cxn>
                <a:cxn ang="0">
                  <a:pos x="373" y="159"/>
                </a:cxn>
                <a:cxn ang="0">
                  <a:pos x="373" y="169"/>
                </a:cxn>
                <a:cxn ang="0">
                  <a:pos x="383" y="172"/>
                </a:cxn>
                <a:cxn ang="0">
                  <a:pos x="387" y="180"/>
                </a:cxn>
                <a:cxn ang="0">
                  <a:pos x="398" y="191"/>
                </a:cxn>
                <a:cxn ang="0">
                  <a:pos x="418" y="201"/>
                </a:cxn>
                <a:cxn ang="0">
                  <a:pos x="427" y="212"/>
                </a:cxn>
                <a:cxn ang="0">
                  <a:pos x="430" y="222"/>
                </a:cxn>
                <a:cxn ang="0">
                  <a:pos x="433" y="234"/>
                </a:cxn>
                <a:cxn ang="0">
                  <a:pos x="440" y="247"/>
                </a:cxn>
                <a:cxn ang="0">
                  <a:pos x="455" y="252"/>
                </a:cxn>
                <a:cxn ang="0">
                  <a:pos x="467" y="271"/>
                </a:cxn>
                <a:cxn ang="0">
                  <a:pos x="473" y="296"/>
                </a:cxn>
                <a:cxn ang="0">
                  <a:pos x="472" y="321"/>
                </a:cxn>
                <a:cxn ang="0">
                  <a:pos x="467" y="323"/>
                </a:cxn>
                <a:cxn ang="0">
                  <a:pos x="485" y="333"/>
                </a:cxn>
                <a:cxn ang="0">
                  <a:pos x="482" y="349"/>
                </a:cxn>
                <a:cxn ang="0">
                  <a:pos x="470" y="388"/>
                </a:cxn>
                <a:cxn ang="0">
                  <a:pos x="472" y="398"/>
                </a:cxn>
                <a:cxn ang="0">
                  <a:pos x="460" y="431"/>
                </a:cxn>
                <a:cxn ang="0">
                  <a:pos x="462" y="463"/>
                </a:cxn>
                <a:cxn ang="0">
                  <a:pos x="440" y="460"/>
                </a:cxn>
                <a:cxn ang="0">
                  <a:pos x="422" y="457"/>
                </a:cxn>
                <a:cxn ang="0">
                  <a:pos x="413" y="465"/>
                </a:cxn>
                <a:cxn ang="0">
                  <a:pos x="417" y="500"/>
                </a:cxn>
                <a:cxn ang="0">
                  <a:pos x="400" y="507"/>
                </a:cxn>
                <a:cxn ang="0">
                  <a:pos x="371" y="492"/>
                </a:cxn>
                <a:cxn ang="0">
                  <a:pos x="244" y="502"/>
                </a:cxn>
                <a:cxn ang="0">
                  <a:pos x="132" y="510"/>
                </a:cxn>
                <a:cxn ang="0">
                  <a:pos x="122" y="490"/>
                </a:cxn>
                <a:cxn ang="0">
                  <a:pos x="109" y="467"/>
                </a:cxn>
                <a:cxn ang="0">
                  <a:pos x="102" y="447"/>
                </a:cxn>
                <a:cxn ang="0">
                  <a:pos x="102" y="416"/>
                </a:cxn>
              </a:cxnLst>
              <a:rect l="0" t="0" r="r" b="b"/>
              <a:pathLst>
                <a:path w="497" h="512">
                  <a:moveTo>
                    <a:pt x="90" y="393"/>
                  </a:moveTo>
                  <a:lnTo>
                    <a:pt x="89" y="383"/>
                  </a:lnTo>
                  <a:lnTo>
                    <a:pt x="89" y="378"/>
                  </a:lnTo>
                  <a:lnTo>
                    <a:pt x="94" y="370"/>
                  </a:lnTo>
                  <a:lnTo>
                    <a:pt x="94" y="365"/>
                  </a:lnTo>
                  <a:lnTo>
                    <a:pt x="94" y="361"/>
                  </a:lnTo>
                  <a:lnTo>
                    <a:pt x="94" y="360"/>
                  </a:lnTo>
                  <a:lnTo>
                    <a:pt x="94" y="356"/>
                  </a:lnTo>
                  <a:lnTo>
                    <a:pt x="92" y="351"/>
                  </a:lnTo>
                  <a:lnTo>
                    <a:pt x="95" y="348"/>
                  </a:lnTo>
                  <a:lnTo>
                    <a:pt x="97" y="346"/>
                  </a:lnTo>
                  <a:lnTo>
                    <a:pt x="100" y="343"/>
                  </a:lnTo>
                  <a:lnTo>
                    <a:pt x="100" y="341"/>
                  </a:lnTo>
                  <a:lnTo>
                    <a:pt x="104" y="339"/>
                  </a:lnTo>
                  <a:lnTo>
                    <a:pt x="105" y="339"/>
                  </a:lnTo>
                  <a:lnTo>
                    <a:pt x="104" y="336"/>
                  </a:lnTo>
                  <a:lnTo>
                    <a:pt x="105" y="336"/>
                  </a:lnTo>
                  <a:lnTo>
                    <a:pt x="107" y="334"/>
                  </a:lnTo>
                  <a:lnTo>
                    <a:pt x="107" y="333"/>
                  </a:lnTo>
                  <a:lnTo>
                    <a:pt x="104" y="331"/>
                  </a:lnTo>
                  <a:lnTo>
                    <a:pt x="95" y="329"/>
                  </a:lnTo>
                  <a:lnTo>
                    <a:pt x="95" y="326"/>
                  </a:lnTo>
                  <a:lnTo>
                    <a:pt x="97" y="323"/>
                  </a:lnTo>
                  <a:lnTo>
                    <a:pt x="95" y="321"/>
                  </a:lnTo>
                  <a:lnTo>
                    <a:pt x="97" y="319"/>
                  </a:lnTo>
                  <a:lnTo>
                    <a:pt x="97" y="316"/>
                  </a:lnTo>
                  <a:lnTo>
                    <a:pt x="94" y="314"/>
                  </a:lnTo>
                  <a:lnTo>
                    <a:pt x="92" y="308"/>
                  </a:lnTo>
                  <a:lnTo>
                    <a:pt x="85" y="299"/>
                  </a:lnTo>
                  <a:lnTo>
                    <a:pt x="84" y="298"/>
                  </a:lnTo>
                  <a:lnTo>
                    <a:pt x="82" y="296"/>
                  </a:lnTo>
                  <a:lnTo>
                    <a:pt x="80" y="294"/>
                  </a:lnTo>
                  <a:lnTo>
                    <a:pt x="80" y="289"/>
                  </a:lnTo>
                  <a:lnTo>
                    <a:pt x="79" y="288"/>
                  </a:lnTo>
                  <a:lnTo>
                    <a:pt x="79" y="284"/>
                  </a:lnTo>
                  <a:lnTo>
                    <a:pt x="79" y="283"/>
                  </a:lnTo>
                  <a:lnTo>
                    <a:pt x="77" y="281"/>
                  </a:lnTo>
                  <a:lnTo>
                    <a:pt x="77" y="278"/>
                  </a:lnTo>
                  <a:lnTo>
                    <a:pt x="72" y="276"/>
                  </a:lnTo>
                  <a:lnTo>
                    <a:pt x="70" y="267"/>
                  </a:lnTo>
                  <a:lnTo>
                    <a:pt x="62" y="241"/>
                  </a:lnTo>
                  <a:lnTo>
                    <a:pt x="52" y="207"/>
                  </a:lnTo>
                  <a:lnTo>
                    <a:pt x="49" y="201"/>
                  </a:lnTo>
                  <a:lnTo>
                    <a:pt x="45" y="180"/>
                  </a:lnTo>
                  <a:lnTo>
                    <a:pt x="35" y="154"/>
                  </a:lnTo>
                  <a:lnTo>
                    <a:pt x="35" y="147"/>
                  </a:lnTo>
                  <a:lnTo>
                    <a:pt x="30" y="134"/>
                  </a:lnTo>
                  <a:lnTo>
                    <a:pt x="24" y="110"/>
                  </a:lnTo>
                  <a:lnTo>
                    <a:pt x="15" y="85"/>
                  </a:lnTo>
                  <a:lnTo>
                    <a:pt x="13" y="77"/>
                  </a:lnTo>
                  <a:lnTo>
                    <a:pt x="12" y="73"/>
                  </a:lnTo>
                  <a:lnTo>
                    <a:pt x="3" y="47"/>
                  </a:lnTo>
                  <a:lnTo>
                    <a:pt x="0" y="32"/>
                  </a:lnTo>
                  <a:lnTo>
                    <a:pt x="13" y="32"/>
                  </a:lnTo>
                  <a:lnTo>
                    <a:pt x="24" y="30"/>
                  </a:lnTo>
                  <a:lnTo>
                    <a:pt x="32" y="30"/>
                  </a:lnTo>
                  <a:lnTo>
                    <a:pt x="59" y="25"/>
                  </a:lnTo>
                  <a:lnTo>
                    <a:pt x="60" y="25"/>
                  </a:lnTo>
                  <a:lnTo>
                    <a:pt x="75" y="22"/>
                  </a:lnTo>
                  <a:lnTo>
                    <a:pt x="79" y="22"/>
                  </a:lnTo>
                  <a:lnTo>
                    <a:pt x="92" y="20"/>
                  </a:lnTo>
                  <a:lnTo>
                    <a:pt x="121" y="18"/>
                  </a:lnTo>
                  <a:lnTo>
                    <a:pt x="139" y="15"/>
                  </a:lnTo>
                  <a:lnTo>
                    <a:pt x="152" y="13"/>
                  </a:lnTo>
                  <a:lnTo>
                    <a:pt x="156" y="11"/>
                  </a:lnTo>
                  <a:lnTo>
                    <a:pt x="192" y="8"/>
                  </a:lnTo>
                  <a:lnTo>
                    <a:pt x="196" y="6"/>
                  </a:lnTo>
                  <a:lnTo>
                    <a:pt x="233" y="0"/>
                  </a:lnTo>
                  <a:lnTo>
                    <a:pt x="234" y="1"/>
                  </a:lnTo>
                  <a:lnTo>
                    <a:pt x="233" y="5"/>
                  </a:lnTo>
                  <a:lnTo>
                    <a:pt x="234" y="8"/>
                  </a:lnTo>
                  <a:lnTo>
                    <a:pt x="233" y="8"/>
                  </a:lnTo>
                  <a:lnTo>
                    <a:pt x="231" y="8"/>
                  </a:lnTo>
                  <a:lnTo>
                    <a:pt x="229" y="8"/>
                  </a:lnTo>
                  <a:lnTo>
                    <a:pt x="229" y="10"/>
                  </a:lnTo>
                  <a:lnTo>
                    <a:pt x="228" y="10"/>
                  </a:lnTo>
                  <a:lnTo>
                    <a:pt x="228" y="15"/>
                  </a:lnTo>
                  <a:lnTo>
                    <a:pt x="224" y="13"/>
                  </a:lnTo>
                  <a:lnTo>
                    <a:pt x="224" y="17"/>
                  </a:lnTo>
                  <a:lnTo>
                    <a:pt x="223" y="17"/>
                  </a:lnTo>
                  <a:lnTo>
                    <a:pt x="224" y="18"/>
                  </a:lnTo>
                  <a:lnTo>
                    <a:pt x="223" y="20"/>
                  </a:lnTo>
                  <a:lnTo>
                    <a:pt x="223" y="20"/>
                  </a:lnTo>
                  <a:lnTo>
                    <a:pt x="221" y="20"/>
                  </a:lnTo>
                  <a:lnTo>
                    <a:pt x="221" y="23"/>
                  </a:lnTo>
                  <a:lnTo>
                    <a:pt x="218" y="25"/>
                  </a:lnTo>
                  <a:lnTo>
                    <a:pt x="216" y="27"/>
                  </a:lnTo>
                  <a:lnTo>
                    <a:pt x="216" y="32"/>
                  </a:lnTo>
                  <a:lnTo>
                    <a:pt x="216" y="33"/>
                  </a:lnTo>
                  <a:lnTo>
                    <a:pt x="216" y="37"/>
                  </a:lnTo>
                  <a:lnTo>
                    <a:pt x="216" y="40"/>
                  </a:lnTo>
                  <a:lnTo>
                    <a:pt x="221" y="42"/>
                  </a:lnTo>
                  <a:lnTo>
                    <a:pt x="228" y="45"/>
                  </a:lnTo>
                  <a:lnTo>
                    <a:pt x="234" y="47"/>
                  </a:lnTo>
                  <a:lnTo>
                    <a:pt x="236" y="48"/>
                  </a:lnTo>
                  <a:lnTo>
                    <a:pt x="238" y="50"/>
                  </a:lnTo>
                  <a:lnTo>
                    <a:pt x="241" y="52"/>
                  </a:lnTo>
                  <a:lnTo>
                    <a:pt x="244" y="53"/>
                  </a:lnTo>
                  <a:lnTo>
                    <a:pt x="248" y="57"/>
                  </a:lnTo>
                  <a:lnTo>
                    <a:pt x="251" y="58"/>
                  </a:lnTo>
                  <a:lnTo>
                    <a:pt x="254" y="57"/>
                  </a:lnTo>
                  <a:lnTo>
                    <a:pt x="261" y="57"/>
                  </a:lnTo>
                  <a:lnTo>
                    <a:pt x="264" y="58"/>
                  </a:lnTo>
                  <a:lnTo>
                    <a:pt x="268" y="63"/>
                  </a:lnTo>
                  <a:lnTo>
                    <a:pt x="269" y="67"/>
                  </a:lnTo>
                  <a:lnTo>
                    <a:pt x="271" y="70"/>
                  </a:lnTo>
                  <a:lnTo>
                    <a:pt x="276" y="75"/>
                  </a:lnTo>
                  <a:lnTo>
                    <a:pt x="278" y="77"/>
                  </a:lnTo>
                  <a:lnTo>
                    <a:pt x="279" y="82"/>
                  </a:lnTo>
                  <a:lnTo>
                    <a:pt x="281" y="85"/>
                  </a:lnTo>
                  <a:lnTo>
                    <a:pt x="281" y="88"/>
                  </a:lnTo>
                  <a:lnTo>
                    <a:pt x="291" y="95"/>
                  </a:lnTo>
                  <a:lnTo>
                    <a:pt x="298" y="102"/>
                  </a:lnTo>
                  <a:lnTo>
                    <a:pt x="298" y="105"/>
                  </a:lnTo>
                  <a:lnTo>
                    <a:pt x="301" y="109"/>
                  </a:lnTo>
                  <a:lnTo>
                    <a:pt x="301" y="110"/>
                  </a:lnTo>
                  <a:lnTo>
                    <a:pt x="306" y="114"/>
                  </a:lnTo>
                  <a:lnTo>
                    <a:pt x="313" y="117"/>
                  </a:lnTo>
                  <a:lnTo>
                    <a:pt x="316" y="119"/>
                  </a:lnTo>
                  <a:lnTo>
                    <a:pt x="321" y="119"/>
                  </a:lnTo>
                  <a:lnTo>
                    <a:pt x="323" y="120"/>
                  </a:lnTo>
                  <a:lnTo>
                    <a:pt x="323" y="120"/>
                  </a:lnTo>
                  <a:lnTo>
                    <a:pt x="328" y="124"/>
                  </a:lnTo>
                  <a:lnTo>
                    <a:pt x="330" y="127"/>
                  </a:lnTo>
                  <a:lnTo>
                    <a:pt x="333" y="127"/>
                  </a:lnTo>
                  <a:lnTo>
                    <a:pt x="338" y="135"/>
                  </a:lnTo>
                  <a:lnTo>
                    <a:pt x="340" y="137"/>
                  </a:lnTo>
                  <a:lnTo>
                    <a:pt x="343" y="142"/>
                  </a:lnTo>
                  <a:lnTo>
                    <a:pt x="345" y="144"/>
                  </a:lnTo>
                  <a:lnTo>
                    <a:pt x="348" y="145"/>
                  </a:lnTo>
                  <a:lnTo>
                    <a:pt x="351" y="145"/>
                  </a:lnTo>
                  <a:lnTo>
                    <a:pt x="355" y="147"/>
                  </a:lnTo>
                  <a:lnTo>
                    <a:pt x="358" y="149"/>
                  </a:lnTo>
                  <a:lnTo>
                    <a:pt x="361" y="149"/>
                  </a:lnTo>
                  <a:lnTo>
                    <a:pt x="365" y="150"/>
                  </a:lnTo>
                  <a:lnTo>
                    <a:pt x="365" y="154"/>
                  </a:lnTo>
                  <a:lnTo>
                    <a:pt x="370" y="155"/>
                  </a:lnTo>
                  <a:lnTo>
                    <a:pt x="373" y="159"/>
                  </a:lnTo>
                  <a:lnTo>
                    <a:pt x="371" y="159"/>
                  </a:lnTo>
                  <a:lnTo>
                    <a:pt x="373" y="162"/>
                  </a:lnTo>
                  <a:lnTo>
                    <a:pt x="371" y="162"/>
                  </a:lnTo>
                  <a:lnTo>
                    <a:pt x="373" y="167"/>
                  </a:lnTo>
                  <a:lnTo>
                    <a:pt x="371" y="167"/>
                  </a:lnTo>
                  <a:lnTo>
                    <a:pt x="373" y="169"/>
                  </a:lnTo>
                  <a:lnTo>
                    <a:pt x="375" y="169"/>
                  </a:lnTo>
                  <a:lnTo>
                    <a:pt x="376" y="170"/>
                  </a:lnTo>
                  <a:lnTo>
                    <a:pt x="376" y="170"/>
                  </a:lnTo>
                  <a:lnTo>
                    <a:pt x="378" y="174"/>
                  </a:lnTo>
                  <a:lnTo>
                    <a:pt x="380" y="172"/>
                  </a:lnTo>
                  <a:lnTo>
                    <a:pt x="383" y="172"/>
                  </a:lnTo>
                  <a:lnTo>
                    <a:pt x="380" y="174"/>
                  </a:lnTo>
                  <a:lnTo>
                    <a:pt x="385" y="177"/>
                  </a:lnTo>
                  <a:lnTo>
                    <a:pt x="383" y="177"/>
                  </a:lnTo>
                  <a:lnTo>
                    <a:pt x="383" y="179"/>
                  </a:lnTo>
                  <a:lnTo>
                    <a:pt x="381" y="180"/>
                  </a:lnTo>
                  <a:lnTo>
                    <a:pt x="387" y="180"/>
                  </a:lnTo>
                  <a:lnTo>
                    <a:pt x="387" y="184"/>
                  </a:lnTo>
                  <a:lnTo>
                    <a:pt x="390" y="182"/>
                  </a:lnTo>
                  <a:lnTo>
                    <a:pt x="392" y="184"/>
                  </a:lnTo>
                  <a:lnTo>
                    <a:pt x="392" y="187"/>
                  </a:lnTo>
                  <a:lnTo>
                    <a:pt x="395" y="191"/>
                  </a:lnTo>
                  <a:lnTo>
                    <a:pt x="398" y="191"/>
                  </a:lnTo>
                  <a:lnTo>
                    <a:pt x="408" y="194"/>
                  </a:lnTo>
                  <a:lnTo>
                    <a:pt x="410" y="196"/>
                  </a:lnTo>
                  <a:lnTo>
                    <a:pt x="413" y="197"/>
                  </a:lnTo>
                  <a:lnTo>
                    <a:pt x="415" y="199"/>
                  </a:lnTo>
                  <a:lnTo>
                    <a:pt x="417" y="199"/>
                  </a:lnTo>
                  <a:lnTo>
                    <a:pt x="418" y="201"/>
                  </a:lnTo>
                  <a:lnTo>
                    <a:pt x="420" y="201"/>
                  </a:lnTo>
                  <a:lnTo>
                    <a:pt x="422" y="207"/>
                  </a:lnTo>
                  <a:lnTo>
                    <a:pt x="420" y="207"/>
                  </a:lnTo>
                  <a:lnTo>
                    <a:pt x="420" y="209"/>
                  </a:lnTo>
                  <a:lnTo>
                    <a:pt x="425" y="212"/>
                  </a:lnTo>
                  <a:lnTo>
                    <a:pt x="427" y="212"/>
                  </a:lnTo>
                  <a:lnTo>
                    <a:pt x="425" y="216"/>
                  </a:lnTo>
                  <a:lnTo>
                    <a:pt x="427" y="216"/>
                  </a:lnTo>
                  <a:lnTo>
                    <a:pt x="428" y="219"/>
                  </a:lnTo>
                  <a:lnTo>
                    <a:pt x="430" y="219"/>
                  </a:lnTo>
                  <a:lnTo>
                    <a:pt x="430" y="221"/>
                  </a:lnTo>
                  <a:lnTo>
                    <a:pt x="430" y="222"/>
                  </a:lnTo>
                  <a:lnTo>
                    <a:pt x="432" y="222"/>
                  </a:lnTo>
                  <a:lnTo>
                    <a:pt x="430" y="226"/>
                  </a:lnTo>
                  <a:lnTo>
                    <a:pt x="433" y="229"/>
                  </a:lnTo>
                  <a:lnTo>
                    <a:pt x="432" y="229"/>
                  </a:lnTo>
                  <a:lnTo>
                    <a:pt x="433" y="231"/>
                  </a:lnTo>
                  <a:lnTo>
                    <a:pt x="433" y="234"/>
                  </a:lnTo>
                  <a:lnTo>
                    <a:pt x="435" y="236"/>
                  </a:lnTo>
                  <a:lnTo>
                    <a:pt x="437" y="241"/>
                  </a:lnTo>
                  <a:lnTo>
                    <a:pt x="437" y="244"/>
                  </a:lnTo>
                  <a:lnTo>
                    <a:pt x="440" y="246"/>
                  </a:lnTo>
                  <a:lnTo>
                    <a:pt x="440" y="246"/>
                  </a:lnTo>
                  <a:lnTo>
                    <a:pt x="440" y="247"/>
                  </a:lnTo>
                  <a:lnTo>
                    <a:pt x="442" y="247"/>
                  </a:lnTo>
                  <a:lnTo>
                    <a:pt x="443" y="247"/>
                  </a:lnTo>
                  <a:lnTo>
                    <a:pt x="448" y="247"/>
                  </a:lnTo>
                  <a:lnTo>
                    <a:pt x="450" y="249"/>
                  </a:lnTo>
                  <a:lnTo>
                    <a:pt x="450" y="252"/>
                  </a:lnTo>
                  <a:lnTo>
                    <a:pt x="455" y="252"/>
                  </a:lnTo>
                  <a:lnTo>
                    <a:pt x="460" y="257"/>
                  </a:lnTo>
                  <a:lnTo>
                    <a:pt x="462" y="264"/>
                  </a:lnTo>
                  <a:lnTo>
                    <a:pt x="462" y="266"/>
                  </a:lnTo>
                  <a:lnTo>
                    <a:pt x="463" y="267"/>
                  </a:lnTo>
                  <a:lnTo>
                    <a:pt x="465" y="273"/>
                  </a:lnTo>
                  <a:lnTo>
                    <a:pt x="467" y="271"/>
                  </a:lnTo>
                  <a:lnTo>
                    <a:pt x="468" y="273"/>
                  </a:lnTo>
                  <a:lnTo>
                    <a:pt x="472" y="278"/>
                  </a:lnTo>
                  <a:lnTo>
                    <a:pt x="468" y="281"/>
                  </a:lnTo>
                  <a:lnTo>
                    <a:pt x="470" y="284"/>
                  </a:lnTo>
                  <a:lnTo>
                    <a:pt x="472" y="288"/>
                  </a:lnTo>
                  <a:lnTo>
                    <a:pt x="473" y="296"/>
                  </a:lnTo>
                  <a:lnTo>
                    <a:pt x="475" y="298"/>
                  </a:lnTo>
                  <a:lnTo>
                    <a:pt x="497" y="306"/>
                  </a:lnTo>
                  <a:lnTo>
                    <a:pt x="492" y="313"/>
                  </a:lnTo>
                  <a:lnTo>
                    <a:pt x="494" y="319"/>
                  </a:lnTo>
                  <a:lnTo>
                    <a:pt x="477" y="326"/>
                  </a:lnTo>
                  <a:lnTo>
                    <a:pt x="472" y="321"/>
                  </a:lnTo>
                  <a:lnTo>
                    <a:pt x="470" y="323"/>
                  </a:lnTo>
                  <a:lnTo>
                    <a:pt x="470" y="319"/>
                  </a:lnTo>
                  <a:lnTo>
                    <a:pt x="470" y="318"/>
                  </a:lnTo>
                  <a:lnTo>
                    <a:pt x="467" y="323"/>
                  </a:lnTo>
                  <a:lnTo>
                    <a:pt x="462" y="318"/>
                  </a:lnTo>
                  <a:lnTo>
                    <a:pt x="467" y="323"/>
                  </a:lnTo>
                  <a:lnTo>
                    <a:pt x="470" y="319"/>
                  </a:lnTo>
                  <a:lnTo>
                    <a:pt x="468" y="323"/>
                  </a:lnTo>
                  <a:lnTo>
                    <a:pt x="472" y="321"/>
                  </a:lnTo>
                  <a:lnTo>
                    <a:pt x="477" y="326"/>
                  </a:lnTo>
                  <a:lnTo>
                    <a:pt x="487" y="329"/>
                  </a:lnTo>
                  <a:lnTo>
                    <a:pt x="485" y="333"/>
                  </a:lnTo>
                  <a:lnTo>
                    <a:pt x="480" y="339"/>
                  </a:lnTo>
                  <a:lnTo>
                    <a:pt x="475" y="333"/>
                  </a:lnTo>
                  <a:lnTo>
                    <a:pt x="472" y="334"/>
                  </a:lnTo>
                  <a:lnTo>
                    <a:pt x="475" y="339"/>
                  </a:lnTo>
                  <a:lnTo>
                    <a:pt x="463" y="334"/>
                  </a:lnTo>
                  <a:lnTo>
                    <a:pt x="482" y="349"/>
                  </a:lnTo>
                  <a:lnTo>
                    <a:pt x="477" y="356"/>
                  </a:lnTo>
                  <a:lnTo>
                    <a:pt x="472" y="351"/>
                  </a:lnTo>
                  <a:lnTo>
                    <a:pt x="472" y="361"/>
                  </a:lnTo>
                  <a:lnTo>
                    <a:pt x="479" y="366"/>
                  </a:lnTo>
                  <a:lnTo>
                    <a:pt x="479" y="371"/>
                  </a:lnTo>
                  <a:lnTo>
                    <a:pt x="470" y="388"/>
                  </a:lnTo>
                  <a:lnTo>
                    <a:pt x="465" y="388"/>
                  </a:lnTo>
                  <a:lnTo>
                    <a:pt x="462" y="393"/>
                  </a:lnTo>
                  <a:lnTo>
                    <a:pt x="463" y="398"/>
                  </a:lnTo>
                  <a:lnTo>
                    <a:pt x="463" y="393"/>
                  </a:lnTo>
                  <a:lnTo>
                    <a:pt x="472" y="395"/>
                  </a:lnTo>
                  <a:lnTo>
                    <a:pt x="472" y="398"/>
                  </a:lnTo>
                  <a:lnTo>
                    <a:pt x="467" y="411"/>
                  </a:lnTo>
                  <a:lnTo>
                    <a:pt x="453" y="415"/>
                  </a:lnTo>
                  <a:lnTo>
                    <a:pt x="453" y="420"/>
                  </a:lnTo>
                  <a:lnTo>
                    <a:pt x="460" y="425"/>
                  </a:lnTo>
                  <a:lnTo>
                    <a:pt x="453" y="421"/>
                  </a:lnTo>
                  <a:lnTo>
                    <a:pt x="460" y="431"/>
                  </a:lnTo>
                  <a:lnTo>
                    <a:pt x="457" y="435"/>
                  </a:lnTo>
                  <a:lnTo>
                    <a:pt x="462" y="435"/>
                  </a:lnTo>
                  <a:lnTo>
                    <a:pt x="458" y="447"/>
                  </a:lnTo>
                  <a:lnTo>
                    <a:pt x="463" y="457"/>
                  </a:lnTo>
                  <a:lnTo>
                    <a:pt x="462" y="462"/>
                  </a:lnTo>
                  <a:lnTo>
                    <a:pt x="462" y="463"/>
                  </a:lnTo>
                  <a:lnTo>
                    <a:pt x="453" y="462"/>
                  </a:lnTo>
                  <a:lnTo>
                    <a:pt x="453" y="463"/>
                  </a:lnTo>
                  <a:lnTo>
                    <a:pt x="450" y="462"/>
                  </a:lnTo>
                  <a:lnTo>
                    <a:pt x="450" y="463"/>
                  </a:lnTo>
                  <a:lnTo>
                    <a:pt x="442" y="462"/>
                  </a:lnTo>
                  <a:lnTo>
                    <a:pt x="440" y="460"/>
                  </a:lnTo>
                  <a:lnTo>
                    <a:pt x="438" y="460"/>
                  </a:lnTo>
                  <a:lnTo>
                    <a:pt x="437" y="460"/>
                  </a:lnTo>
                  <a:lnTo>
                    <a:pt x="432" y="458"/>
                  </a:lnTo>
                  <a:lnTo>
                    <a:pt x="427" y="458"/>
                  </a:lnTo>
                  <a:lnTo>
                    <a:pt x="422" y="457"/>
                  </a:lnTo>
                  <a:lnTo>
                    <a:pt x="422" y="457"/>
                  </a:lnTo>
                  <a:lnTo>
                    <a:pt x="418" y="457"/>
                  </a:lnTo>
                  <a:lnTo>
                    <a:pt x="418" y="457"/>
                  </a:lnTo>
                  <a:lnTo>
                    <a:pt x="418" y="460"/>
                  </a:lnTo>
                  <a:lnTo>
                    <a:pt x="415" y="462"/>
                  </a:lnTo>
                  <a:lnTo>
                    <a:pt x="412" y="462"/>
                  </a:lnTo>
                  <a:lnTo>
                    <a:pt x="413" y="465"/>
                  </a:lnTo>
                  <a:lnTo>
                    <a:pt x="410" y="467"/>
                  </a:lnTo>
                  <a:lnTo>
                    <a:pt x="412" y="478"/>
                  </a:lnTo>
                  <a:lnTo>
                    <a:pt x="417" y="483"/>
                  </a:lnTo>
                  <a:lnTo>
                    <a:pt x="417" y="487"/>
                  </a:lnTo>
                  <a:lnTo>
                    <a:pt x="418" y="498"/>
                  </a:lnTo>
                  <a:lnTo>
                    <a:pt x="417" y="500"/>
                  </a:lnTo>
                  <a:lnTo>
                    <a:pt x="415" y="502"/>
                  </a:lnTo>
                  <a:lnTo>
                    <a:pt x="418" y="510"/>
                  </a:lnTo>
                  <a:lnTo>
                    <a:pt x="417" y="510"/>
                  </a:lnTo>
                  <a:lnTo>
                    <a:pt x="405" y="512"/>
                  </a:lnTo>
                  <a:lnTo>
                    <a:pt x="403" y="512"/>
                  </a:lnTo>
                  <a:lnTo>
                    <a:pt x="400" y="507"/>
                  </a:lnTo>
                  <a:lnTo>
                    <a:pt x="398" y="498"/>
                  </a:lnTo>
                  <a:lnTo>
                    <a:pt x="397" y="498"/>
                  </a:lnTo>
                  <a:lnTo>
                    <a:pt x="395" y="495"/>
                  </a:lnTo>
                  <a:lnTo>
                    <a:pt x="397" y="490"/>
                  </a:lnTo>
                  <a:lnTo>
                    <a:pt x="376" y="492"/>
                  </a:lnTo>
                  <a:lnTo>
                    <a:pt x="371" y="492"/>
                  </a:lnTo>
                  <a:lnTo>
                    <a:pt x="360" y="493"/>
                  </a:lnTo>
                  <a:lnTo>
                    <a:pt x="348" y="495"/>
                  </a:lnTo>
                  <a:lnTo>
                    <a:pt x="305" y="498"/>
                  </a:lnTo>
                  <a:lnTo>
                    <a:pt x="288" y="498"/>
                  </a:lnTo>
                  <a:lnTo>
                    <a:pt x="258" y="500"/>
                  </a:lnTo>
                  <a:lnTo>
                    <a:pt x="244" y="502"/>
                  </a:lnTo>
                  <a:lnTo>
                    <a:pt x="218" y="503"/>
                  </a:lnTo>
                  <a:lnTo>
                    <a:pt x="211" y="505"/>
                  </a:lnTo>
                  <a:lnTo>
                    <a:pt x="191" y="507"/>
                  </a:lnTo>
                  <a:lnTo>
                    <a:pt x="181" y="507"/>
                  </a:lnTo>
                  <a:lnTo>
                    <a:pt x="132" y="510"/>
                  </a:lnTo>
                  <a:lnTo>
                    <a:pt x="132" y="510"/>
                  </a:lnTo>
                  <a:lnTo>
                    <a:pt x="131" y="508"/>
                  </a:lnTo>
                  <a:lnTo>
                    <a:pt x="127" y="507"/>
                  </a:lnTo>
                  <a:lnTo>
                    <a:pt x="126" y="505"/>
                  </a:lnTo>
                  <a:lnTo>
                    <a:pt x="124" y="502"/>
                  </a:lnTo>
                  <a:lnTo>
                    <a:pt x="124" y="497"/>
                  </a:lnTo>
                  <a:lnTo>
                    <a:pt x="122" y="490"/>
                  </a:lnTo>
                  <a:lnTo>
                    <a:pt x="119" y="488"/>
                  </a:lnTo>
                  <a:lnTo>
                    <a:pt x="117" y="483"/>
                  </a:lnTo>
                  <a:lnTo>
                    <a:pt x="116" y="482"/>
                  </a:lnTo>
                  <a:lnTo>
                    <a:pt x="114" y="480"/>
                  </a:lnTo>
                  <a:lnTo>
                    <a:pt x="110" y="470"/>
                  </a:lnTo>
                  <a:lnTo>
                    <a:pt x="109" y="467"/>
                  </a:lnTo>
                  <a:lnTo>
                    <a:pt x="105" y="462"/>
                  </a:lnTo>
                  <a:lnTo>
                    <a:pt x="102" y="462"/>
                  </a:lnTo>
                  <a:lnTo>
                    <a:pt x="100" y="458"/>
                  </a:lnTo>
                  <a:lnTo>
                    <a:pt x="102" y="455"/>
                  </a:lnTo>
                  <a:lnTo>
                    <a:pt x="100" y="450"/>
                  </a:lnTo>
                  <a:lnTo>
                    <a:pt x="102" y="447"/>
                  </a:lnTo>
                  <a:lnTo>
                    <a:pt x="100" y="443"/>
                  </a:lnTo>
                  <a:lnTo>
                    <a:pt x="100" y="438"/>
                  </a:lnTo>
                  <a:lnTo>
                    <a:pt x="102" y="430"/>
                  </a:lnTo>
                  <a:lnTo>
                    <a:pt x="100" y="426"/>
                  </a:lnTo>
                  <a:lnTo>
                    <a:pt x="102" y="421"/>
                  </a:lnTo>
                  <a:lnTo>
                    <a:pt x="102" y="416"/>
                  </a:lnTo>
                  <a:lnTo>
                    <a:pt x="100" y="410"/>
                  </a:lnTo>
                  <a:lnTo>
                    <a:pt x="94" y="403"/>
                  </a:lnTo>
                  <a:lnTo>
                    <a:pt x="92" y="401"/>
                  </a:lnTo>
                  <a:lnTo>
                    <a:pt x="92" y="398"/>
                  </a:lnTo>
                  <a:lnTo>
                    <a:pt x="90" y="393"/>
                  </a:lnTo>
                </a:path>
              </a:pathLst>
            </a:custGeom>
            <a:solidFill>
              <a:srgbClr val="005426"/>
            </a:solidFill>
            <a:ln w="12700" cap="flat" cmpd="sng">
              <a:solidFill>
                <a:schemeClr val="bg2">
                  <a:lumMod val="40000"/>
                  <a:lumOff val="60000"/>
                </a:schemeClr>
              </a:solidFill>
              <a:prstDash val="solid"/>
              <a:round/>
              <a:headEnd type="none" w="med" len="med"/>
              <a:tailEnd type="none" w="med" len="med"/>
            </a:ln>
          </p:spPr>
          <p:txBody>
            <a:bodyPr/>
            <a:lstStyle/>
            <a:p>
              <a:pPr marL="227013" indent="-227013">
                <a:buFont typeface="Wingdings" pitchFamily="2" charset="2"/>
                <a:buChar char="§"/>
                <a:defRPr/>
              </a:pPr>
              <a:endParaRPr lang="en-US"/>
            </a:p>
          </p:txBody>
        </p:sp>
        <p:sp>
          <p:nvSpPr>
            <p:cNvPr id="237" name="Freeform 166"/>
            <p:cNvSpPr>
              <a:spLocks/>
            </p:cNvSpPr>
            <p:nvPr/>
          </p:nvSpPr>
          <p:spPr bwMode="auto">
            <a:xfrm>
              <a:off x="7977188" y="5265738"/>
              <a:ext cx="336550" cy="252412"/>
            </a:xfrm>
            <a:custGeom>
              <a:avLst/>
              <a:gdLst/>
              <a:ahLst/>
              <a:cxnLst>
                <a:cxn ang="0">
                  <a:pos x="171" y="227"/>
                </a:cxn>
                <a:cxn ang="0">
                  <a:pos x="169" y="224"/>
                </a:cxn>
                <a:cxn ang="0">
                  <a:pos x="162" y="221"/>
                </a:cxn>
                <a:cxn ang="0">
                  <a:pos x="157" y="216"/>
                </a:cxn>
                <a:cxn ang="0">
                  <a:pos x="157" y="209"/>
                </a:cxn>
                <a:cxn ang="0">
                  <a:pos x="149" y="201"/>
                </a:cxn>
                <a:cxn ang="0">
                  <a:pos x="139" y="194"/>
                </a:cxn>
                <a:cxn ang="0">
                  <a:pos x="127" y="189"/>
                </a:cxn>
                <a:cxn ang="0">
                  <a:pos x="114" y="174"/>
                </a:cxn>
                <a:cxn ang="0">
                  <a:pos x="105" y="166"/>
                </a:cxn>
                <a:cxn ang="0">
                  <a:pos x="85" y="157"/>
                </a:cxn>
                <a:cxn ang="0">
                  <a:pos x="75" y="142"/>
                </a:cxn>
                <a:cxn ang="0">
                  <a:pos x="62" y="124"/>
                </a:cxn>
                <a:cxn ang="0">
                  <a:pos x="52" y="110"/>
                </a:cxn>
                <a:cxn ang="0">
                  <a:pos x="35" y="105"/>
                </a:cxn>
                <a:cxn ang="0">
                  <a:pos x="22" y="97"/>
                </a:cxn>
                <a:cxn ang="0">
                  <a:pos x="5" y="89"/>
                </a:cxn>
                <a:cxn ang="0">
                  <a:pos x="0" y="79"/>
                </a:cxn>
                <a:cxn ang="0">
                  <a:pos x="5" y="67"/>
                </a:cxn>
                <a:cxn ang="0">
                  <a:pos x="7" y="64"/>
                </a:cxn>
                <a:cxn ang="0">
                  <a:pos x="12" y="57"/>
                </a:cxn>
                <a:cxn ang="0">
                  <a:pos x="17" y="55"/>
                </a:cxn>
                <a:cxn ang="0">
                  <a:pos x="17" y="47"/>
                </a:cxn>
                <a:cxn ang="0">
                  <a:pos x="53" y="32"/>
                </a:cxn>
                <a:cxn ang="0">
                  <a:pos x="65" y="23"/>
                </a:cxn>
                <a:cxn ang="0">
                  <a:pos x="80" y="13"/>
                </a:cxn>
                <a:cxn ang="0">
                  <a:pos x="87" y="15"/>
                </a:cxn>
                <a:cxn ang="0">
                  <a:pos x="129" y="8"/>
                </a:cxn>
                <a:cxn ang="0">
                  <a:pos x="206" y="0"/>
                </a:cxn>
                <a:cxn ang="0">
                  <a:pos x="209" y="12"/>
                </a:cxn>
                <a:cxn ang="0">
                  <a:pos x="234" y="18"/>
                </a:cxn>
                <a:cxn ang="0">
                  <a:pos x="318" y="18"/>
                </a:cxn>
                <a:cxn ang="0">
                  <a:pos x="365" y="32"/>
                </a:cxn>
                <a:cxn ang="0">
                  <a:pos x="458" y="100"/>
                </a:cxn>
                <a:cxn ang="0">
                  <a:pos x="421" y="161"/>
                </a:cxn>
                <a:cxn ang="0">
                  <a:pos x="418" y="189"/>
                </a:cxn>
                <a:cxn ang="0">
                  <a:pos x="413" y="199"/>
                </a:cxn>
                <a:cxn ang="0">
                  <a:pos x="388" y="226"/>
                </a:cxn>
                <a:cxn ang="0">
                  <a:pos x="368" y="227"/>
                </a:cxn>
                <a:cxn ang="0">
                  <a:pos x="356" y="244"/>
                </a:cxn>
                <a:cxn ang="0">
                  <a:pos x="336" y="278"/>
                </a:cxn>
                <a:cxn ang="0">
                  <a:pos x="314" y="269"/>
                </a:cxn>
                <a:cxn ang="0">
                  <a:pos x="306" y="289"/>
                </a:cxn>
                <a:cxn ang="0">
                  <a:pos x="318" y="301"/>
                </a:cxn>
                <a:cxn ang="0">
                  <a:pos x="289" y="309"/>
                </a:cxn>
                <a:cxn ang="0">
                  <a:pos x="274" y="291"/>
                </a:cxn>
                <a:cxn ang="0">
                  <a:pos x="259" y="345"/>
                </a:cxn>
                <a:cxn ang="0">
                  <a:pos x="252" y="328"/>
                </a:cxn>
                <a:cxn ang="0">
                  <a:pos x="249" y="320"/>
                </a:cxn>
                <a:cxn ang="0">
                  <a:pos x="244" y="304"/>
                </a:cxn>
                <a:cxn ang="0">
                  <a:pos x="232" y="294"/>
                </a:cxn>
                <a:cxn ang="0">
                  <a:pos x="224" y="293"/>
                </a:cxn>
                <a:cxn ang="0">
                  <a:pos x="219" y="283"/>
                </a:cxn>
                <a:cxn ang="0">
                  <a:pos x="217" y="276"/>
                </a:cxn>
                <a:cxn ang="0">
                  <a:pos x="214" y="268"/>
                </a:cxn>
                <a:cxn ang="0">
                  <a:pos x="209" y="263"/>
                </a:cxn>
                <a:cxn ang="0">
                  <a:pos x="204" y="254"/>
                </a:cxn>
                <a:cxn ang="0">
                  <a:pos x="201" y="246"/>
                </a:cxn>
                <a:cxn ang="0">
                  <a:pos x="192" y="241"/>
                </a:cxn>
                <a:cxn ang="0">
                  <a:pos x="176" y="231"/>
                </a:cxn>
              </a:cxnLst>
              <a:rect l="0" t="0" r="r" b="b"/>
              <a:pathLst>
                <a:path w="462" h="345">
                  <a:moveTo>
                    <a:pt x="176" y="231"/>
                  </a:moveTo>
                  <a:lnTo>
                    <a:pt x="174" y="229"/>
                  </a:lnTo>
                  <a:lnTo>
                    <a:pt x="171" y="231"/>
                  </a:lnTo>
                  <a:lnTo>
                    <a:pt x="171" y="227"/>
                  </a:lnTo>
                  <a:lnTo>
                    <a:pt x="165" y="227"/>
                  </a:lnTo>
                  <a:lnTo>
                    <a:pt x="167" y="226"/>
                  </a:lnTo>
                  <a:lnTo>
                    <a:pt x="167" y="224"/>
                  </a:lnTo>
                  <a:lnTo>
                    <a:pt x="169" y="224"/>
                  </a:lnTo>
                  <a:lnTo>
                    <a:pt x="164" y="221"/>
                  </a:lnTo>
                  <a:lnTo>
                    <a:pt x="167" y="219"/>
                  </a:lnTo>
                  <a:lnTo>
                    <a:pt x="164" y="219"/>
                  </a:lnTo>
                  <a:lnTo>
                    <a:pt x="162" y="221"/>
                  </a:lnTo>
                  <a:lnTo>
                    <a:pt x="160" y="217"/>
                  </a:lnTo>
                  <a:lnTo>
                    <a:pt x="160" y="217"/>
                  </a:lnTo>
                  <a:lnTo>
                    <a:pt x="159" y="216"/>
                  </a:lnTo>
                  <a:lnTo>
                    <a:pt x="157" y="216"/>
                  </a:lnTo>
                  <a:lnTo>
                    <a:pt x="155" y="214"/>
                  </a:lnTo>
                  <a:lnTo>
                    <a:pt x="157" y="214"/>
                  </a:lnTo>
                  <a:lnTo>
                    <a:pt x="155" y="209"/>
                  </a:lnTo>
                  <a:lnTo>
                    <a:pt x="157" y="209"/>
                  </a:lnTo>
                  <a:lnTo>
                    <a:pt x="155" y="206"/>
                  </a:lnTo>
                  <a:lnTo>
                    <a:pt x="157" y="206"/>
                  </a:lnTo>
                  <a:lnTo>
                    <a:pt x="154" y="202"/>
                  </a:lnTo>
                  <a:lnTo>
                    <a:pt x="149" y="201"/>
                  </a:lnTo>
                  <a:lnTo>
                    <a:pt x="149" y="197"/>
                  </a:lnTo>
                  <a:lnTo>
                    <a:pt x="145" y="196"/>
                  </a:lnTo>
                  <a:lnTo>
                    <a:pt x="142" y="196"/>
                  </a:lnTo>
                  <a:lnTo>
                    <a:pt x="139" y="194"/>
                  </a:lnTo>
                  <a:lnTo>
                    <a:pt x="135" y="192"/>
                  </a:lnTo>
                  <a:lnTo>
                    <a:pt x="132" y="192"/>
                  </a:lnTo>
                  <a:lnTo>
                    <a:pt x="129" y="191"/>
                  </a:lnTo>
                  <a:lnTo>
                    <a:pt x="127" y="189"/>
                  </a:lnTo>
                  <a:lnTo>
                    <a:pt x="124" y="184"/>
                  </a:lnTo>
                  <a:lnTo>
                    <a:pt x="122" y="182"/>
                  </a:lnTo>
                  <a:lnTo>
                    <a:pt x="117" y="174"/>
                  </a:lnTo>
                  <a:lnTo>
                    <a:pt x="114" y="174"/>
                  </a:lnTo>
                  <a:lnTo>
                    <a:pt x="112" y="171"/>
                  </a:lnTo>
                  <a:lnTo>
                    <a:pt x="107" y="167"/>
                  </a:lnTo>
                  <a:lnTo>
                    <a:pt x="107" y="167"/>
                  </a:lnTo>
                  <a:lnTo>
                    <a:pt x="105" y="166"/>
                  </a:lnTo>
                  <a:lnTo>
                    <a:pt x="100" y="166"/>
                  </a:lnTo>
                  <a:lnTo>
                    <a:pt x="97" y="164"/>
                  </a:lnTo>
                  <a:lnTo>
                    <a:pt x="90" y="161"/>
                  </a:lnTo>
                  <a:lnTo>
                    <a:pt x="85" y="157"/>
                  </a:lnTo>
                  <a:lnTo>
                    <a:pt x="85" y="156"/>
                  </a:lnTo>
                  <a:lnTo>
                    <a:pt x="82" y="152"/>
                  </a:lnTo>
                  <a:lnTo>
                    <a:pt x="82" y="149"/>
                  </a:lnTo>
                  <a:lnTo>
                    <a:pt x="75" y="142"/>
                  </a:lnTo>
                  <a:lnTo>
                    <a:pt x="65" y="135"/>
                  </a:lnTo>
                  <a:lnTo>
                    <a:pt x="65" y="132"/>
                  </a:lnTo>
                  <a:lnTo>
                    <a:pt x="63" y="129"/>
                  </a:lnTo>
                  <a:lnTo>
                    <a:pt x="62" y="124"/>
                  </a:lnTo>
                  <a:lnTo>
                    <a:pt x="60" y="122"/>
                  </a:lnTo>
                  <a:lnTo>
                    <a:pt x="55" y="117"/>
                  </a:lnTo>
                  <a:lnTo>
                    <a:pt x="53" y="114"/>
                  </a:lnTo>
                  <a:lnTo>
                    <a:pt x="52" y="110"/>
                  </a:lnTo>
                  <a:lnTo>
                    <a:pt x="48" y="105"/>
                  </a:lnTo>
                  <a:lnTo>
                    <a:pt x="45" y="104"/>
                  </a:lnTo>
                  <a:lnTo>
                    <a:pt x="38" y="104"/>
                  </a:lnTo>
                  <a:lnTo>
                    <a:pt x="35" y="105"/>
                  </a:lnTo>
                  <a:lnTo>
                    <a:pt x="32" y="104"/>
                  </a:lnTo>
                  <a:lnTo>
                    <a:pt x="28" y="100"/>
                  </a:lnTo>
                  <a:lnTo>
                    <a:pt x="25" y="99"/>
                  </a:lnTo>
                  <a:lnTo>
                    <a:pt x="22" y="97"/>
                  </a:lnTo>
                  <a:lnTo>
                    <a:pt x="20" y="95"/>
                  </a:lnTo>
                  <a:lnTo>
                    <a:pt x="18" y="94"/>
                  </a:lnTo>
                  <a:lnTo>
                    <a:pt x="12" y="92"/>
                  </a:lnTo>
                  <a:lnTo>
                    <a:pt x="5" y="89"/>
                  </a:lnTo>
                  <a:lnTo>
                    <a:pt x="0" y="87"/>
                  </a:lnTo>
                  <a:lnTo>
                    <a:pt x="0" y="84"/>
                  </a:lnTo>
                  <a:lnTo>
                    <a:pt x="0" y="80"/>
                  </a:lnTo>
                  <a:lnTo>
                    <a:pt x="0" y="79"/>
                  </a:lnTo>
                  <a:lnTo>
                    <a:pt x="0" y="74"/>
                  </a:lnTo>
                  <a:lnTo>
                    <a:pt x="2" y="72"/>
                  </a:lnTo>
                  <a:lnTo>
                    <a:pt x="5" y="70"/>
                  </a:lnTo>
                  <a:lnTo>
                    <a:pt x="5" y="67"/>
                  </a:lnTo>
                  <a:lnTo>
                    <a:pt x="7" y="67"/>
                  </a:lnTo>
                  <a:lnTo>
                    <a:pt x="7" y="67"/>
                  </a:lnTo>
                  <a:lnTo>
                    <a:pt x="8" y="65"/>
                  </a:lnTo>
                  <a:lnTo>
                    <a:pt x="7" y="64"/>
                  </a:lnTo>
                  <a:lnTo>
                    <a:pt x="8" y="64"/>
                  </a:lnTo>
                  <a:lnTo>
                    <a:pt x="8" y="60"/>
                  </a:lnTo>
                  <a:lnTo>
                    <a:pt x="12" y="62"/>
                  </a:lnTo>
                  <a:lnTo>
                    <a:pt x="12" y="57"/>
                  </a:lnTo>
                  <a:lnTo>
                    <a:pt x="13" y="57"/>
                  </a:lnTo>
                  <a:lnTo>
                    <a:pt x="13" y="55"/>
                  </a:lnTo>
                  <a:lnTo>
                    <a:pt x="15" y="55"/>
                  </a:lnTo>
                  <a:lnTo>
                    <a:pt x="17" y="55"/>
                  </a:lnTo>
                  <a:lnTo>
                    <a:pt x="18" y="55"/>
                  </a:lnTo>
                  <a:lnTo>
                    <a:pt x="17" y="52"/>
                  </a:lnTo>
                  <a:lnTo>
                    <a:pt x="18" y="48"/>
                  </a:lnTo>
                  <a:lnTo>
                    <a:pt x="17" y="47"/>
                  </a:lnTo>
                  <a:lnTo>
                    <a:pt x="27" y="43"/>
                  </a:lnTo>
                  <a:lnTo>
                    <a:pt x="37" y="37"/>
                  </a:lnTo>
                  <a:lnTo>
                    <a:pt x="47" y="33"/>
                  </a:lnTo>
                  <a:lnTo>
                    <a:pt x="53" y="32"/>
                  </a:lnTo>
                  <a:lnTo>
                    <a:pt x="53" y="30"/>
                  </a:lnTo>
                  <a:lnTo>
                    <a:pt x="53" y="27"/>
                  </a:lnTo>
                  <a:lnTo>
                    <a:pt x="57" y="27"/>
                  </a:lnTo>
                  <a:lnTo>
                    <a:pt x="65" y="23"/>
                  </a:lnTo>
                  <a:lnTo>
                    <a:pt x="68" y="22"/>
                  </a:lnTo>
                  <a:lnTo>
                    <a:pt x="73" y="18"/>
                  </a:lnTo>
                  <a:lnTo>
                    <a:pt x="75" y="18"/>
                  </a:lnTo>
                  <a:lnTo>
                    <a:pt x="80" y="13"/>
                  </a:lnTo>
                  <a:lnTo>
                    <a:pt x="82" y="15"/>
                  </a:lnTo>
                  <a:lnTo>
                    <a:pt x="84" y="15"/>
                  </a:lnTo>
                  <a:lnTo>
                    <a:pt x="85" y="15"/>
                  </a:lnTo>
                  <a:lnTo>
                    <a:pt x="87" y="15"/>
                  </a:lnTo>
                  <a:lnTo>
                    <a:pt x="90" y="13"/>
                  </a:lnTo>
                  <a:lnTo>
                    <a:pt x="97" y="13"/>
                  </a:lnTo>
                  <a:lnTo>
                    <a:pt x="119" y="10"/>
                  </a:lnTo>
                  <a:lnTo>
                    <a:pt x="129" y="8"/>
                  </a:lnTo>
                  <a:lnTo>
                    <a:pt x="139" y="7"/>
                  </a:lnTo>
                  <a:lnTo>
                    <a:pt x="176" y="3"/>
                  </a:lnTo>
                  <a:lnTo>
                    <a:pt x="181" y="3"/>
                  </a:lnTo>
                  <a:lnTo>
                    <a:pt x="206" y="0"/>
                  </a:lnTo>
                  <a:lnTo>
                    <a:pt x="206" y="2"/>
                  </a:lnTo>
                  <a:lnTo>
                    <a:pt x="209" y="3"/>
                  </a:lnTo>
                  <a:lnTo>
                    <a:pt x="206" y="8"/>
                  </a:lnTo>
                  <a:lnTo>
                    <a:pt x="209" y="12"/>
                  </a:lnTo>
                  <a:lnTo>
                    <a:pt x="217" y="3"/>
                  </a:lnTo>
                  <a:lnTo>
                    <a:pt x="222" y="7"/>
                  </a:lnTo>
                  <a:lnTo>
                    <a:pt x="227" y="13"/>
                  </a:lnTo>
                  <a:lnTo>
                    <a:pt x="234" y="18"/>
                  </a:lnTo>
                  <a:lnTo>
                    <a:pt x="234" y="33"/>
                  </a:lnTo>
                  <a:lnTo>
                    <a:pt x="256" y="28"/>
                  </a:lnTo>
                  <a:lnTo>
                    <a:pt x="279" y="25"/>
                  </a:lnTo>
                  <a:lnTo>
                    <a:pt x="318" y="18"/>
                  </a:lnTo>
                  <a:lnTo>
                    <a:pt x="339" y="15"/>
                  </a:lnTo>
                  <a:lnTo>
                    <a:pt x="341" y="15"/>
                  </a:lnTo>
                  <a:lnTo>
                    <a:pt x="363" y="30"/>
                  </a:lnTo>
                  <a:lnTo>
                    <a:pt x="365" y="32"/>
                  </a:lnTo>
                  <a:lnTo>
                    <a:pt x="406" y="60"/>
                  </a:lnTo>
                  <a:lnTo>
                    <a:pt x="453" y="92"/>
                  </a:lnTo>
                  <a:lnTo>
                    <a:pt x="462" y="99"/>
                  </a:lnTo>
                  <a:lnTo>
                    <a:pt x="458" y="100"/>
                  </a:lnTo>
                  <a:lnTo>
                    <a:pt x="462" y="102"/>
                  </a:lnTo>
                  <a:lnTo>
                    <a:pt x="440" y="122"/>
                  </a:lnTo>
                  <a:lnTo>
                    <a:pt x="430" y="142"/>
                  </a:lnTo>
                  <a:lnTo>
                    <a:pt x="421" y="161"/>
                  </a:lnTo>
                  <a:lnTo>
                    <a:pt x="421" y="174"/>
                  </a:lnTo>
                  <a:lnTo>
                    <a:pt x="420" y="171"/>
                  </a:lnTo>
                  <a:lnTo>
                    <a:pt x="410" y="177"/>
                  </a:lnTo>
                  <a:lnTo>
                    <a:pt x="418" y="189"/>
                  </a:lnTo>
                  <a:lnTo>
                    <a:pt x="416" y="196"/>
                  </a:lnTo>
                  <a:lnTo>
                    <a:pt x="405" y="196"/>
                  </a:lnTo>
                  <a:lnTo>
                    <a:pt x="411" y="196"/>
                  </a:lnTo>
                  <a:lnTo>
                    <a:pt x="413" y="199"/>
                  </a:lnTo>
                  <a:lnTo>
                    <a:pt x="403" y="212"/>
                  </a:lnTo>
                  <a:lnTo>
                    <a:pt x="386" y="216"/>
                  </a:lnTo>
                  <a:lnTo>
                    <a:pt x="383" y="219"/>
                  </a:lnTo>
                  <a:lnTo>
                    <a:pt x="388" y="226"/>
                  </a:lnTo>
                  <a:lnTo>
                    <a:pt x="386" y="227"/>
                  </a:lnTo>
                  <a:lnTo>
                    <a:pt x="375" y="243"/>
                  </a:lnTo>
                  <a:lnTo>
                    <a:pt x="361" y="246"/>
                  </a:lnTo>
                  <a:lnTo>
                    <a:pt x="368" y="227"/>
                  </a:lnTo>
                  <a:lnTo>
                    <a:pt x="360" y="238"/>
                  </a:lnTo>
                  <a:lnTo>
                    <a:pt x="356" y="233"/>
                  </a:lnTo>
                  <a:lnTo>
                    <a:pt x="353" y="234"/>
                  </a:lnTo>
                  <a:lnTo>
                    <a:pt x="356" y="244"/>
                  </a:lnTo>
                  <a:lnTo>
                    <a:pt x="363" y="253"/>
                  </a:lnTo>
                  <a:lnTo>
                    <a:pt x="363" y="259"/>
                  </a:lnTo>
                  <a:lnTo>
                    <a:pt x="356" y="269"/>
                  </a:lnTo>
                  <a:lnTo>
                    <a:pt x="336" y="278"/>
                  </a:lnTo>
                  <a:lnTo>
                    <a:pt x="329" y="284"/>
                  </a:lnTo>
                  <a:lnTo>
                    <a:pt x="324" y="286"/>
                  </a:lnTo>
                  <a:lnTo>
                    <a:pt x="318" y="269"/>
                  </a:lnTo>
                  <a:lnTo>
                    <a:pt x="314" y="269"/>
                  </a:lnTo>
                  <a:lnTo>
                    <a:pt x="319" y="288"/>
                  </a:lnTo>
                  <a:lnTo>
                    <a:pt x="311" y="288"/>
                  </a:lnTo>
                  <a:lnTo>
                    <a:pt x="304" y="283"/>
                  </a:lnTo>
                  <a:lnTo>
                    <a:pt x="306" y="289"/>
                  </a:lnTo>
                  <a:lnTo>
                    <a:pt x="296" y="291"/>
                  </a:lnTo>
                  <a:lnTo>
                    <a:pt x="296" y="291"/>
                  </a:lnTo>
                  <a:lnTo>
                    <a:pt x="313" y="296"/>
                  </a:lnTo>
                  <a:lnTo>
                    <a:pt x="318" y="301"/>
                  </a:lnTo>
                  <a:lnTo>
                    <a:pt x="318" y="309"/>
                  </a:lnTo>
                  <a:lnTo>
                    <a:pt x="303" y="318"/>
                  </a:lnTo>
                  <a:lnTo>
                    <a:pt x="298" y="316"/>
                  </a:lnTo>
                  <a:lnTo>
                    <a:pt x="289" y="309"/>
                  </a:lnTo>
                  <a:lnTo>
                    <a:pt x="281" y="298"/>
                  </a:lnTo>
                  <a:lnTo>
                    <a:pt x="283" y="293"/>
                  </a:lnTo>
                  <a:lnTo>
                    <a:pt x="278" y="293"/>
                  </a:lnTo>
                  <a:lnTo>
                    <a:pt x="274" y="291"/>
                  </a:lnTo>
                  <a:lnTo>
                    <a:pt x="281" y="306"/>
                  </a:lnTo>
                  <a:lnTo>
                    <a:pt x="288" y="323"/>
                  </a:lnTo>
                  <a:lnTo>
                    <a:pt x="281" y="345"/>
                  </a:lnTo>
                  <a:lnTo>
                    <a:pt x="259" y="345"/>
                  </a:lnTo>
                  <a:lnTo>
                    <a:pt x="257" y="343"/>
                  </a:lnTo>
                  <a:lnTo>
                    <a:pt x="256" y="335"/>
                  </a:lnTo>
                  <a:lnTo>
                    <a:pt x="254" y="331"/>
                  </a:lnTo>
                  <a:lnTo>
                    <a:pt x="252" y="328"/>
                  </a:lnTo>
                  <a:lnTo>
                    <a:pt x="256" y="325"/>
                  </a:lnTo>
                  <a:lnTo>
                    <a:pt x="252" y="320"/>
                  </a:lnTo>
                  <a:lnTo>
                    <a:pt x="251" y="318"/>
                  </a:lnTo>
                  <a:lnTo>
                    <a:pt x="249" y="320"/>
                  </a:lnTo>
                  <a:lnTo>
                    <a:pt x="247" y="314"/>
                  </a:lnTo>
                  <a:lnTo>
                    <a:pt x="246" y="313"/>
                  </a:lnTo>
                  <a:lnTo>
                    <a:pt x="246" y="311"/>
                  </a:lnTo>
                  <a:lnTo>
                    <a:pt x="244" y="304"/>
                  </a:lnTo>
                  <a:lnTo>
                    <a:pt x="239" y="299"/>
                  </a:lnTo>
                  <a:lnTo>
                    <a:pt x="234" y="299"/>
                  </a:lnTo>
                  <a:lnTo>
                    <a:pt x="234" y="296"/>
                  </a:lnTo>
                  <a:lnTo>
                    <a:pt x="232" y="294"/>
                  </a:lnTo>
                  <a:lnTo>
                    <a:pt x="227" y="294"/>
                  </a:lnTo>
                  <a:lnTo>
                    <a:pt x="226" y="294"/>
                  </a:lnTo>
                  <a:lnTo>
                    <a:pt x="224" y="294"/>
                  </a:lnTo>
                  <a:lnTo>
                    <a:pt x="224" y="293"/>
                  </a:lnTo>
                  <a:lnTo>
                    <a:pt x="224" y="293"/>
                  </a:lnTo>
                  <a:lnTo>
                    <a:pt x="221" y="291"/>
                  </a:lnTo>
                  <a:lnTo>
                    <a:pt x="221" y="288"/>
                  </a:lnTo>
                  <a:lnTo>
                    <a:pt x="219" y="283"/>
                  </a:lnTo>
                  <a:lnTo>
                    <a:pt x="217" y="281"/>
                  </a:lnTo>
                  <a:lnTo>
                    <a:pt x="217" y="278"/>
                  </a:lnTo>
                  <a:lnTo>
                    <a:pt x="216" y="276"/>
                  </a:lnTo>
                  <a:lnTo>
                    <a:pt x="217" y="276"/>
                  </a:lnTo>
                  <a:lnTo>
                    <a:pt x="214" y="273"/>
                  </a:lnTo>
                  <a:lnTo>
                    <a:pt x="216" y="269"/>
                  </a:lnTo>
                  <a:lnTo>
                    <a:pt x="214" y="269"/>
                  </a:lnTo>
                  <a:lnTo>
                    <a:pt x="214" y="268"/>
                  </a:lnTo>
                  <a:lnTo>
                    <a:pt x="214" y="266"/>
                  </a:lnTo>
                  <a:lnTo>
                    <a:pt x="212" y="266"/>
                  </a:lnTo>
                  <a:lnTo>
                    <a:pt x="211" y="263"/>
                  </a:lnTo>
                  <a:lnTo>
                    <a:pt x="209" y="263"/>
                  </a:lnTo>
                  <a:lnTo>
                    <a:pt x="211" y="259"/>
                  </a:lnTo>
                  <a:lnTo>
                    <a:pt x="209" y="259"/>
                  </a:lnTo>
                  <a:lnTo>
                    <a:pt x="204" y="256"/>
                  </a:lnTo>
                  <a:lnTo>
                    <a:pt x="204" y="254"/>
                  </a:lnTo>
                  <a:lnTo>
                    <a:pt x="206" y="254"/>
                  </a:lnTo>
                  <a:lnTo>
                    <a:pt x="204" y="248"/>
                  </a:lnTo>
                  <a:lnTo>
                    <a:pt x="202" y="248"/>
                  </a:lnTo>
                  <a:lnTo>
                    <a:pt x="201" y="246"/>
                  </a:lnTo>
                  <a:lnTo>
                    <a:pt x="199" y="246"/>
                  </a:lnTo>
                  <a:lnTo>
                    <a:pt x="197" y="244"/>
                  </a:lnTo>
                  <a:lnTo>
                    <a:pt x="194" y="243"/>
                  </a:lnTo>
                  <a:lnTo>
                    <a:pt x="192" y="241"/>
                  </a:lnTo>
                  <a:lnTo>
                    <a:pt x="182" y="238"/>
                  </a:lnTo>
                  <a:lnTo>
                    <a:pt x="179" y="238"/>
                  </a:lnTo>
                  <a:lnTo>
                    <a:pt x="176" y="234"/>
                  </a:lnTo>
                  <a:lnTo>
                    <a:pt x="176" y="231"/>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38" name="Freeform 173"/>
            <p:cNvSpPr>
              <a:spLocks/>
            </p:cNvSpPr>
            <p:nvPr/>
          </p:nvSpPr>
          <p:spPr bwMode="auto">
            <a:xfrm>
              <a:off x="8323263" y="4900613"/>
              <a:ext cx="12700" cy="15875"/>
            </a:xfrm>
            <a:custGeom>
              <a:avLst/>
              <a:gdLst/>
              <a:ahLst/>
              <a:cxnLst>
                <a:cxn ang="0">
                  <a:pos x="8" y="3"/>
                </a:cxn>
                <a:cxn ang="0">
                  <a:pos x="18" y="10"/>
                </a:cxn>
                <a:cxn ang="0">
                  <a:pos x="10" y="23"/>
                </a:cxn>
                <a:cxn ang="0">
                  <a:pos x="10" y="20"/>
                </a:cxn>
                <a:cxn ang="0">
                  <a:pos x="8" y="18"/>
                </a:cxn>
                <a:cxn ang="0">
                  <a:pos x="8" y="17"/>
                </a:cxn>
                <a:cxn ang="0">
                  <a:pos x="8" y="15"/>
                </a:cxn>
                <a:cxn ang="0">
                  <a:pos x="5" y="13"/>
                </a:cxn>
                <a:cxn ang="0">
                  <a:pos x="3" y="10"/>
                </a:cxn>
                <a:cxn ang="0">
                  <a:pos x="0" y="8"/>
                </a:cxn>
                <a:cxn ang="0">
                  <a:pos x="5" y="0"/>
                </a:cxn>
                <a:cxn ang="0">
                  <a:pos x="8" y="3"/>
                </a:cxn>
              </a:cxnLst>
              <a:rect l="0" t="0" r="r" b="b"/>
              <a:pathLst>
                <a:path w="18" h="23">
                  <a:moveTo>
                    <a:pt x="8" y="3"/>
                  </a:moveTo>
                  <a:lnTo>
                    <a:pt x="18" y="10"/>
                  </a:lnTo>
                  <a:lnTo>
                    <a:pt x="10" y="23"/>
                  </a:lnTo>
                  <a:lnTo>
                    <a:pt x="10" y="20"/>
                  </a:lnTo>
                  <a:lnTo>
                    <a:pt x="8" y="18"/>
                  </a:lnTo>
                  <a:lnTo>
                    <a:pt x="8" y="17"/>
                  </a:lnTo>
                  <a:lnTo>
                    <a:pt x="8" y="15"/>
                  </a:lnTo>
                  <a:lnTo>
                    <a:pt x="5" y="13"/>
                  </a:lnTo>
                  <a:lnTo>
                    <a:pt x="3" y="10"/>
                  </a:lnTo>
                  <a:lnTo>
                    <a:pt x="0" y="8"/>
                  </a:lnTo>
                  <a:lnTo>
                    <a:pt x="5" y="0"/>
                  </a:lnTo>
                  <a:lnTo>
                    <a:pt x="8" y="3"/>
                  </a:lnTo>
                </a:path>
              </a:pathLst>
            </a:custGeom>
            <a:solidFill>
              <a:srgbClr val="FFCC00"/>
            </a:solidFill>
            <a:ln w="3175" cap="flat"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a:latin typeface="Arial" charset="0"/>
              </a:endParaRPr>
            </a:p>
          </p:txBody>
        </p:sp>
        <p:sp>
          <p:nvSpPr>
            <p:cNvPr id="239" name="Freeform 174"/>
            <p:cNvSpPr>
              <a:spLocks/>
            </p:cNvSpPr>
            <p:nvPr/>
          </p:nvSpPr>
          <p:spPr bwMode="auto">
            <a:xfrm>
              <a:off x="8393113" y="4810125"/>
              <a:ext cx="71437" cy="114300"/>
            </a:xfrm>
            <a:custGeom>
              <a:avLst/>
              <a:gdLst/>
              <a:ahLst/>
              <a:cxnLst>
                <a:cxn ang="0">
                  <a:pos x="38" y="144"/>
                </a:cxn>
                <a:cxn ang="0">
                  <a:pos x="36" y="134"/>
                </a:cxn>
                <a:cxn ang="0">
                  <a:pos x="28" y="115"/>
                </a:cxn>
                <a:cxn ang="0">
                  <a:pos x="18" y="80"/>
                </a:cxn>
                <a:cxn ang="0">
                  <a:pos x="16" y="68"/>
                </a:cxn>
                <a:cxn ang="0">
                  <a:pos x="15" y="65"/>
                </a:cxn>
                <a:cxn ang="0">
                  <a:pos x="11" y="53"/>
                </a:cxn>
                <a:cxn ang="0">
                  <a:pos x="0" y="17"/>
                </a:cxn>
                <a:cxn ang="0">
                  <a:pos x="1" y="17"/>
                </a:cxn>
                <a:cxn ang="0">
                  <a:pos x="3" y="12"/>
                </a:cxn>
                <a:cxn ang="0">
                  <a:pos x="6" y="3"/>
                </a:cxn>
                <a:cxn ang="0">
                  <a:pos x="10" y="0"/>
                </a:cxn>
                <a:cxn ang="0">
                  <a:pos x="15" y="0"/>
                </a:cxn>
                <a:cxn ang="0">
                  <a:pos x="25" y="0"/>
                </a:cxn>
                <a:cxn ang="0">
                  <a:pos x="30" y="0"/>
                </a:cxn>
                <a:cxn ang="0">
                  <a:pos x="31" y="2"/>
                </a:cxn>
                <a:cxn ang="0">
                  <a:pos x="30" y="3"/>
                </a:cxn>
                <a:cxn ang="0">
                  <a:pos x="26" y="7"/>
                </a:cxn>
                <a:cxn ang="0">
                  <a:pos x="26" y="8"/>
                </a:cxn>
                <a:cxn ang="0">
                  <a:pos x="26" y="12"/>
                </a:cxn>
                <a:cxn ang="0">
                  <a:pos x="26" y="12"/>
                </a:cxn>
                <a:cxn ang="0">
                  <a:pos x="18" y="25"/>
                </a:cxn>
                <a:cxn ang="0">
                  <a:pos x="25" y="30"/>
                </a:cxn>
                <a:cxn ang="0">
                  <a:pos x="25" y="42"/>
                </a:cxn>
                <a:cxn ang="0">
                  <a:pos x="33" y="52"/>
                </a:cxn>
                <a:cxn ang="0">
                  <a:pos x="46" y="60"/>
                </a:cxn>
                <a:cxn ang="0">
                  <a:pos x="51" y="82"/>
                </a:cxn>
                <a:cxn ang="0">
                  <a:pos x="58" y="85"/>
                </a:cxn>
                <a:cxn ang="0">
                  <a:pos x="62" y="94"/>
                </a:cxn>
                <a:cxn ang="0">
                  <a:pos x="77" y="107"/>
                </a:cxn>
                <a:cxn ang="0">
                  <a:pos x="85" y="105"/>
                </a:cxn>
                <a:cxn ang="0">
                  <a:pos x="98" y="142"/>
                </a:cxn>
                <a:cxn ang="0">
                  <a:pos x="97" y="142"/>
                </a:cxn>
                <a:cxn ang="0">
                  <a:pos x="93" y="144"/>
                </a:cxn>
                <a:cxn ang="0">
                  <a:pos x="72" y="149"/>
                </a:cxn>
                <a:cxn ang="0">
                  <a:pos x="41" y="155"/>
                </a:cxn>
                <a:cxn ang="0">
                  <a:pos x="38" y="144"/>
                </a:cxn>
              </a:cxnLst>
              <a:rect l="0" t="0" r="r" b="b"/>
              <a:pathLst>
                <a:path w="98" h="155">
                  <a:moveTo>
                    <a:pt x="38" y="144"/>
                  </a:moveTo>
                  <a:lnTo>
                    <a:pt x="36" y="134"/>
                  </a:lnTo>
                  <a:lnTo>
                    <a:pt x="28" y="115"/>
                  </a:lnTo>
                  <a:lnTo>
                    <a:pt x="18" y="80"/>
                  </a:lnTo>
                  <a:lnTo>
                    <a:pt x="16" y="68"/>
                  </a:lnTo>
                  <a:lnTo>
                    <a:pt x="15" y="65"/>
                  </a:lnTo>
                  <a:lnTo>
                    <a:pt x="11" y="53"/>
                  </a:lnTo>
                  <a:lnTo>
                    <a:pt x="0" y="17"/>
                  </a:lnTo>
                  <a:lnTo>
                    <a:pt x="1" y="17"/>
                  </a:lnTo>
                  <a:lnTo>
                    <a:pt x="3" y="12"/>
                  </a:lnTo>
                  <a:lnTo>
                    <a:pt x="6" y="3"/>
                  </a:lnTo>
                  <a:lnTo>
                    <a:pt x="10" y="0"/>
                  </a:lnTo>
                  <a:lnTo>
                    <a:pt x="15" y="0"/>
                  </a:lnTo>
                  <a:lnTo>
                    <a:pt x="25" y="0"/>
                  </a:lnTo>
                  <a:lnTo>
                    <a:pt x="30" y="0"/>
                  </a:lnTo>
                  <a:lnTo>
                    <a:pt x="31" y="2"/>
                  </a:lnTo>
                  <a:lnTo>
                    <a:pt x="30" y="3"/>
                  </a:lnTo>
                  <a:lnTo>
                    <a:pt x="26" y="7"/>
                  </a:lnTo>
                  <a:lnTo>
                    <a:pt x="26" y="8"/>
                  </a:lnTo>
                  <a:lnTo>
                    <a:pt x="26" y="12"/>
                  </a:lnTo>
                  <a:lnTo>
                    <a:pt x="26" y="12"/>
                  </a:lnTo>
                  <a:lnTo>
                    <a:pt x="18" y="25"/>
                  </a:lnTo>
                  <a:lnTo>
                    <a:pt x="25" y="30"/>
                  </a:lnTo>
                  <a:lnTo>
                    <a:pt x="25" y="42"/>
                  </a:lnTo>
                  <a:lnTo>
                    <a:pt x="33" y="52"/>
                  </a:lnTo>
                  <a:lnTo>
                    <a:pt x="46" y="60"/>
                  </a:lnTo>
                  <a:lnTo>
                    <a:pt x="51" y="82"/>
                  </a:lnTo>
                  <a:lnTo>
                    <a:pt x="58" y="85"/>
                  </a:lnTo>
                  <a:lnTo>
                    <a:pt x="62" y="94"/>
                  </a:lnTo>
                  <a:lnTo>
                    <a:pt x="77" y="107"/>
                  </a:lnTo>
                  <a:lnTo>
                    <a:pt x="85" y="105"/>
                  </a:lnTo>
                  <a:lnTo>
                    <a:pt x="98" y="142"/>
                  </a:lnTo>
                  <a:lnTo>
                    <a:pt x="97" y="142"/>
                  </a:lnTo>
                  <a:lnTo>
                    <a:pt x="93" y="144"/>
                  </a:lnTo>
                  <a:lnTo>
                    <a:pt x="72" y="149"/>
                  </a:lnTo>
                  <a:lnTo>
                    <a:pt x="41" y="155"/>
                  </a:lnTo>
                  <a:lnTo>
                    <a:pt x="38" y="144"/>
                  </a:lnTo>
                </a:path>
              </a:pathLst>
            </a:custGeom>
            <a:solidFill>
              <a:srgbClr val="FFCC0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40" name="Freeform 175"/>
            <p:cNvSpPr>
              <a:spLocks/>
            </p:cNvSpPr>
            <p:nvPr/>
          </p:nvSpPr>
          <p:spPr bwMode="auto">
            <a:xfrm>
              <a:off x="8370888" y="4886325"/>
              <a:ext cx="7937" cy="15875"/>
            </a:xfrm>
            <a:custGeom>
              <a:avLst/>
              <a:gdLst/>
              <a:ahLst/>
              <a:cxnLst>
                <a:cxn ang="0">
                  <a:pos x="7" y="13"/>
                </a:cxn>
                <a:cxn ang="0">
                  <a:pos x="5" y="6"/>
                </a:cxn>
                <a:cxn ang="0">
                  <a:pos x="2" y="10"/>
                </a:cxn>
                <a:cxn ang="0">
                  <a:pos x="4" y="10"/>
                </a:cxn>
                <a:cxn ang="0">
                  <a:pos x="4" y="13"/>
                </a:cxn>
                <a:cxn ang="0">
                  <a:pos x="2" y="13"/>
                </a:cxn>
                <a:cxn ang="0">
                  <a:pos x="4" y="18"/>
                </a:cxn>
                <a:cxn ang="0">
                  <a:pos x="2" y="21"/>
                </a:cxn>
                <a:cxn ang="0">
                  <a:pos x="0" y="10"/>
                </a:cxn>
                <a:cxn ang="0">
                  <a:pos x="2" y="0"/>
                </a:cxn>
                <a:cxn ang="0">
                  <a:pos x="9" y="5"/>
                </a:cxn>
                <a:cxn ang="0">
                  <a:pos x="12" y="11"/>
                </a:cxn>
                <a:cxn ang="0">
                  <a:pos x="7" y="8"/>
                </a:cxn>
                <a:cxn ang="0">
                  <a:pos x="7" y="13"/>
                </a:cxn>
              </a:cxnLst>
              <a:rect l="0" t="0" r="r" b="b"/>
              <a:pathLst>
                <a:path w="12" h="21">
                  <a:moveTo>
                    <a:pt x="7" y="13"/>
                  </a:moveTo>
                  <a:lnTo>
                    <a:pt x="5" y="6"/>
                  </a:lnTo>
                  <a:lnTo>
                    <a:pt x="2" y="10"/>
                  </a:lnTo>
                  <a:lnTo>
                    <a:pt x="4" y="10"/>
                  </a:lnTo>
                  <a:lnTo>
                    <a:pt x="4" y="13"/>
                  </a:lnTo>
                  <a:lnTo>
                    <a:pt x="2" y="13"/>
                  </a:lnTo>
                  <a:lnTo>
                    <a:pt x="4" y="18"/>
                  </a:lnTo>
                  <a:lnTo>
                    <a:pt x="2" y="21"/>
                  </a:lnTo>
                  <a:lnTo>
                    <a:pt x="0" y="10"/>
                  </a:lnTo>
                  <a:lnTo>
                    <a:pt x="2" y="0"/>
                  </a:lnTo>
                  <a:lnTo>
                    <a:pt x="9" y="5"/>
                  </a:lnTo>
                  <a:lnTo>
                    <a:pt x="12" y="11"/>
                  </a:lnTo>
                  <a:lnTo>
                    <a:pt x="7" y="8"/>
                  </a:lnTo>
                  <a:lnTo>
                    <a:pt x="7" y="13"/>
                  </a:lnTo>
                </a:path>
              </a:pathLst>
            </a:custGeom>
            <a:solidFill>
              <a:srgbClr val="FFCC00"/>
            </a:solidFill>
            <a:ln w="3175" cap="flat"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a:latin typeface="Arial" charset="0"/>
              </a:endParaRPr>
            </a:p>
          </p:txBody>
        </p:sp>
        <p:grpSp>
          <p:nvGrpSpPr>
            <p:cNvPr id="11" name="Group 362"/>
            <p:cNvGrpSpPr>
              <a:grpSpLocks/>
            </p:cNvGrpSpPr>
            <p:nvPr/>
          </p:nvGrpSpPr>
          <p:grpSpPr bwMode="auto">
            <a:xfrm>
              <a:off x="8160798" y="4823550"/>
              <a:ext cx="298907" cy="212691"/>
              <a:chOff x="4482" y="1745"/>
              <a:chExt cx="412" cy="293"/>
            </a:xfrm>
            <a:solidFill>
              <a:srgbClr val="FFCC00"/>
            </a:solidFill>
          </p:grpSpPr>
          <p:sp>
            <p:nvSpPr>
              <p:cNvPr id="293" name="Freeform 37"/>
              <p:cNvSpPr>
                <a:spLocks/>
              </p:cNvSpPr>
              <p:nvPr/>
            </p:nvSpPr>
            <p:spPr bwMode="auto">
              <a:xfrm>
                <a:off x="4482" y="1745"/>
                <a:ext cx="412" cy="199"/>
              </a:xfrm>
              <a:custGeom>
                <a:avLst/>
                <a:gdLst/>
                <a:ahLst/>
                <a:cxnLst>
                  <a:cxn ang="0">
                    <a:pos x="389" y="132"/>
                  </a:cxn>
                  <a:cxn ang="0">
                    <a:pos x="404" y="157"/>
                  </a:cxn>
                  <a:cxn ang="0">
                    <a:pos x="375" y="192"/>
                  </a:cxn>
                  <a:cxn ang="0">
                    <a:pos x="352" y="165"/>
                  </a:cxn>
                  <a:cxn ang="0">
                    <a:pos x="345" y="153"/>
                  </a:cxn>
                  <a:cxn ang="0">
                    <a:pos x="333" y="160"/>
                  </a:cxn>
                  <a:cxn ang="0">
                    <a:pos x="313" y="138"/>
                  </a:cxn>
                  <a:cxn ang="0">
                    <a:pos x="323" y="132"/>
                  </a:cxn>
                  <a:cxn ang="0">
                    <a:pos x="305" y="115"/>
                  </a:cxn>
                  <a:cxn ang="0">
                    <a:pos x="300" y="108"/>
                  </a:cxn>
                  <a:cxn ang="0">
                    <a:pos x="313" y="98"/>
                  </a:cxn>
                  <a:cxn ang="0">
                    <a:pos x="302" y="90"/>
                  </a:cxn>
                  <a:cxn ang="0">
                    <a:pos x="293" y="66"/>
                  </a:cxn>
                  <a:cxn ang="0">
                    <a:pos x="310" y="40"/>
                  </a:cxn>
                  <a:cxn ang="0">
                    <a:pos x="298" y="26"/>
                  </a:cxn>
                  <a:cxn ang="0">
                    <a:pos x="278" y="66"/>
                  </a:cxn>
                  <a:cxn ang="0">
                    <a:pos x="263" y="73"/>
                  </a:cxn>
                  <a:cxn ang="0">
                    <a:pos x="278" y="80"/>
                  </a:cxn>
                  <a:cxn ang="0">
                    <a:pos x="287" y="147"/>
                  </a:cxn>
                  <a:cxn ang="0">
                    <a:pos x="293" y="167"/>
                  </a:cxn>
                  <a:cxn ang="0">
                    <a:pos x="313" y="197"/>
                  </a:cxn>
                  <a:cxn ang="0">
                    <a:pos x="256" y="180"/>
                  </a:cxn>
                  <a:cxn ang="0">
                    <a:pos x="223" y="175"/>
                  </a:cxn>
                  <a:cxn ang="0">
                    <a:pos x="230" y="138"/>
                  </a:cxn>
                  <a:cxn ang="0">
                    <a:pos x="233" y="128"/>
                  </a:cxn>
                  <a:cxn ang="0">
                    <a:pos x="223" y="113"/>
                  </a:cxn>
                  <a:cxn ang="0">
                    <a:pos x="201" y="103"/>
                  </a:cxn>
                  <a:cxn ang="0">
                    <a:pos x="186" y="102"/>
                  </a:cxn>
                  <a:cxn ang="0">
                    <a:pos x="186" y="90"/>
                  </a:cxn>
                  <a:cxn ang="0">
                    <a:pos x="174" y="82"/>
                  </a:cxn>
                  <a:cxn ang="0">
                    <a:pos x="159" y="82"/>
                  </a:cxn>
                  <a:cxn ang="0">
                    <a:pos x="158" y="73"/>
                  </a:cxn>
                  <a:cxn ang="0">
                    <a:pos x="153" y="68"/>
                  </a:cxn>
                  <a:cxn ang="0">
                    <a:pos x="153" y="63"/>
                  </a:cxn>
                  <a:cxn ang="0">
                    <a:pos x="148" y="60"/>
                  </a:cxn>
                  <a:cxn ang="0">
                    <a:pos x="143" y="60"/>
                  </a:cxn>
                  <a:cxn ang="0">
                    <a:pos x="144" y="56"/>
                  </a:cxn>
                  <a:cxn ang="0">
                    <a:pos x="141" y="55"/>
                  </a:cxn>
                  <a:cxn ang="0">
                    <a:pos x="136" y="56"/>
                  </a:cxn>
                  <a:cxn ang="0">
                    <a:pos x="121" y="48"/>
                  </a:cxn>
                  <a:cxn ang="0">
                    <a:pos x="109" y="53"/>
                  </a:cxn>
                  <a:cxn ang="0">
                    <a:pos x="99" y="58"/>
                  </a:cxn>
                  <a:cxn ang="0">
                    <a:pos x="96" y="65"/>
                  </a:cxn>
                  <a:cxn ang="0">
                    <a:pos x="92" y="68"/>
                  </a:cxn>
                  <a:cxn ang="0">
                    <a:pos x="84" y="75"/>
                  </a:cxn>
                  <a:cxn ang="0">
                    <a:pos x="74" y="75"/>
                  </a:cxn>
                  <a:cxn ang="0">
                    <a:pos x="64" y="68"/>
                  </a:cxn>
                  <a:cxn ang="0">
                    <a:pos x="62" y="65"/>
                  </a:cxn>
                  <a:cxn ang="0">
                    <a:pos x="62" y="73"/>
                  </a:cxn>
                  <a:cxn ang="0">
                    <a:pos x="51" y="90"/>
                  </a:cxn>
                  <a:cxn ang="0">
                    <a:pos x="37" y="90"/>
                  </a:cxn>
                  <a:cxn ang="0">
                    <a:pos x="36" y="97"/>
                  </a:cxn>
                  <a:cxn ang="0">
                    <a:pos x="26" y="112"/>
                  </a:cxn>
                  <a:cxn ang="0">
                    <a:pos x="11" y="127"/>
                  </a:cxn>
                  <a:cxn ang="0">
                    <a:pos x="57" y="56"/>
                  </a:cxn>
                  <a:cxn ang="0">
                    <a:pos x="173" y="33"/>
                  </a:cxn>
                  <a:cxn ang="0">
                    <a:pos x="231" y="20"/>
                  </a:cxn>
                  <a:cxn ang="0">
                    <a:pos x="317" y="0"/>
                  </a:cxn>
                  <a:cxn ang="0">
                    <a:pos x="335" y="63"/>
                  </a:cxn>
                </a:cxnLst>
                <a:rect l="0" t="0" r="r" b="b"/>
                <a:pathLst>
                  <a:path w="410" h="197">
                    <a:moveTo>
                      <a:pt x="353" y="117"/>
                    </a:moveTo>
                    <a:lnTo>
                      <a:pt x="355" y="127"/>
                    </a:lnTo>
                    <a:lnTo>
                      <a:pt x="358" y="138"/>
                    </a:lnTo>
                    <a:lnTo>
                      <a:pt x="389" y="132"/>
                    </a:lnTo>
                    <a:lnTo>
                      <a:pt x="410" y="127"/>
                    </a:lnTo>
                    <a:lnTo>
                      <a:pt x="407" y="137"/>
                    </a:lnTo>
                    <a:lnTo>
                      <a:pt x="410" y="147"/>
                    </a:lnTo>
                    <a:lnTo>
                      <a:pt x="404" y="157"/>
                    </a:lnTo>
                    <a:lnTo>
                      <a:pt x="397" y="175"/>
                    </a:lnTo>
                    <a:lnTo>
                      <a:pt x="399" y="180"/>
                    </a:lnTo>
                    <a:lnTo>
                      <a:pt x="377" y="187"/>
                    </a:lnTo>
                    <a:lnTo>
                      <a:pt x="375" y="192"/>
                    </a:lnTo>
                    <a:lnTo>
                      <a:pt x="355" y="195"/>
                    </a:lnTo>
                    <a:lnTo>
                      <a:pt x="362" y="180"/>
                    </a:lnTo>
                    <a:lnTo>
                      <a:pt x="348" y="174"/>
                    </a:lnTo>
                    <a:lnTo>
                      <a:pt x="352" y="165"/>
                    </a:lnTo>
                    <a:lnTo>
                      <a:pt x="350" y="165"/>
                    </a:lnTo>
                    <a:lnTo>
                      <a:pt x="355" y="162"/>
                    </a:lnTo>
                    <a:lnTo>
                      <a:pt x="347" y="164"/>
                    </a:lnTo>
                    <a:lnTo>
                      <a:pt x="345" y="153"/>
                    </a:lnTo>
                    <a:lnTo>
                      <a:pt x="343" y="152"/>
                    </a:lnTo>
                    <a:lnTo>
                      <a:pt x="342" y="164"/>
                    </a:lnTo>
                    <a:lnTo>
                      <a:pt x="337" y="164"/>
                    </a:lnTo>
                    <a:lnTo>
                      <a:pt x="333" y="160"/>
                    </a:lnTo>
                    <a:lnTo>
                      <a:pt x="332" y="167"/>
                    </a:lnTo>
                    <a:lnTo>
                      <a:pt x="307" y="153"/>
                    </a:lnTo>
                    <a:lnTo>
                      <a:pt x="307" y="148"/>
                    </a:lnTo>
                    <a:lnTo>
                      <a:pt x="313" y="138"/>
                    </a:lnTo>
                    <a:lnTo>
                      <a:pt x="307" y="133"/>
                    </a:lnTo>
                    <a:lnTo>
                      <a:pt x="327" y="132"/>
                    </a:lnTo>
                    <a:lnTo>
                      <a:pt x="325" y="127"/>
                    </a:lnTo>
                    <a:lnTo>
                      <a:pt x="323" y="132"/>
                    </a:lnTo>
                    <a:lnTo>
                      <a:pt x="322" y="130"/>
                    </a:lnTo>
                    <a:lnTo>
                      <a:pt x="315" y="120"/>
                    </a:lnTo>
                    <a:lnTo>
                      <a:pt x="312" y="120"/>
                    </a:lnTo>
                    <a:lnTo>
                      <a:pt x="305" y="115"/>
                    </a:lnTo>
                    <a:lnTo>
                      <a:pt x="302" y="115"/>
                    </a:lnTo>
                    <a:lnTo>
                      <a:pt x="297" y="127"/>
                    </a:lnTo>
                    <a:lnTo>
                      <a:pt x="295" y="125"/>
                    </a:lnTo>
                    <a:lnTo>
                      <a:pt x="300" y="108"/>
                    </a:lnTo>
                    <a:lnTo>
                      <a:pt x="307" y="113"/>
                    </a:lnTo>
                    <a:lnTo>
                      <a:pt x="310" y="112"/>
                    </a:lnTo>
                    <a:lnTo>
                      <a:pt x="312" y="100"/>
                    </a:lnTo>
                    <a:lnTo>
                      <a:pt x="313" y="98"/>
                    </a:lnTo>
                    <a:lnTo>
                      <a:pt x="312" y="98"/>
                    </a:lnTo>
                    <a:lnTo>
                      <a:pt x="312" y="92"/>
                    </a:lnTo>
                    <a:lnTo>
                      <a:pt x="312" y="95"/>
                    </a:lnTo>
                    <a:lnTo>
                      <a:pt x="302" y="90"/>
                    </a:lnTo>
                    <a:lnTo>
                      <a:pt x="305" y="73"/>
                    </a:lnTo>
                    <a:lnTo>
                      <a:pt x="297" y="80"/>
                    </a:lnTo>
                    <a:lnTo>
                      <a:pt x="293" y="75"/>
                    </a:lnTo>
                    <a:lnTo>
                      <a:pt x="293" y="66"/>
                    </a:lnTo>
                    <a:lnTo>
                      <a:pt x="300" y="51"/>
                    </a:lnTo>
                    <a:lnTo>
                      <a:pt x="305" y="46"/>
                    </a:lnTo>
                    <a:lnTo>
                      <a:pt x="322" y="38"/>
                    </a:lnTo>
                    <a:lnTo>
                      <a:pt x="310" y="40"/>
                    </a:lnTo>
                    <a:lnTo>
                      <a:pt x="310" y="31"/>
                    </a:lnTo>
                    <a:lnTo>
                      <a:pt x="307" y="26"/>
                    </a:lnTo>
                    <a:lnTo>
                      <a:pt x="302" y="21"/>
                    </a:lnTo>
                    <a:lnTo>
                      <a:pt x="298" y="26"/>
                    </a:lnTo>
                    <a:lnTo>
                      <a:pt x="295" y="43"/>
                    </a:lnTo>
                    <a:lnTo>
                      <a:pt x="290" y="48"/>
                    </a:lnTo>
                    <a:lnTo>
                      <a:pt x="276" y="48"/>
                    </a:lnTo>
                    <a:lnTo>
                      <a:pt x="278" y="66"/>
                    </a:lnTo>
                    <a:lnTo>
                      <a:pt x="266" y="68"/>
                    </a:lnTo>
                    <a:lnTo>
                      <a:pt x="258" y="68"/>
                    </a:lnTo>
                    <a:lnTo>
                      <a:pt x="263" y="70"/>
                    </a:lnTo>
                    <a:lnTo>
                      <a:pt x="263" y="73"/>
                    </a:lnTo>
                    <a:lnTo>
                      <a:pt x="260" y="77"/>
                    </a:lnTo>
                    <a:lnTo>
                      <a:pt x="263" y="80"/>
                    </a:lnTo>
                    <a:lnTo>
                      <a:pt x="265" y="73"/>
                    </a:lnTo>
                    <a:lnTo>
                      <a:pt x="278" y="80"/>
                    </a:lnTo>
                    <a:lnTo>
                      <a:pt x="280" y="103"/>
                    </a:lnTo>
                    <a:lnTo>
                      <a:pt x="276" y="122"/>
                    </a:lnTo>
                    <a:lnTo>
                      <a:pt x="280" y="127"/>
                    </a:lnTo>
                    <a:lnTo>
                      <a:pt x="287" y="147"/>
                    </a:lnTo>
                    <a:lnTo>
                      <a:pt x="302" y="160"/>
                    </a:lnTo>
                    <a:lnTo>
                      <a:pt x="300" y="164"/>
                    </a:lnTo>
                    <a:lnTo>
                      <a:pt x="300" y="169"/>
                    </a:lnTo>
                    <a:lnTo>
                      <a:pt x="293" y="167"/>
                    </a:lnTo>
                    <a:lnTo>
                      <a:pt x="288" y="160"/>
                    </a:lnTo>
                    <a:lnTo>
                      <a:pt x="276" y="159"/>
                    </a:lnTo>
                    <a:lnTo>
                      <a:pt x="308" y="179"/>
                    </a:lnTo>
                    <a:lnTo>
                      <a:pt x="313" y="197"/>
                    </a:lnTo>
                    <a:lnTo>
                      <a:pt x="288" y="182"/>
                    </a:lnTo>
                    <a:lnTo>
                      <a:pt x="271" y="185"/>
                    </a:lnTo>
                    <a:lnTo>
                      <a:pt x="258" y="169"/>
                    </a:lnTo>
                    <a:lnTo>
                      <a:pt x="256" y="180"/>
                    </a:lnTo>
                    <a:lnTo>
                      <a:pt x="250" y="177"/>
                    </a:lnTo>
                    <a:lnTo>
                      <a:pt x="246" y="167"/>
                    </a:lnTo>
                    <a:lnTo>
                      <a:pt x="226" y="175"/>
                    </a:lnTo>
                    <a:lnTo>
                      <a:pt x="223" y="175"/>
                    </a:lnTo>
                    <a:lnTo>
                      <a:pt x="220" y="165"/>
                    </a:lnTo>
                    <a:lnTo>
                      <a:pt x="228" y="145"/>
                    </a:lnTo>
                    <a:lnTo>
                      <a:pt x="228" y="143"/>
                    </a:lnTo>
                    <a:lnTo>
                      <a:pt x="230" y="138"/>
                    </a:lnTo>
                    <a:lnTo>
                      <a:pt x="231" y="137"/>
                    </a:lnTo>
                    <a:lnTo>
                      <a:pt x="233" y="137"/>
                    </a:lnTo>
                    <a:lnTo>
                      <a:pt x="235" y="137"/>
                    </a:lnTo>
                    <a:lnTo>
                      <a:pt x="233" y="128"/>
                    </a:lnTo>
                    <a:lnTo>
                      <a:pt x="241" y="115"/>
                    </a:lnTo>
                    <a:lnTo>
                      <a:pt x="231" y="108"/>
                    </a:lnTo>
                    <a:lnTo>
                      <a:pt x="228" y="105"/>
                    </a:lnTo>
                    <a:lnTo>
                      <a:pt x="223" y="113"/>
                    </a:lnTo>
                    <a:lnTo>
                      <a:pt x="218" y="112"/>
                    </a:lnTo>
                    <a:lnTo>
                      <a:pt x="211" y="112"/>
                    </a:lnTo>
                    <a:lnTo>
                      <a:pt x="208" y="107"/>
                    </a:lnTo>
                    <a:lnTo>
                      <a:pt x="201" y="103"/>
                    </a:lnTo>
                    <a:lnTo>
                      <a:pt x="200" y="103"/>
                    </a:lnTo>
                    <a:lnTo>
                      <a:pt x="193" y="105"/>
                    </a:lnTo>
                    <a:lnTo>
                      <a:pt x="189" y="103"/>
                    </a:lnTo>
                    <a:lnTo>
                      <a:pt x="186" y="102"/>
                    </a:lnTo>
                    <a:lnTo>
                      <a:pt x="184" y="100"/>
                    </a:lnTo>
                    <a:lnTo>
                      <a:pt x="183" y="97"/>
                    </a:lnTo>
                    <a:lnTo>
                      <a:pt x="184" y="93"/>
                    </a:lnTo>
                    <a:lnTo>
                      <a:pt x="186" y="90"/>
                    </a:lnTo>
                    <a:lnTo>
                      <a:pt x="184" y="88"/>
                    </a:lnTo>
                    <a:lnTo>
                      <a:pt x="183" y="87"/>
                    </a:lnTo>
                    <a:lnTo>
                      <a:pt x="178" y="85"/>
                    </a:lnTo>
                    <a:lnTo>
                      <a:pt x="174" y="82"/>
                    </a:lnTo>
                    <a:lnTo>
                      <a:pt x="171" y="82"/>
                    </a:lnTo>
                    <a:lnTo>
                      <a:pt x="164" y="82"/>
                    </a:lnTo>
                    <a:lnTo>
                      <a:pt x="161" y="82"/>
                    </a:lnTo>
                    <a:lnTo>
                      <a:pt x="159" y="82"/>
                    </a:lnTo>
                    <a:lnTo>
                      <a:pt x="158" y="80"/>
                    </a:lnTo>
                    <a:lnTo>
                      <a:pt x="158" y="78"/>
                    </a:lnTo>
                    <a:lnTo>
                      <a:pt x="156" y="77"/>
                    </a:lnTo>
                    <a:lnTo>
                      <a:pt x="158" y="73"/>
                    </a:lnTo>
                    <a:lnTo>
                      <a:pt x="156" y="70"/>
                    </a:lnTo>
                    <a:lnTo>
                      <a:pt x="153" y="70"/>
                    </a:lnTo>
                    <a:lnTo>
                      <a:pt x="151" y="70"/>
                    </a:lnTo>
                    <a:lnTo>
                      <a:pt x="153" y="68"/>
                    </a:lnTo>
                    <a:lnTo>
                      <a:pt x="151" y="68"/>
                    </a:lnTo>
                    <a:lnTo>
                      <a:pt x="153" y="68"/>
                    </a:lnTo>
                    <a:lnTo>
                      <a:pt x="151" y="66"/>
                    </a:lnTo>
                    <a:lnTo>
                      <a:pt x="153" y="63"/>
                    </a:lnTo>
                    <a:lnTo>
                      <a:pt x="148" y="65"/>
                    </a:lnTo>
                    <a:lnTo>
                      <a:pt x="146" y="65"/>
                    </a:lnTo>
                    <a:lnTo>
                      <a:pt x="148" y="63"/>
                    </a:lnTo>
                    <a:lnTo>
                      <a:pt x="148" y="60"/>
                    </a:lnTo>
                    <a:lnTo>
                      <a:pt x="146" y="61"/>
                    </a:lnTo>
                    <a:lnTo>
                      <a:pt x="146" y="60"/>
                    </a:lnTo>
                    <a:lnTo>
                      <a:pt x="144" y="63"/>
                    </a:lnTo>
                    <a:lnTo>
                      <a:pt x="143" y="60"/>
                    </a:lnTo>
                    <a:lnTo>
                      <a:pt x="141" y="58"/>
                    </a:lnTo>
                    <a:lnTo>
                      <a:pt x="143" y="58"/>
                    </a:lnTo>
                    <a:lnTo>
                      <a:pt x="144" y="58"/>
                    </a:lnTo>
                    <a:lnTo>
                      <a:pt x="144" y="56"/>
                    </a:lnTo>
                    <a:lnTo>
                      <a:pt x="144" y="53"/>
                    </a:lnTo>
                    <a:lnTo>
                      <a:pt x="143" y="53"/>
                    </a:lnTo>
                    <a:lnTo>
                      <a:pt x="141" y="51"/>
                    </a:lnTo>
                    <a:lnTo>
                      <a:pt x="141" y="55"/>
                    </a:lnTo>
                    <a:lnTo>
                      <a:pt x="139" y="55"/>
                    </a:lnTo>
                    <a:lnTo>
                      <a:pt x="136" y="53"/>
                    </a:lnTo>
                    <a:lnTo>
                      <a:pt x="134" y="53"/>
                    </a:lnTo>
                    <a:lnTo>
                      <a:pt x="136" y="56"/>
                    </a:lnTo>
                    <a:lnTo>
                      <a:pt x="133" y="55"/>
                    </a:lnTo>
                    <a:lnTo>
                      <a:pt x="131" y="56"/>
                    </a:lnTo>
                    <a:lnTo>
                      <a:pt x="128" y="55"/>
                    </a:lnTo>
                    <a:lnTo>
                      <a:pt x="121" y="48"/>
                    </a:lnTo>
                    <a:lnTo>
                      <a:pt x="113" y="48"/>
                    </a:lnTo>
                    <a:lnTo>
                      <a:pt x="111" y="51"/>
                    </a:lnTo>
                    <a:lnTo>
                      <a:pt x="109" y="51"/>
                    </a:lnTo>
                    <a:lnTo>
                      <a:pt x="109" y="53"/>
                    </a:lnTo>
                    <a:lnTo>
                      <a:pt x="108" y="56"/>
                    </a:lnTo>
                    <a:lnTo>
                      <a:pt x="108" y="58"/>
                    </a:lnTo>
                    <a:lnTo>
                      <a:pt x="99" y="58"/>
                    </a:lnTo>
                    <a:lnTo>
                      <a:pt x="99" y="58"/>
                    </a:lnTo>
                    <a:lnTo>
                      <a:pt x="97" y="58"/>
                    </a:lnTo>
                    <a:lnTo>
                      <a:pt x="97" y="61"/>
                    </a:lnTo>
                    <a:lnTo>
                      <a:pt x="92" y="61"/>
                    </a:lnTo>
                    <a:lnTo>
                      <a:pt x="96" y="65"/>
                    </a:lnTo>
                    <a:lnTo>
                      <a:pt x="91" y="65"/>
                    </a:lnTo>
                    <a:lnTo>
                      <a:pt x="91" y="66"/>
                    </a:lnTo>
                    <a:lnTo>
                      <a:pt x="96" y="68"/>
                    </a:lnTo>
                    <a:lnTo>
                      <a:pt x="92" y="68"/>
                    </a:lnTo>
                    <a:lnTo>
                      <a:pt x="92" y="72"/>
                    </a:lnTo>
                    <a:lnTo>
                      <a:pt x="91" y="73"/>
                    </a:lnTo>
                    <a:lnTo>
                      <a:pt x="89" y="73"/>
                    </a:lnTo>
                    <a:lnTo>
                      <a:pt x="84" y="75"/>
                    </a:lnTo>
                    <a:lnTo>
                      <a:pt x="79" y="73"/>
                    </a:lnTo>
                    <a:lnTo>
                      <a:pt x="77" y="75"/>
                    </a:lnTo>
                    <a:lnTo>
                      <a:pt x="76" y="75"/>
                    </a:lnTo>
                    <a:lnTo>
                      <a:pt x="74" y="75"/>
                    </a:lnTo>
                    <a:lnTo>
                      <a:pt x="69" y="73"/>
                    </a:lnTo>
                    <a:lnTo>
                      <a:pt x="67" y="72"/>
                    </a:lnTo>
                    <a:lnTo>
                      <a:pt x="66" y="72"/>
                    </a:lnTo>
                    <a:lnTo>
                      <a:pt x="64" y="68"/>
                    </a:lnTo>
                    <a:lnTo>
                      <a:pt x="67" y="68"/>
                    </a:lnTo>
                    <a:lnTo>
                      <a:pt x="67" y="66"/>
                    </a:lnTo>
                    <a:lnTo>
                      <a:pt x="64" y="66"/>
                    </a:lnTo>
                    <a:lnTo>
                      <a:pt x="62" y="65"/>
                    </a:lnTo>
                    <a:lnTo>
                      <a:pt x="61" y="66"/>
                    </a:lnTo>
                    <a:lnTo>
                      <a:pt x="61" y="68"/>
                    </a:lnTo>
                    <a:lnTo>
                      <a:pt x="59" y="72"/>
                    </a:lnTo>
                    <a:lnTo>
                      <a:pt x="62" y="73"/>
                    </a:lnTo>
                    <a:lnTo>
                      <a:pt x="59" y="75"/>
                    </a:lnTo>
                    <a:lnTo>
                      <a:pt x="57" y="80"/>
                    </a:lnTo>
                    <a:lnTo>
                      <a:pt x="51" y="88"/>
                    </a:lnTo>
                    <a:lnTo>
                      <a:pt x="51" y="90"/>
                    </a:lnTo>
                    <a:lnTo>
                      <a:pt x="42" y="88"/>
                    </a:lnTo>
                    <a:lnTo>
                      <a:pt x="41" y="88"/>
                    </a:lnTo>
                    <a:lnTo>
                      <a:pt x="41" y="90"/>
                    </a:lnTo>
                    <a:lnTo>
                      <a:pt x="37" y="90"/>
                    </a:lnTo>
                    <a:lnTo>
                      <a:pt x="39" y="90"/>
                    </a:lnTo>
                    <a:lnTo>
                      <a:pt x="39" y="92"/>
                    </a:lnTo>
                    <a:lnTo>
                      <a:pt x="36" y="97"/>
                    </a:lnTo>
                    <a:lnTo>
                      <a:pt x="36" y="97"/>
                    </a:lnTo>
                    <a:lnTo>
                      <a:pt x="36" y="100"/>
                    </a:lnTo>
                    <a:lnTo>
                      <a:pt x="27" y="107"/>
                    </a:lnTo>
                    <a:lnTo>
                      <a:pt x="26" y="110"/>
                    </a:lnTo>
                    <a:lnTo>
                      <a:pt x="26" y="112"/>
                    </a:lnTo>
                    <a:lnTo>
                      <a:pt x="21" y="113"/>
                    </a:lnTo>
                    <a:lnTo>
                      <a:pt x="17" y="117"/>
                    </a:lnTo>
                    <a:lnTo>
                      <a:pt x="14" y="123"/>
                    </a:lnTo>
                    <a:lnTo>
                      <a:pt x="11" y="127"/>
                    </a:lnTo>
                    <a:lnTo>
                      <a:pt x="0" y="68"/>
                    </a:lnTo>
                    <a:lnTo>
                      <a:pt x="7" y="68"/>
                    </a:lnTo>
                    <a:lnTo>
                      <a:pt x="47" y="58"/>
                    </a:lnTo>
                    <a:lnTo>
                      <a:pt x="57" y="56"/>
                    </a:lnTo>
                    <a:lnTo>
                      <a:pt x="94" y="48"/>
                    </a:lnTo>
                    <a:lnTo>
                      <a:pt x="99" y="48"/>
                    </a:lnTo>
                    <a:lnTo>
                      <a:pt x="119" y="43"/>
                    </a:lnTo>
                    <a:lnTo>
                      <a:pt x="173" y="33"/>
                    </a:lnTo>
                    <a:lnTo>
                      <a:pt x="174" y="33"/>
                    </a:lnTo>
                    <a:lnTo>
                      <a:pt x="195" y="28"/>
                    </a:lnTo>
                    <a:lnTo>
                      <a:pt x="215" y="25"/>
                    </a:lnTo>
                    <a:lnTo>
                      <a:pt x="231" y="20"/>
                    </a:lnTo>
                    <a:lnTo>
                      <a:pt x="250" y="16"/>
                    </a:lnTo>
                    <a:lnTo>
                      <a:pt x="280" y="8"/>
                    </a:lnTo>
                    <a:lnTo>
                      <a:pt x="288" y="6"/>
                    </a:lnTo>
                    <a:lnTo>
                      <a:pt x="317" y="0"/>
                    </a:lnTo>
                    <a:lnTo>
                      <a:pt x="328" y="36"/>
                    </a:lnTo>
                    <a:lnTo>
                      <a:pt x="332" y="48"/>
                    </a:lnTo>
                    <a:lnTo>
                      <a:pt x="333" y="51"/>
                    </a:lnTo>
                    <a:lnTo>
                      <a:pt x="335" y="63"/>
                    </a:lnTo>
                    <a:lnTo>
                      <a:pt x="345" y="98"/>
                    </a:lnTo>
                    <a:lnTo>
                      <a:pt x="353" y="117"/>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94" name="Freeform 176"/>
              <p:cNvSpPr>
                <a:spLocks/>
              </p:cNvSpPr>
              <p:nvPr/>
            </p:nvSpPr>
            <p:spPr bwMode="auto">
              <a:xfrm>
                <a:off x="4844" y="1925"/>
                <a:ext cx="41" cy="113"/>
              </a:xfrm>
              <a:custGeom>
                <a:avLst/>
                <a:gdLst/>
                <a:ahLst/>
                <a:cxnLst>
                  <a:cxn ang="0">
                    <a:pos x="7" y="62"/>
                  </a:cxn>
                  <a:cxn ang="0">
                    <a:pos x="0" y="62"/>
                  </a:cxn>
                  <a:cxn ang="0">
                    <a:pos x="2" y="59"/>
                  </a:cxn>
                  <a:cxn ang="0">
                    <a:pos x="5" y="59"/>
                  </a:cxn>
                  <a:cxn ang="0">
                    <a:pos x="3" y="59"/>
                  </a:cxn>
                  <a:cxn ang="0">
                    <a:pos x="8" y="44"/>
                  </a:cxn>
                  <a:cxn ang="0">
                    <a:pos x="8" y="34"/>
                  </a:cxn>
                  <a:cxn ang="0">
                    <a:pos x="15" y="27"/>
                  </a:cxn>
                  <a:cxn ang="0">
                    <a:pos x="15" y="25"/>
                  </a:cxn>
                  <a:cxn ang="0">
                    <a:pos x="8" y="17"/>
                  </a:cxn>
                  <a:cxn ang="0">
                    <a:pos x="15" y="15"/>
                  </a:cxn>
                  <a:cxn ang="0">
                    <a:pos x="15" y="12"/>
                  </a:cxn>
                  <a:cxn ang="0">
                    <a:pos x="17" y="7"/>
                  </a:cxn>
                  <a:cxn ang="0">
                    <a:pos x="39" y="0"/>
                  </a:cxn>
                  <a:cxn ang="0">
                    <a:pos x="27" y="40"/>
                  </a:cxn>
                  <a:cxn ang="0">
                    <a:pos x="29" y="42"/>
                  </a:cxn>
                  <a:cxn ang="0">
                    <a:pos x="22" y="55"/>
                  </a:cxn>
                  <a:cxn ang="0">
                    <a:pos x="27" y="57"/>
                  </a:cxn>
                  <a:cxn ang="0">
                    <a:pos x="19" y="59"/>
                  </a:cxn>
                  <a:cxn ang="0">
                    <a:pos x="19" y="64"/>
                  </a:cxn>
                  <a:cxn ang="0">
                    <a:pos x="24" y="66"/>
                  </a:cxn>
                  <a:cxn ang="0">
                    <a:pos x="15" y="69"/>
                  </a:cxn>
                  <a:cxn ang="0">
                    <a:pos x="15" y="76"/>
                  </a:cxn>
                  <a:cxn ang="0">
                    <a:pos x="17" y="77"/>
                  </a:cxn>
                  <a:cxn ang="0">
                    <a:pos x="15" y="77"/>
                  </a:cxn>
                  <a:cxn ang="0">
                    <a:pos x="8" y="82"/>
                  </a:cxn>
                  <a:cxn ang="0">
                    <a:pos x="12" y="109"/>
                  </a:cxn>
                  <a:cxn ang="0">
                    <a:pos x="8" y="112"/>
                  </a:cxn>
                  <a:cxn ang="0">
                    <a:pos x="0" y="92"/>
                  </a:cxn>
                  <a:cxn ang="0">
                    <a:pos x="3" y="71"/>
                  </a:cxn>
                  <a:cxn ang="0">
                    <a:pos x="0" y="72"/>
                  </a:cxn>
                  <a:cxn ang="0">
                    <a:pos x="0" y="67"/>
                  </a:cxn>
                  <a:cxn ang="0">
                    <a:pos x="2" y="62"/>
                  </a:cxn>
                  <a:cxn ang="0">
                    <a:pos x="7" y="62"/>
                  </a:cxn>
                </a:cxnLst>
                <a:rect l="0" t="0" r="r" b="b"/>
                <a:pathLst>
                  <a:path w="39" h="112">
                    <a:moveTo>
                      <a:pt x="7" y="62"/>
                    </a:moveTo>
                    <a:lnTo>
                      <a:pt x="0" y="62"/>
                    </a:lnTo>
                    <a:lnTo>
                      <a:pt x="2" y="59"/>
                    </a:lnTo>
                    <a:lnTo>
                      <a:pt x="5" y="59"/>
                    </a:lnTo>
                    <a:lnTo>
                      <a:pt x="3" y="59"/>
                    </a:lnTo>
                    <a:lnTo>
                      <a:pt x="8" y="44"/>
                    </a:lnTo>
                    <a:lnTo>
                      <a:pt x="8" y="34"/>
                    </a:lnTo>
                    <a:lnTo>
                      <a:pt x="15" y="27"/>
                    </a:lnTo>
                    <a:lnTo>
                      <a:pt x="15" y="25"/>
                    </a:lnTo>
                    <a:lnTo>
                      <a:pt x="8" y="17"/>
                    </a:lnTo>
                    <a:lnTo>
                      <a:pt x="15" y="15"/>
                    </a:lnTo>
                    <a:lnTo>
                      <a:pt x="15" y="12"/>
                    </a:lnTo>
                    <a:lnTo>
                      <a:pt x="17" y="7"/>
                    </a:lnTo>
                    <a:lnTo>
                      <a:pt x="39" y="0"/>
                    </a:lnTo>
                    <a:lnTo>
                      <a:pt x="27" y="40"/>
                    </a:lnTo>
                    <a:lnTo>
                      <a:pt x="29" y="42"/>
                    </a:lnTo>
                    <a:lnTo>
                      <a:pt x="22" y="55"/>
                    </a:lnTo>
                    <a:lnTo>
                      <a:pt x="27" y="57"/>
                    </a:lnTo>
                    <a:lnTo>
                      <a:pt x="19" y="59"/>
                    </a:lnTo>
                    <a:lnTo>
                      <a:pt x="19" y="64"/>
                    </a:lnTo>
                    <a:lnTo>
                      <a:pt x="24" y="66"/>
                    </a:lnTo>
                    <a:lnTo>
                      <a:pt x="15" y="69"/>
                    </a:lnTo>
                    <a:lnTo>
                      <a:pt x="15" y="76"/>
                    </a:lnTo>
                    <a:lnTo>
                      <a:pt x="17" y="77"/>
                    </a:lnTo>
                    <a:lnTo>
                      <a:pt x="15" y="77"/>
                    </a:lnTo>
                    <a:lnTo>
                      <a:pt x="8" y="82"/>
                    </a:lnTo>
                    <a:lnTo>
                      <a:pt x="12" y="109"/>
                    </a:lnTo>
                    <a:lnTo>
                      <a:pt x="8" y="112"/>
                    </a:lnTo>
                    <a:lnTo>
                      <a:pt x="0" y="92"/>
                    </a:lnTo>
                    <a:lnTo>
                      <a:pt x="3" y="71"/>
                    </a:lnTo>
                    <a:lnTo>
                      <a:pt x="0" y="72"/>
                    </a:lnTo>
                    <a:lnTo>
                      <a:pt x="0" y="67"/>
                    </a:lnTo>
                    <a:lnTo>
                      <a:pt x="2" y="62"/>
                    </a:lnTo>
                    <a:lnTo>
                      <a:pt x="7" y="62"/>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grpSp>
        <p:sp>
          <p:nvSpPr>
            <p:cNvPr id="242" name="Freeform 181"/>
            <p:cNvSpPr>
              <a:spLocks/>
            </p:cNvSpPr>
            <p:nvPr/>
          </p:nvSpPr>
          <p:spPr bwMode="auto">
            <a:xfrm>
              <a:off x="8458200" y="4926013"/>
              <a:ext cx="6350" cy="25400"/>
            </a:xfrm>
            <a:custGeom>
              <a:avLst/>
              <a:gdLst/>
              <a:ahLst/>
              <a:cxnLst>
                <a:cxn ang="0">
                  <a:pos x="0" y="35"/>
                </a:cxn>
                <a:cxn ang="0">
                  <a:pos x="2" y="33"/>
                </a:cxn>
                <a:cxn ang="0">
                  <a:pos x="3" y="27"/>
                </a:cxn>
                <a:cxn ang="0">
                  <a:pos x="5" y="13"/>
                </a:cxn>
                <a:cxn ang="0">
                  <a:pos x="8" y="0"/>
                </a:cxn>
                <a:cxn ang="0">
                  <a:pos x="7" y="22"/>
                </a:cxn>
                <a:cxn ang="0">
                  <a:pos x="2" y="33"/>
                </a:cxn>
                <a:cxn ang="0">
                  <a:pos x="0" y="35"/>
                </a:cxn>
              </a:cxnLst>
              <a:rect l="0" t="0" r="r" b="b"/>
              <a:pathLst>
                <a:path w="8" h="35">
                  <a:moveTo>
                    <a:pt x="0" y="35"/>
                  </a:moveTo>
                  <a:lnTo>
                    <a:pt x="2" y="33"/>
                  </a:lnTo>
                  <a:lnTo>
                    <a:pt x="3" y="27"/>
                  </a:lnTo>
                  <a:lnTo>
                    <a:pt x="5" y="13"/>
                  </a:lnTo>
                  <a:lnTo>
                    <a:pt x="8" y="0"/>
                  </a:lnTo>
                  <a:lnTo>
                    <a:pt x="7" y="22"/>
                  </a:lnTo>
                  <a:lnTo>
                    <a:pt x="2" y="33"/>
                  </a:lnTo>
                  <a:lnTo>
                    <a:pt x="0" y="35"/>
                  </a:lnTo>
                </a:path>
              </a:pathLst>
            </a:custGeom>
            <a:solidFill>
              <a:srgbClr val="FFCC00"/>
            </a:solidFill>
            <a:ln w="3175" cap="flat"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a:latin typeface="Arial" charset="0"/>
              </a:endParaRPr>
            </a:p>
          </p:txBody>
        </p:sp>
        <p:sp>
          <p:nvSpPr>
            <p:cNvPr id="243" name="Freeform 182"/>
            <p:cNvSpPr>
              <a:spLocks/>
            </p:cNvSpPr>
            <p:nvPr/>
          </p:nvSpPr>
          <p:spPr bwMode="auto">
            <a:xfrm>
              <a:off x="8453438" y="4949825"/>
              <a:ext cx="6350" cy="17463"/>
            </a:xfrm>
            <a:custGeom>
              <a:avLst/>
              <a:gdLst/>
              <a:ahLst/>
              <a:cxnLst>
                <a:cxn ang="0">
                  <a:pos x="7" y="2"/>
                </a:cxn>
                <a:cxn ang="0">
                  <a:pos x="9" y="0"/>
                </a:cxn>
                <a:cxn ang="0">
                  <a:pos x="7" y="10"/>
                </a:cxn>
                <a:cxn ang="0">
                  <a:pos x="5" y="19"/>
                </a:cxn>
                <a:cxn ang="0">
                  <a:pos x="0" y="22"/>
                </a:cxn>
                <a:cxn ang="0">
                  <a:pos x="4" y="17"/>
                </a:cxn>
                <a:cxn ang="0">
                  <a:pos x="0" y="19"/>
                </a:cxn>
                <a:cxn ang="0">
                  <a:pos x="4" y="15"/>
                </a:cxn>
                <a:cxn ang="0">
                  <a:pos x="7" y="2"/>
                </a:cxn>
              </a:cxnLst>
              <a:rect l="0" t="0" r="r" b="b"/>
              <a:pathLst>
                <a:path w="9" h="22">
                  <a:moveTo>
                    <a:pt x="7" y="2"/>
                  </a:moveTo>
                  <a:lnTo>
                    <a:pt x="9" y="0"/>
                  </a:lnTo>
                  <a:lnTo>
                    <a:pt x="7" y="10"/>
                  </a:lnTo>
                  <a:lnTo>
                    <a:pt x="5" y="19"/>
                  </a:lnTo>
                  <a:lnTo>
                    <a:pt x="0" y="22"/>
                  </a:lnTo>
                  <a:lnTo>
                    <a:pt x="4" y="17"/>
                  </a:lnTo>
                  <a:lnTo>
                    <a:pt x="0" y="19"/>
                  </a:lnTo>
                  <a:lnTo>
                    <a:pt x="4" y="15"/>
                  </a:lnTo>
                  <a:lnTo>
                    <a:pt x="7" y="2"/>
                  </a:lnTo>
                </a:path>
              </a:pathLst>
            </a:custGeom>
            <a:solidFill>
              <a:srgbClr val="FFCC0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grpSp>
          <p:nvGrpSpPr>
            <p:cNvPr id="12" name="Group 350"/>
            <p:cNvGrpSpPr>
              <a:grpSpLocks/>
            </p:cNvGrpSpPr>
            <p:nvPr/>
          </p:nvGrpSpPr>
          <p:grpSpPr bwMode="auto">
            <a:xfrm>
              <a:off x="7909048" y="5081247"/>
              <a:ext cx="586931" cy="256971"/>
              <a:chOff x="4276" y="2068"/>
              <a:chExt cx="898" cy="392"/>
            </a:xfrm>
            <a:solidFill>
              <a:srgbClr val="FFCC00"/>
            </a:solidFill>
          </p:grpSpPr>
          <p:grpSp>
            <p:nvGrpSpPr>
              <p:cNvPr id="13" name="Group 50"/>
              <p:cNvGrpSpPr>
                <a:grpSpLocks/>
              </p:cNvGrpSpPr>
              <p:nvPr/>
            </p:nvGrpSpPr>
            <p:grpSpPr bwMode="auto">
              <a:xfrm>
                <a:off x="4276" y="2068"/>
                <a:ext cx="898" cy="392"/>
                <a:chOff x="4152" y="2233"/>
                <a:chExt cx="893" cy="390"/>
              </a:xfrm>
              <a:grpFill/>
            </p:grpSpPr>
            <p:sp>
              <p:nvSpPr>
                <p:cNvPr id="287" name="Freeform 51"/>
                <p:cNvSpPr>
                  <a:spLocks/>
                </p:cNvSpPr>
                <p:nvPr/>
              </p:nvSpPr>
              <p:spPr bwMode="auto">
                <a:xfrm>
                  <a:off x="4152" y="2236"/>
                  <a:ext cx="860" cy="387"/>
                </a:xfrm>
                <a:custGeom>
                  <a:avLst/>
                  <a:gdLst/>
                  <a:ahLst/>
                  <a:cxnLst>
                    <a:cxn ang="0">
                      <a:pos x="5" y="283"/>
                    </a:cxn>
                    <a:cxn ang="0">
                      <a:pos x="21" y="274"/>
                    </a:cxn>
                    <a:cxn ang="0">
                      <a:pos x="31" y="251"/>
                    </a:cxn>
                    <a:cxn ang="0">
                      <a:pos x="61" y="243"/>
                    </a:cxn>
                    <a:cxn ang="0">
                      <a:pos x="85" y="226"/>
                    </a:cxn>
                    <a:cxn ang="0">
                      <a:pos x="95" y="212"/>
                    </a:cxn>
                    <a:cxn ang="0">
                      <a:pos x="117" y="197"/>
                    </a:cxn>
                    <a:cxn ang="0">
                      <a:pos x="127" y="186"/>
                    </a:cxn>
                    <a:cxn ang="0">
                      <a:pos x="140" y="172"/>
                    </a:cxn>
                    <a:cxn ang="0">
                      <a:pos x="150" y="181"/>
                    </a:cxn>
                    <a:cxn ang="0">
                      <a:pos x="170" y="159"/>
                    </a:cxn>
                    <a:cxn ang="0">
                      <a:pos x="192" y="156"/>
                    </a:cxn>
                    <a:cxn ang="0">
                      <a:pos x="217" y="127"/>
                    </a:cxn>
                    <a:cxn ang="0">
                      <a:pos x="215" y="97"/>
                    </a:cxn>
                    <a:cxn ang="0">
                      <a:pos x="329" y="84"/>
                    </a:cxn>
                    <a:cxn ang="0">
                      <a:pos x="439" y="64"/>
                    </a:cxn>
                    <a:cxn ang="0">
                      <a:pos x="521" y="47"/>
                    </a:cxn>
                    <a:cxn ang="0">
                      <a:pos x="623" y="23"/>
                    </a:cxn>
                    <a:cxn ang="0">
                      <a:pos x="699" y="7"/>
                    </a:cxn>
                    <a:cxn ang="0">
                      <a:pos x="734" y="12"/>
                    </a:cxn>
                    <a:cxn ang="0">
                      <a:pos x="741" y="22"/>
                    </a:cxn>
                    <a:cxn ang="0">
                      <a:pos x="741" y="32"/>
                    </a:cxn>
                    <a:cxn ang="0">
                      <a:pos x="719" y="30"/>
                    </a:cxn>
                    <a:cxn ang="0">
                      <a:pos x="710" y="43"/>
                    </a:cxn>
                    <a:cxn ang="0">
                      <a:pos x="689" y="74"/>
                    </a:cxn>
                    <a:cxn ang="0">
                      <a:pos x="674" y="42"/>
                    </a:cxn>
                    <a:cxn ang="0">
                      <a:pos x="670" y="52"/>
                    </a:cxn>
                    <a:cxn ang="0">
                      <a:pos x="707" y="74"/>
                    </a:cxn>
                    <a:cxn ang="0">
                      <a:pos x="742" y="90"/>
                    </a:cxn>
                    <a:cxn ang="0">
                      <a:pos x="746" y="74"/>
                    </a:cxn>
                    <a:cxn ang="0">
                      <a:pos x="762" y="100"/>
                    </a:cxn>
                    <a:cxn ang="0">
                      <a:pos x="714" y="127"/>
                    </a:cxn>
                    <a:cxn ang="0">
                      <a:pos x="700" y="137"/>
                    </a:cxn>
                    <a:cxn ang="0">
                      <a:pos x="705" y="156"/>
                    </a:cxn>
                    <a:cxn ang="0">
                      <a:pos x="710" y="169"/>
                    </a:cxn>
                    <a:cxn ang="0">
                      <a:pos x="680" y="184"/>
                    </a:cxn>
                    <a:cxn ang="0">
                      <a:pos x="687" y="199"/>
                    </a:cxn>
                    <a:cxn ang="0">
                      <a:pos x="732" y="187"/>
                    </a:cxn>
                    <a:cxn ang="0">
                      <a:pos x="719" y="217"/>
                    </a:cxn>
                    <a:cxn ang="0">
                      <a:pos x="640" y="266"/>
                    </a:cxn>
                    <a:cxn ang="0">
                      <a:pos x="617" y="301"/>
                    </a:cxn>
                    <a:cxn ang="0">
                      <a:pos x="607" y="336"/>
                    </a:cxn>
                    <a:cxn ang="0">
                      <a:pos x="458" y="281"/>
                    </a:cxn>
                    <a:cxn ang="0">
                      <a:pos x="351" y="279"/>
                    </a:cxn>
                    <a:cxn ang="0">
                      <a:pos x="312" y="254"/>
                    </a:cxn>
                    <a:cxn ang="0">
                      <a:pos x="301" y="251"/>
                    </a:cxn>
                    <a:cxn ang="0">
                      <a:pos x="214" y="261"/>
                    </a:cxn>
                    <a:cxn ang="0">
                      <a:pos x="179" y="266"/>
                    </a:cxn>
                    <a:cxn ang="0">
                      <a:pos x="163" y="273"/>
                    </a:cxn>
                    <a:cxn ang="0">
                      <a:pos x="148" y="283"/>
                    </a:cxn>
                    <a:cxn ang="0">
                      <a:pos x="75" y="304"/>
                    </a:cxn>
                  </a:cxnLst>
                  <a:rect l="0" t="0" r="r" b="b"/>
                  <a:pathLst>
                    <a:path w="776" h="350">
                      <a:moveTo>
                        <a:pt x="31" y="311"/>
                      </a:moveTo>
                      <a:lnTo>
                        <a:pt x="18" y="313"/>
                      </a:lnTo>
                      <a:lnTo>
                        <a:pt x="0" y="316"/>
                      </a:lnTo>
                      <a:lnTo>
                        <a:pt x="0" y="289"/>
                      </a:lnTo>
                      <a:lnTo>
                        <a:pt x="5" y="283"/>
                      </a:lnTo>
                      <a:lnTo>
                        <a:pt x="10" y="286"/>
                      </a:lnTo>
                      <a:lnTo>
                        <a:pt x="16" y="284"/>
                      </a:lnTo>
                      <a:lnTo>
                        <a:pt x="21" y="279"/>
                      </a:lnTo>
                      <a:lnTo>
                        <a:pt x="21" y="276"/>
                      </a:lnTo>
                      <a:lnTo>
                        <a:pt x="21" y="274"/>
                      </a:lnTo>
                      <a:lnTo>
                        <a:pt x="21" y="268"/>
                      </a:lnTo>
                      <a:lnTo>
                        <a:pt x="21" y="264"/>
                      </a:lnTo>
                      <a:lnTo>
                        <a:pt x="26" y="258"/>
                      </a:lnTo>
                      <a:lnTo>
                        <a:pt x="30" y="254"/>
                      </a:lnTo>
                      <a:lnTo>
                        <a:pt x="31" y="251"/>
                      </a:lnTo>
                      <a:lnTo>
                        <a:pt x="36" y="249"/>
                      </a:lnTo>
                      <a:lnTo>
                        <a:pt x="41" y="244"/>
                      </a:lnTo>
                      <a:lnTo>
                        <a:pt x="51" y="243"/>
                      </a:lnTo>
                      <a:lnTo>
                        <a:pt x="55" y="241"/>
                      </a:lnTo>
                      <a:lnTo>
                        <a:pt x="61" y="243"/>
                      </a:lnTo>
                      <a:lnTo>
                        <a:pt x="65" y="241"/>
                      </a:lnTo>
                      <a:lnTo>
                        <a:pt x="70" y="234"/>
                      </a:lnTo>
                      <a:lnTo>
                        <a:pt x="75" y="231"/>
                      </a:lnTo>
                      <a:lnTo>
                        <a:pt x="80" y="228"/>
                      </a:lnTo>
                      <a:lnTo>
                        <a:pt x="85" y="226"/>
                      </a:lnTo>
                      <a:lnTo>
                        <a:pt x="87" y="222"/>
                      </a:lnTo>
                      <a:lnTo>
                        <a:pt x="87" y="221"/>
                      </a:lnTo>
                      <a:lnTo>
                        <a:pt x="87" y="219"/>
                      </a:lnTo>
                      <a:lnTo>
                        <a:pt x="93" y="216"/>
                      </a:lnTo>
                      <a:lnTo>
                        <a:pt x="95" y="212"/>
                      </a:lnTo>
                      <a:lnTo>
                        <a:pt x="98" y="212"/>
                      </a:lnTo>
                      <a:lnTo>
                        <a:pt x="103" y="209"/>
                      </a:lnTo>
                      <a:lnTo>
                        <a:pt x="110" y="209"/>
                      </a:lnTo>
                      <a:lnTo>
                        <a:pt x="112" y="206"/>
                      </a:lnTo>
                      <a:lnTo>
                        <a:pt x="117" y="197"/>
                      </a:lnTo>
                      <a:lnTo>
                        <a:pt x="115" y="191"/>
                      </a:lnTo>
                      <a:lnTo>
                        <a:pt x="117" y="189"/>
                      </a:lnTo>
                      <a:lnTo>
                        <a:pt x="118" y="187"/>
                      </a:lnTo>
                      <a:lnTo>
                        <a:pt x="125" y="191"/>
                      </a:lnTo>
                      <a:lnTo>
                        <a:pt x="127" y="186"/>
                      </a:lnTo>
                      <a:lnTo>
                        <a:pt x="127" y="181"/>
                      </a:lnTo>
                      <a:lnTo>
                        <a:pt x="128" y="181"/>
                      </a:lnTo>
                      <a:lnTo>
                        <a:pt x="138" y="172"/>
                      </a:lnTo>
                      <a:lnTo>
                        <a:pt x="138" y="172"/>
                      </a:lnTo>
                      <a:lnTo>
                        <a:pt x="140" y="172"/>
                      </a:lnTo>
                      <a:lnTo>
                        <a:pt x="142" y="176"/>
                      </a:lnTo>
                      <a:lnTo>
                        <a:pt x="142" y="177"/>
                      </a:lnTo>
                      <a:lnTo>
                        <a:pt x="142" y="181"/>
                      </a:lnTo>
                      <a:lnTo>
                        <a:pt x="147" y="182"/>
                      </a:lnTo>
                      <a:lnTo>
                        <a:pt x="150" y="181"/>
                      </a:lnTo>
                      <a:lnTo>
                        <a:pt x="153" y="177"/>
                      </a:lnTo>
                      <a:lnTo>
                        <a:pt x="158" y="167"/>
                      </a:lnTo>
                      <a:lnTo>
                        <a:pt x="160" y="164"/>
                      </a:lnTo>
                      <a:lnTo>
                        <a:pt x="167" y="159"/>
                      </a:lnTo>
                      <a:lnTo>
                        <a:pt x="170" y="159"/>
                      </a:lnTo>
                      <a:lnTo>
                        <a:pt x="175" y="156"/>
                      </a:lnTo>
                      <a:lnTo>
                        <a:pt x="180" y="156"/>
                      </a:lnTo>
                      <a:lnTo>
                        <a:pt x="184" y="159"/>
                      </a:lnTo>
                      <a:lnTo>
                        <a:pt x="189" y="159"/>
                      </a:lnTo>
                      <a:lnTo>
                        <a:pt x="192" y="156"/>
                      </a:lnTo>
                      <a:lnTo>
                        <a:pt x="199" y="137"/>
                      </a:lnTo>
                      <a:lnTo>
                        <a:pt x="200" y="135"/>
                      </a:lnTo>
                      <a:lnTo>
                        <a:pt x="205" y="129"/>
                      </a:lnTo>
                      <a:lnTo>
                        <a:pt x="215" y="127"/>
                      </a:lnTo>
                      <a:lnTo>
                        <a:pt x="217" y="127"/>
                      </a:lnTo>
                      <a:lnTo>
                        <a:pt x="214" y="125"/>
                      </a:lnTo>
                      <a:lnTo>
                        <a:pt x="212" y="120"/>
                      </a:lnTo>
                      <a:lnTo>
                        <a:pt x="215" y="112"/>
                      </a:lnTo>
                      <a:lnTo>
                        <a:pt x="214" y="105"/>
                      </a:lnTo>
                      <a:lnTo>
                        <a:pt x="215" y="97"/>
                      </a:lnTo>
                      <a:lnTo>
                        <a:pt x="245" y="95"/>
                      </a:lnTo>
                      <a:lnTo>
                        <a:pt x="287" y="89"/>
                      </a:lnTo>
                      <a:lnTo>
                        <a:pt x="292" y="87"/>
                      </a:lnTo>
                      <a:lnTo>
                        <a:pt x="312" y="85"/>
                      </a:lnTo>
                      <a:lnTo>
                        <a:pt x="329" y="84"/>
                      </a:lnTo>
                      <a:lnTo>
                        <a:pt x="364" y="77"/>
                      </a:lnTo>
                      <a:lnTo>
                        <a:pt x="366" y="77"/>
                      </a:lnTo>
                      <a:lnTo>
                        <a:pt x="393" y="72"/>
                      </a:lnTo>
                      <a:lnTo>
                        <a:pt x="413" y="67"/>
                      </a:lnTo>
                      <a:lnTo>
                        <a:pt x="439" y="64"/>
                      </a:lnTo>
                      <a:lnTo>
                        <a:pt x="446" y="62"/>
                      </a:lnTo>
                      <a:lnTo>
                        <a:pt x="478" y="55"/>
                      </a:lnTo>
                      <a:lnTo>
                        <a:pt x="483" y="53"/>
                      </a:lnTo>
                      <a:lnTo>
                        <a:pt x="508" y="50"/>
                      </a:lnTo>
                      <a:lnTo>
                        <a:pt x="521" y="47"/>
                      </a:lnTo>
                      <a:lnTo>
                        <a:pt x="543" y="42"/>
                      </a:lnTo>
                      <a:lnTo>
                        <a:pt x="558" y="38"/>
                      </a:lnTo>
                      <a:lnTo>
                        <a:pt x="570" y="35"/>
                      </a:lnTo>
                      <a:lnTo>
                        <a:pt x="610" y="27"/>
                      </a:lnTo>
                      <a:lnTo>
                        <a:pt x="623" y="23"/>
                      </a:lnTo>
                      <a:lnTo>
                        <a:pt x="645" y="18"/>
                      </a:lnTo>
                      <a:lnTo>
                        <a:pt x="647" y="18"/>
                      </a:lnTo>
                      <a:lnTo>
                        <a:pt x="679" y="10"/>
                      </a:lnTo>
                      <a:lnTo>
                        <a:pt x="684" y="10"/>
                      </a:lnTo>
                      <a:lnTo>
                        <a:pt x="699" y="7"/>
                      </a:lnTo>
                      <a:lnTo>
                        <a:pt x="717" y="2"/>
                      </a:lnTo>
                      <a:lnTo>
                        <a:pt x="724" y="0"/>
                      </a:lnTo>
                      <a:lnTo>
                        <a:pt x="726" y="5"/>
                      </a:lnTo>
                      <a:lnTo>
                        <a:pt x="722" y="8"/>
                      </a:lnTo>
                      <a:lnTo>
                        <a:pt x="734" y="12"/>
                      </a:lnTo>
                      <a:lnTo>
                        <a:pt x="734" y="15"/>
                      </a:lnTo>
                      <a:lnTo>
                        <a:pt x="732" y="15"/>
                      </a:lnTo>
                      <a:lnTo>
                        <a:pt x="737" y="20"/>
                      </a:lnTo>
                      <a:lnTo>
                        <a:pt x="739" y="12"/>
                      </a:lnTo>
                      <a:lnTo>
                        <a:pt x="741" y="22"/>
                      </a:lnTo>
                      <a:lnTo>
                        <a:pt x="757" y="43"/>
                      </a:lnTo>
                      <a:lnTo>
                        <a:pt x="759" y="48"/>
                      </a:lnTo>
                      <a:lnTo>
                        <a:pt x="754" y="47"/>
                      </a:lnTo>
                      <a:lnTo>
                        <a:pt x="744" y="32"/>
                      </a:lnTo>
                      <a:lnTo>
                        <a:pt x="741" y="32"/>
                      </a:lnTo>
                      <a:lnTo>
                        <a:pt x="741" y="28"/>
                      </a:lnTo>
                      <a:lnTo>
                        <a:pt x="734" y="27"/>
                      </a:lnTo>
                      <a:lnTo>
                        <a:pt x="742" y="38"/>
                      </a:lnTo>
                      <a:lnTo>
                        <a:pt x="741" y="42"/>
                      </a:lnTo>
                      <a:lnTo>
                        <a:pt x="719" y="30"/>
                      </a:lnTo>
                      <a:lnTo>
                        <a:pt x="715" y="32"/>
                      </a:lnTo>
                      <a:lnTo>
                        <a:pt x="729" y="43"/>
                      </a:lnTo>
                      <a:lnTo>
                        <a:pt x="726" y="48"/>
                      </a:lnTo>
                      <a:lnTo>
                        <a:pt x="717" y="48"/>
                      </a:lnTo>
                      <a:lnTo>
                        <a:pt x="710" y="43"/>
                      </a:lnTo>
                      <a:lnTo>
                        <a:pt x="715" y="55"/>
                      </a:lnTo>
                      <a:lnTo>
                        <a:pt x="697" y="64"/>
                      </a:lnTo>
                      <a:lnTo>
                        <a:pt x="702" y="64"/>
                      </a:lnTo>
                      <a:lnTo>
                        <a:pt x="695" y="72"/>
                      </a:lnTo>
                      <a:lnTo>
                        <a:pt x="689" y="74"/>
                      </a:lnTo>
                      <a:lnTo>
                        <a:pt x="682" y="67"/>
                      </a:lnTo>
                      <a:lnTo>
                        <a:pt x="684" y="70"/>
                      </a:lnTo>
                      <a:lnTo>
                        <a:pt x="680" y="70"/>
                      </a:lnTo>
                      <a:lnTo>
                        <a:pt x="674" y="59"/>
                      </a:lnTo>
                      <a:lnTo>
                        <a:pt x="674" y="42"/>
                      </a:lnTo>
                      <a:lnTo>
                        <a:pt x="664" y="38"/>
                      </a:lnTo>
                      <a:lnTo>
                        <a:pt x="649" y="37"/>
                      </a:lnTo>
                      <a:lnTo>
                        <a:pt x="669" y="42"/>
                      </a:lnTo>
                      <a:lnTo>
                        <a:pt x="672" y="47"/>
                      </a:lnTo>
                      <a:lnTo>
                        <a:pt x="670" y="52"/>
                      </a:lnTo>
                      <a:lnTo>
                        <a:pt x="670" y="62"/>
                      </a:lnTo>
                      <a:lnTo>
                        <a:pt x="680" y="77"/>
                      </a:lnTo>
                      <a:lnTo>
                        <a:pt x="677" y="85"/>
                      </a:lnTo>
                      <a:lnTo>
                        <a:pt x="680" y="84"/>
                      </a:lnTo>
                      <a:lnTo>
                        <a:pt x="707" y="74"/>
                      </a:lnTo>
                      <a:lnTo>
                        <a:pt x="712" y="77"/>
                      </a:lnTo>
                      <a:lnTo>
                        <a:pt x="724" y="69"/>
                      </a:lnTo>
                      <a:lnTo>
                        <a:pt x="736" y="67"/>
                      </a:lnTo>
                      <a:lnTo>
                        <a:pt x="744" y="72"/>
                      </a:lnTo>
                      <a:lnTo>
                        <a:pt x="742" y="90"/>
                      </a:lnTo>
                      <a:lnTo>
                        <a:pt x="747" y="97"/>
                      </a:lnTo>
                      <a:lnTo>
                        <a:pt x="736" y="99"/>
                      </a:lnTo>
                      <a:lnTo>
                        <a:pt x="742" y="100"/>
                      </a:lnTo>
                      <a:lnTo>
                        <a:pt x="749" y="99"/>
                      </a:lnTo>
                      <a:lnTo>
                        <a:pt x="746" y="74"/>
                      </a:lnTo>
                      <a:lnTo>
                        <a:pt x="761" y="65"/>
                      </a:lnTo>
                      <a:lnTo>
                        <a:pt x="769" y="70"/>
                      </a:lnTo>
                      <a:lnTo>
                        <a:pt x="776" y="94"/>
                      </a:lnTo>
                      <a:lnTo>
                        <a:pt x="774" y="104"/>
                      </a:lnTo>
                      <a:lnTo>
                        <a:pt x="762" y="100"/>
                      </a:lnTo>
                      <a:lnTo>
                        <a:pt x="754" y="127"/>
                      </a:lnTo>
                      <a:lnTo>
                        <a:pt x="744" y="137"/>
                      </a:lnTo>
                      <a:lnTo>
                        <a:pt x="712" y="137"/>
                      </a:lnTo>
                      <a:lnTo>
                        <a:pt x="709" y="134"/>
                      </a:lnTo>
                      <a:lnTo>
                        <a:pt x="714" y="127"/>
                      </a:lnTo>
                      <a:lnTo>
                        <a:pt x="714" y="120"/>
                      </a:lnTo>
                      <a:lnTo>
                        <a:pt x="707" y="119"/>
                      </a:lnTo>
                      <a:lnTo>
                        <a:pt x="710" y="122"/>
                      </a:lnTo>
                      <a:lnTo>
                        <a:pt x="697" y="127"/>
                      </a:lnTo>
                      <a:lnTo>
                        <a:pt x="700" y="137"/>
                      </a:lnTo>
                      <a:lnTo>
                        <a:pt x="694" y="141"/>
                      </a:lnTo>
                      <a:lnTo>
                        <a:pt x="654" y="134"/>
                      </a:lnTo>
                      <a:lnTo>
                        <a:pt x="669" y="144"/>
                      </a:lnTo>
                      <a:lnTo>
                        <a:pt x="697" y="149"/>
                      </a:lnTo>
                      <a:lnTo>
                        <a:pt x="705" y="156"/>
                      </a:lnTo>
                      <a:lnTo>
                        <a:pt x="707" y="151"/>
                      </a:lnTo>
                      <a:lnTo>
                        <a:pt x="712" y="149"/>
                      </a:lnTo>
                      <a:lnTo>
                        <a:pt x="715" y="156"/>
                      </a:lnTo>
                      <a:lnTo>
                        <a:pt x="705" y="167"/>
                      </a:lnTo>
                      <a:lnTo>
                        <a:pt x="710" y="169"/>
                      </a:lnTo>
                      <a:lnTo>
                        <a:pt x="710" y="179"/>
                      </a:lnTo>
                      <a:lnTo>
                        <a:pt x="705" y="184"/>
                      </a:lnTo>
                      <a:lnTo>
                        <a:pt x="690" y="192"/>
                      </a:lnTo>
                      <a:lnTo>
                        <a:pt x="680" y="189"/>
                      </a:lnTo>
                      <a:lnTo>
                        <a:pt x="680" y="184"/>
                      </a:lnTo>
                      <a:lnTo>
                        <a:pt x="670" y="184"/>
                      </a:lnTo>
                      <a:lnTo>
                        <a:pt x="665" y="186"/>
                      </a:lnTo>
                      <a:lnTo>
                        <a:pt x="665" y="189"/>
                      </a:lnTo>
                      <a:lnTo>
                        <a:pt x="675" y="187"/>
                      </a:lnTo>
                      <a:lnTo>
                        <a:pt x="687" y="199"/>
                      </a:lnTo>
                      <a:lnTo>
                        <a:pt x="712" y="197"/>
                      </a:lnTo>
                      <a:lnTo>
                        <a:pt x="709" y="191"/>
                      </a:lnTo>
                      <a:lnTo>
                        <a:pt x="722" y="187"/>
                      </a:lnTo>
                      <a:lnTo>
                        <a:pt x="727" y="181"/>
                      </a:lnTo>
                      <a:lnTo>
                        <a:pt x="732" y="187"/>
                      </a:lnTo>
                      <a:lnTo>
                        <a:pt x="737" y="187"/>
                      </a:lnTo>
                      <a:lnTo>
                        <a:pt x="739" y="182"/>
                      </a:lnTo>
                      <a:lnTo>
                        <a:pt x="742" y="186"/>
                      </a:lnTo>
                      <a:lnTo>
                        <a:pt x="732" y="206"/>
                      </a:lnTo>
                      <a:lnTo>
                        <a:pt x="719" y="217"/>
                      </a:lnTo>
                      <a:lnTo>
                        <a:pt x="680" y="228"/>
                      </a:lnTo>
                      <a:lnTo>
                        <a:pt x="670" y="222"/>
                      </a:lnTo>
                      <a:lnTo>
                        <a:pt x="672" y="233"/>
                      </a:lnTo>
                      <a:lnTo>
                        <a:pt x="670" y="234"/>
                      </a:lnTo>
                      <a:lnTo>
                        <a:pt x="640" y="266"/>
                      </a:lnTo>
                      <a:lnTo>
                        <a:pt x="637" y="269"/>
                      </a:lnTo>
                      <a:lnTo>
                        <a:pt x="635" y="269"/>
                      </a:lnTo>
                      <a:lnTo>
                        <a:pt x="637" y="271"/>
                      </a:lnTo>
                      <a:lnTo>
                        <a:pt x="625" y="286"/>
                      </a:lnTo>
                      <a:lnTo>
                        <a:pt x="617" y="301"/>
                      </a:lnTo>
                      <a:lnTo>
                        <a:pt x="617" y="316"/>
                      </a:lnTo>
                      <a:lnTo>
                        <a:pt x="615" y="318"/>
                      </a:lnTo>
                      <a:lnTo>
                        <a:pt x="607" y="303"/>
                      </a:lnTo>
                      <a:lnTo>
                        <a:pt x="613" y="326"/>
                      </a:lnTo>
                      <a:lnTo>
                        <a:pt x="607" y="336"/>
                      </a:lnTo>
                      <a:lnTo>
                        <a:pt x="557" y="350"/>
                      </a:lnTo>
                      <a:lnTo>
                        <a:pt x="548" y="343"/>
                      </a:lnTo>
                      <a:lnTo>
                        <a:pt x="501" y="311"/>
                      </a:lnTo>
                      <a:lnTo>
                        <a:pt x="460" y="283"/>
                      </a:lnTo>
                      <a:lnTo>
                        <a:pt x="458" y="281"/>
                      </a:lnTo>
                      <a:lnTo>
                        <a:pt x="436" y="266"/>
                      </a:lnTo>
                      <a:lnTo>
                        <a:pt x="434" y="266"/>
                      </a:lnTo>
                      <a:lnTo>
                        <a:pt x="413" y="269"/>
                      </a:lnTo>
                      <a:lnTo>
                        <a:pt x="374" y="276"/>
                      </a:lnTo>
                      <a:lnTo>
                        <a:pt x="351" y="279"/>
                      </a:lnTo>
                      <a:lnTo>
                        <a:pt x="329" y="284"/>
                      </a:lnTo>
                      <a:lnTo>
                        <a:pt x="329" y="269"/>
                      </a:lnTo>
                      <a:lnTo>
                        <a:pt x="322" y="264"/>
                      </a:lnTo>
                      <a:lnTo>
                        <a:pt x="317" y="258"/>
                      </a:lnTo>
                      <a:lnTo>
                        <a:pt x="312" y="254"/>
                      </a:lnTo>
                      <a:lnTo>
                        <a:pt x="304" y="263"/>
                      </a:lnTo>
                      <a:lnTo>
                        <a:pt x="301" y="259"/>
                      </a:lnTo>
                      <a:lnTo>
                        <a:pt x="304" y="254"/>
                      </a:lnTo>
                      <a:lnTo>
                        <a:pt x="301" y="253"/>
                      </a:lnTo>
                      <a:lnTo>
                        <a:pt x="301" y="251"/>
                      </a:lnTo>
                      <a:lnTo>
                        <a:pt x="276" y="254"/>
                      </a:lnTo>
                      <a:lnTo>
                        <a:pt x="271" y="254"/>
                      </a:lnTo>
                      <a:lnTo>
                        <a:pt x="234" y="258"/>
                      </a:lnTo>
                      <a:lnTo>
                        <a:pt x="224" y="259"/>
                      </a:lnTo>
                      <a:lnTo>
                        <a:pt x="214" y="261"/>
                      </a:lnTo>
                      <a:lnTo>
                        <a:pt x="192" y="264"/>
                      </a:lnTo>
                      <a:lnTo>
                        <a:pt x="185" y="264"/>
                      </a:lnTo>
                      <a:lnTo>
                        <a:pt x="182" y="266"/>
                      </a:lnTo>
                      <a:lnTo>
                        <a:pt x="180" y="266"/>
                      </a:lnTo>
                      <a:lnTo>
                        <a:pt x="179" y="266"/>
                      </a:lnTo>
                      <a:lnTo>
                        <a:pt x="177" y="266"/>
                      </a:lnTo>
                      <a:lnTo>
                        <a:pt x="175" y="264"/>
                      </a:lnTo>
                      <a:lnTo>
                        <a:pt x="170" y="269"/>
                      </a:lnTo>
                      <a:lnTo>
                        <a:pt x="168" y="269"/>
                      </a:lnTo>
                      <a:lnTo>
                        <a:pt x="163" y="273"/>
                      </a:lnTo>
                      <a:lnTo>
                        <a:pt x="160" y="274"/>
                      </a:lnTo>
                      <a:lnTo>
                        <a:pt x="152" y="278"/>
                      </a:lnTo>
                      <a:lnTo>
                        <a:pt x="148" y="278"/>
                      </a:lnTo>
                      <a:lnTo>
                        <a:pt x="148" y="281"/>
                      </a:lnTo>
                      <a:lnTo>
                        <a:pt x="148" y="283"/>
                      </a:lnTo>
                      <a:lnTo>
                        <a:pt x="142" y="284"/>
                      </a:lnTo>
                      <a:lnTo>
                        <a:pt x="132" y="288"/>
                      </a:lnTo>
                      <a:lnTo>
                        <a:pt x="122" y="294"/>
                      </a:lnTo>
                      <a:lnTo>
                        <a:pt x="112" y="298"/>
                      </a:lnTo>
                      <a:lnTo>
                        <a:pt x="75" y="304"/>
                      </a:lnTo>
                      <a:lnTo>
                        <a:pt x="71" y="306"/>
                      </a:lnTo>
                      <a:lnTo>
                        <a:pt x="35" y="309"/>
                      </a:lnTo>
                      <a:lnTo>
                        <a:pt x="31" y="311"/>
                      </a:lnTo>
                    </a:path>
                  </a:pathLst>
                </a:custGeom>
                <a:solidFill>
                  <a:srgbClr val="005426"/>
                </a:solidFill>
                <a:ln w="3175" cap="flat" cmpd="sng" algn="ctr">
                  <a:solidFill>
                    <a:schemeClr val="bg2">
                      <a:lumMod val="40000"/>
                      <a:lumOff val="60000"/>
                    </a:schemeClr>
                  </a:solidFill>
                  <a:prstDash val="sysDot"/>
                  <a:round/>
                  <a:headEnd type="none" w="med" len="med"/>
                  <a:tailEnd type="none" w="med" len="med"/>
                </a:ln>
                <a:effectLst/>
              </p:spPr>
              <p:txBody>
                <a:bodyPr lIns="0" tIns="0" rIns="0" bIns="0" anchor="ctr" anchorCtr="1"/>
                <a:lstStyle/>
                <a:p>
                  <a:pPr marL="227013" indent="-227013">
                    <a:spcBef>
                      <a:spcPct val="20000"/>
                    </a:spcBef>
                    <a:buFont typeface="Wingdings" pitchFamily="2" charset="2"/>
                    <a:buChar char="§"/>
                    <a:defRPr/>
                  </a:pPr>
                  <a:endParaRPr lang="en-US" sz="800">
                    <a:solidFill>
                      <a:schemeClr val="bg1"/>
                    </a:solidFill>
                    <a:latin typeface="Arial" charset="0"/>
                  </a:endParaRPr>
                </a:p>
              </p:txBody>
            </p:sp>
            <p:sp>
              <p:nvSpPr>
                <p:cNvPr id="288" name="Freeform 52"/>
                <p:cNvSpPr>
                  <a:spLocks/>
                </p:cNvSpPr>
                <p:nvPr/>
              </p:nvSpPr>
              <p:spPr bwMode="auto">
                <a:xfrm>
                  <a:off x="4969" y="2233"/>
                  <a:ext cx="58" cy="86"/>
                </a:xfrm>
                <a:custGeom>
                  <a:avLst/>
                  <a:gdLst/>
                  <a:ahLst/>
                  <a:cxnLst>
                    <a:cxn ang="0">
                      <a:pos x="0" y="0"/>
                    </a:cxn>
                    <a:cxn ang="0">
                      <a:pos x="2" y="0"/>
                    </a:cxn>
                    <a:cxn ang="0">
                      <a:pos x="20" y="34"/>
                    </a:cxn>
                    <a:cxn ang="0">
                      <a:pos x="52" y="77"/>
                    </a:cxn>
                    <a:cxn ang="0">
                      <a:pos x="30" y="52"/>
                    </a:cxn>
                    <a:cxn ang="0">
                      <a:pos x="29" y="52"/>
                    </a:cxn>
                    <a:cxn ang="0">
                      <a:pos x="19" y="34"/>
                    </a:cxn>
                    <a:cxn ang="0">
                      <a:pos x="0" y="0"/>
                    </a:cxn>
                  </a:cxnLst>
                  <a:rect l="0" t="0" r="r" b="b"/>
                  <a:pathLst>
                    <a:path w="52" h="77">
                      <a:moveTo>
                        <a:pt x="0" y="0"/>
                      </a:moveTo>
                      <a:lnTo>
                        <a:pt x="2" y="0"/>
                      </a:lnTo>
                      <a:lnTo>
                        <a:pt x="20" y="34"/>
                      </a:lnTo>
                      <a:lnTo>
                        <a:pt x="52" y="77"/>
                      </a:lnTo>
                      <a:lnTo>
                        <a:pt x="30" y="52"/>
                      </a:lnTo>
                      <a:lnTo>
                        <a:pt x="29" y="52"/>
                      </a:lnTo>
                      <a:lnTo>
                        <a:pt x="19" y="34"/>
                      </a:lnTo>
                      <a:lnTo>
                        <a:pt x="0" y="0"/>
                      </a:lnTo>
                    </a:path>
                  </a:pathLst>
                </a:custGeom>
                <a:solidFill>
                  <a:srgbClr val="009900"/>
                </a:solidFill>
                <a:ln w="3175" cap="flat" cmpd="sng" algn="ctr">
                  <a:solidFill>
                    <a:schemeClr val="bg2">
                      <a:lumMod val="40000"/>
                      <a:lumOff val="60000"/>
                    </a:schemeClr>
                  </a:solidFill>
                  <a:prstDash val="sysDot"/>
                  <a:round/>
                  <a:headEnd type="none" w="med" len="med"/>
                  <a:tailEnd type="none" w="med" len="med"/>
                </a:ln>
                <a:effectLst/>
              </p:spPr>
              <p:txBody>
                <a:bodyPr lIns="0" tIns="0" rIns="0" bIns="0" anchor="ctr" anchorCtr="1"/>
                <a:lstStyle/>
                <a:p>
                  <a:pPr marL="227013" indent="-227013">
                    <a:spcBef>
                      <a:spcPct val="20000"/>
                    </a:spcBef>
                    <a:buFont typeface="Wingdings" pitchFamily="2" charset="2"/>
                    <a:buChar char="§"/>
                    <a:defRPr/>
                  </a:pPr>
                  <a:endParaRPr lang="en-US" sz="800">
                    <a:solidFill>
                      <a:schemeClr val="bg1"/>
                    </a:solidFill>
                    <a:latin typeface="Arial" charset="0"/>
                  </a:endParaRPr>
                </a:p>
              </p:txBody>
            </p:sp>
            <p:sp>
              <p:nvSpPr>
                <p:cNvPr id="289" name="Freeform 53"/>
                <p:cNvSpPr>
                  <a:spLocks/>
                </p:cNvSpPr>
                <p:nvPr/>
              </p:nvSpPr>
              <p:spPr bwMode="auto">
                <a:xfrm>
                  <a:off x="5023" y="2321"/>
                  <a:ext cx="22" cy="77"/>
                </a:xfrm>
                <a:custGeom>
                  <a:avLst/>
                  <a:gdLst/>
                  <a:ahLst/>
                  <a:cxnLst>
                    <a:cxn ang="0">
                      <a:pos x="11" y="10"/>
                    </a:cxn>
                    <a:cxn ang="0">
                      <a:pos x="5" y="0"/>
                    </a:cxn>
                    <a:cxn ang="0">
                      <a:pos x="16" y="15"/>
                    </a:cxn>
                    <a:cxn ang="0">
                      <a:pos x="20" y="60"/>
                    </a:cxn>
                    <a:cxn ang="0">
                      <a:pos x="0" y="70"/>
                    </a:cxn>
                    <a:cxn ang="0">
                      <a:pos x="5" y="62"/>
                    </a:cxn>
                    <a:cxn ang="0">
                      <a:pos x="20" y="53"/>
                    </a:cxn>
                    <a:cxn ang="0">
                      <a:pos x="16" y="22"/>
                    </a:cxn>
                    <a:cxn ang="0">
                      <a:pos x="11" y="10"/>
                    </a:cxn>
                  </a:cxnLst>
                  <a:rect l="0" t="0" r="r" b="b"/>
                  <a:pathLst>
                    <a:path w="20" h="70">
                      <a:moveTo>
                        <a:pt x="11" y="10"/>
                      </a:moveTo>
                      <a:lnTo>
                        <a:pt x="5" y="0"/>
                      </a:lnTo>
                      <a:lnTo>
                        <a:pt x="16" y="15"/>
                      </a:lnTo>
                      <a:lnTo>
                        <a:pt x="20" y="60"/>
                      </a:lnTo>
                      <a:lnTo>
                        <a:pt x="0" y="70"/>
                      </a:lnTo>
                      <a:lnTo>
                        <a:pt x="5" y="62"/>
                      </a:lnTo>
                      <a:lnTo>
                        <a:pt x="20" y="53"/>
                      </a:lnTo>
                      <a:lnTo>
                        <a:pt x="16" y="22"/>
                      </a:lnTo>
                      <a:lnTo>
                        <a:pt x="11" y="10"/>
                      </a:lnTo>
                    </a:path>
                  </a:pathLst>
                </a:custGeom>
                <a:solidFill>
                  <a:srgbClr val="009900"/>
                </a:solidFill>
                <a:ln w="3175" cap="flat" cmpd="sng" algn="ctr">
                  <a:solidFill>
                    <a:schemeClr val="bg2">
                      <a:lumMod val="40000"/>
                      <a:lumOff val="60000"/>
                    </a:schemeClr>
                  </a:solidFill>
                  <a:prstDash val="sysDot"/>
                  <a:round/>
                  <a:headEnd type="none" w="med" len="med"/>
                  <a:tailEnd type="none" w="med" len="med"/>
                </a:ln>
                <a:effectLst/>
              </p:spPr>
              <p:txBody>
                <a:bodyPr lIns="0" tIns="0" rIns="0" bIns="0" anchor="ctr" anchorCtr="1"/>
                <a:lstStyle/>
                <a:p>
                  <a:pPr marL="227013" indent="-227013">
                    <a:spcBef>
                      <a:spcPct val="20000"/>
                    </a:spcBef>
                    <a:buFont typeface="Wingdings" pitchFamily="2" charset="2"/>
                    <a:buChar char="§"/>
                    <a:defRPr/>
                  </a:pPr>
                  <a:endParaRPr lang="en-US" sz="800">
                    <a:solidFill>
                      <a:schemeClr val="bg1"/>
                    </a:solidFill>
                    <a:latin typeface="Arial" charset="0"/>
                  </a:endParaRPr>
                </a:p>
              </p:txBody>
            </p:sp>
            <p:sp>
              <p:nvSpPr>
                <p:cNvPr id="290" name="Freeform 54"/>
                <p:cNvSpPr>
                  <a:spLocks/>
                </p:cNvSpPr>
                <p:nvPr/>
              </p:nvSpPr>
              <p:spPr bwMode="auto">
                <a:xfrm>
                  <a:off x="5001" y="2398"/>
                  <a:ext cx="22" cy="21"/>
                </a:xfrm>
                <a:custGeom>
                  <a:avLst/>
                  <a:gdLst/>
                  <a:ahLst/>
                  <a:cxnLst>
                    <a:cxn ang="0">
                      <a:pos x="0" y="19"/>
                    </a:cxn>
                    <a:cxn ang="0">
                      <a:pos x="1" y="12"/>
                    </a:cxn>
                    <a:cxn ang="0">
                      <a:pos x="11" y="4"/>
                    </a:cxn>
                    <a:cxn ang="0">
                      <a:pos x="20" y="0"/>
                    </a:cxn>
                    <a:cxn ang="0">
                      <a:pos x="16" y="4"/>
                    </a:cxn>
                    <a:cxn ang="0">
                      <a:pos x="8" y="9"/>
                    </a:cxn>
                    <a:cxn ang="0">
                      <a:pos x="0" y="19"/>
                    </a:cxn>
                    <a:cxn ang="0">
                      <a:pos x="0" y="19"/>
                    </a:cxn>
                  </a:cxnLst>
                  <a:rect l="0" t="0" r="r" b="b"/>
                  <a:pathLst>
                    <a:path w="20" h="19">
                      <a:moveTo>
                        <a:pt x="0" y="19"/>
                      </a:moveTo>
                      <a:lnTo>
                        <a:pt x="1" y="12"/>
                      </a:lnTo>
                      <a:lnTo>
                        <a:pt x="11" y="4"/>
                      </a:lnTo>
                      <a:lnTo>
                        <a:pt x="20" y="0"/>
                      </a:lnTo>
                      <a:lnTo>
                        <a:pt x="16" y="4"/>
                      </a:lnTo>
                      <a:lnTo>
                        <a:pt x="8" y="9"/>
                      </a:lnTo>
                      <a:lnTo>
                        <a:pt x="0" y="19"/>
                      </a:lnTo>
                      <a:lnTo>
                        <a:pt x="0" y="19"/>
                      </a:lnTo>
                    </a:path>
                  </a:pathLst>
                </a:custGeom>
                <a:solidFill>
                  <a:srgbClr val="009900"/>
                </a:solidFill>
                <a:ln w="3175" cap="flat" cmpd="sng" algn="ctr">
                  <a:solidFill>
                    <a:schemeClr val="bg2">
                      <a:lumMod val="40000"/>
                      <a:lumOff val="60000"/>
                    </a:schemeClr>
                  </a:solidFill>
                  <a:prstDash val="sysDot"/>
                  <a:round/>
                  <a:headEnd type="none" w="med" len="med"/>
                  <a:tailEnd type="none" w="med" len="med"/>
                </a:ln>
                <a:effectLst/>
              </p:spPr>
              <p:txBody>
                <a:bodyPr lIns="0" tIns="0" rIns="0" bIns="0" anchor="ctr" anchorCtr="1"/>
                <a:lstStyle/>
                <a:p>
                  <a:pPr marL="227013" indent="-227013">
                    <a:spcBef>
                      <a:spcPct val="20000"/>
                    </a:spcBef>
                    <a:buFont typeface="Wingdings" pitchFamily="2" charset="2"/>
                    <a:buChar char="§"/>
                    <a:defRPr/>
                  </a:pPr>
                  <a:endParaRPr lang="en-US" sz="800">
                    <a:solidFill>
                      <a:schemeClr val="bg1"/>
                    </a:solidFill>
                    <a:latin typeface="Arial" charset="0"/>
                  </a:endParaRPr>
                </a:p>
              </p:txBody>
            </p:sp>
            <p:sp>
              <p:nvSpPr>
                <p:cNvPr id="291" name="Freeform 55"/>
                <p:cNvSpPr>
                  <a:spLocks/>
                </p:cNvSpPr>
                <p:nvPr/>
              </p:nvSpPr>
              <p:spPr bwMode="auto">
                <a:xfrm>
                  <a:off x="4958" y="2448"/>
                  <a:ext cx="21" cy="43"/>
                </a:xfrm>
                <a:custGeom>
                  <a:avLst/>
                  <a:gdLst/>
                  <a:ahLst/>
                  <a:cxnLst>
                    <a:cxn ang="0">
                      <a:pos x="2" y="39"/>
                    </a:cxn>
                    <a:cxn ang="0">
                      <a:pos x="0" y="36"/>
                    </a:cxn>
                    <a:cxn ang="0">
                      <a:pos x="2" y="36"/>
                    </a:cxn>
                    <a:cxn ang="0">
                      <a:pos x="5" y="24"/>
                    </a:cxn>
                    <a:cxn ang="0">
                      <a:pos x="7" y="17"/>
                    </a:cxn>
                    <a:cxn ang="0">
                      <a:pos x="12" y="10"/>
                    </a:cxn>
                    <a:cxn ang="0">
                      <a:pos x="19" y="0"/>
                    </a:cxn>
                    <a:cxn ang="0">
                      <a:pos x="7" y="25"/>
                    </a:cxn>
                    <a:cxn ang="0">
                      <a:pos x="2" y="39"/>
                    </a:cxn>
                  </a:cxnLst>
                  <a:rect l="0" t="0" r="r" b="b"/>
                  <a:pathLst>
                    <a:path w="19" h="39">
                      <a:moveTo>
                        <a:pt x="2" y="39"/>
                      </a:moveTo>
                      <a:lnTo>
                        <a:pt x="0" y="36"/>
                      </a:lnTo>
                      <a:lnTo>
                        <a:pt x="2" y="36"/>
                      </a:lnTo>
                      <a:lnTo>
                        <a:pt x="5" y="24"/>
                      </a:lnTo>
                      <a:lnTo>
                        <a:pt x="7" y="17"/>
                      </a:lnTo>
                      <a:lnTo>
                        <a:pt x="12" y="10"/>
                      </a:lnTo>
                      <a:lnTo>
                        <a:pt x="19" y="0"/>
                      </a:lnTo>
                      <a:lnTo>
                        <a:pt x="7" y="25"/>
                      </a:lnTo>
                      <a:lnTo>
                        <a:pt x="2" y="39"/>
                      </a:lnTo>
                    </a:path>
                  </a:pathLst>
                </a:custGeom>
                <a:solidFill>
                  <a:srgbClr val="009900"/>
                </a:solidFill>
                <a:ln w="3175" cap="flat" cmpd="sng" algn="ctr">
                  <a:solidFill>
                    <a:schemeClr val="bg2">
                      <a:lumMod val="40000"/>
                      <a:lumOff val="60000"/>
                    </a:schemeClr>
                  </a:solidFill>
                  <a:prstDash val="sysDot"/>
                  <a:round/>
                  <a:headEnd type="none" w="med" len="med"/>
                  <a:tailEnd type="none" w="med" len="med"/>
                </a:ln>
                <a:effectLst/>
              </p:spPr>
              <p:txBody>
                <a:bodyPr lIns="0" tIns="0" rIns="0" bIns="0" anchor="ctr" anchorCtr="1"/>
                <a:lstStyle/>
                <a:p>
                  <a:pPr marL="227013" indent="-227013">
                    <a:spcBef>
                      <a:spcPct val="20000"/>
                    </a:spcBef>
                    <a:buFont typeface="Wingdings" pitchFamily="2" charset="2"/>
                    <a:buChar char="§"/>
                    <a:defRPr/>
                  </a:pPr>
                  <a:endParaRPr lang="en-US" sz="800">
                    <a:solidFill>
                      <a:schemeClr val="bg1"/>
                    </a:solidFill>
                    <a:latin typeface="Arial" charset="0"/>
                  </a:endParaRPr>
                </a:p>
              </p:txBody>
            </p:sp>
            <p:sp>
              <p:nvSpPr>
                <p:cNvPr id="292" name="Freeform 56"/>
                <p:cNvSpPr>
                  <a:spLocks/>
                </p:cNvSpPr>
                <p:nvPr/>
              </p:nvSpPr>
              <p:spPr bwMode="auto">
                <a:xfrm>
                  <a:off x="4957" y="2236"/>
                  <a:ext cx="12" cy="8"/>
                </a:xfrm>
                <a:custGeom>
                  <a:avLst/>
                  <a:gdLst/>
                  <a:ahLst/>
                  <a:cxnLst>
                    <a:cxn ang="0">
                      <a:pos x="0" y="0"/>
                    </a:cxn>
                    <a:cxn ang="0">
                      <a:pos x="3" y="0"/>
                    </a:cxn>
                    <a:cxn ang="0">
                      <a:pos x="10" y="0"/>
                    </a:cxn>
                    <a:cxn ang="0">
                      <a:pos x="11" y="7"/>
                    </a:cxn>
                    <a:cxn ang="0">
                      <a:pos x="8" y="8"/>
                    </a:cxn>
                    <a:cxn ang="0">
                      <a:pos x="6" y="3"/>
                    </a:cxn>
                    <a:cxn ang="0">
                      <a:pos x="0" y="0"/>
                    </a:cxn>
                  </a:cxnLst>
                  <a:rect l="0" t="0" r="r" b="b"/>
                  <a:pathLst>
                    <a:path w="11" h="8">
                      <a:moveTo>
                        <a:pt x="0" y="0"/>
                      </a:moveTo>
                      <a:lnTo>
                        <a:pt x="3" y="0"/>
                      </a:lnTo>
                      <a:lnTo>
                        <a:pt x="10" y="0"/>
                      </a:lnTo>
                      <a:lnTo>
                        <a:pt x="11" y="7"/>
                      </a:lnTo>
                      <a:lnTo>
                        <a:pt x="8" y="8"/>
                      </a:lnTo>
                      <a:lnTo>
                        <a:pt x="6" y="3"/>
                      </a:lnTo>
                      <a:lnTo>
                        <a:pt x="0" y="0"/>
                      </a:lnTo>
                    </a:path>
                  </a:pathLst>
                </a:custGeom>
                <a:solidFill>
                  <a:srgbClr val="009900"/>
                </a:solidFill>
                <a:ln w="3175" cap="flat" cmpd="sng" algn="ctr">
                  <a:solidFill>
                    <a:schemeClr val="bg2">
                      <a:lumMod val="40000"/>
                      <a:lumOff val="60000"/>
                    </a:schemeClr>
                  </a:solidFill>
                  <a:prstDash val="sysDot"/>
                  <a:round/>
                  <a:headEnd type="none" w="med" len="med"/>
                  <a:tailEnd type="none" w="med" len="med"/>
                </a:ln>
                <a:effectLst/>
              </p:spPr>
              <p:txBody>
                <a:bodyPr lIns="0" tIns="0" rIns="0" bIns="0" anchor="ctr" anchorCtr="1"/>
                <a:lstStyle/>
                <a:p>
                  <a:pPr marL="227013" indent="-227013">
                    <a:spcBef>
                      <a:spcPct val="20000"/>
                    </a:spcBef>
                    <a:buFont typeface="Wingdings" pitchFamily="2" charset="2"/>
                    <a:buChar char="§"/>
                    <a:defRPr/>
                  </a:pPr>
                  <a:endParaRPr lang="en-US" sz="800">
                    <a:solidFill>
                      <a:schemeClr val="bg1"/>
                    </a:solidFill>
                    <a:latin typeface="Arial" charset="0"/>
                  </a:endParaRPr>
                </a:p>
              </p:txBody>
            </p:sp>
          </p:grpSp>
          <p:sp>
            <p:nvSpPr>
              <p:cNvPr id="282" name="Freeform 177"/>
              <p:cNvSpPr>
                <a:spLocks/>
              </p:cNvSpPr>
              <p:nvPr/>
            </p:nvSpPr>
            <p:spPr bwMode="auto">
              <a:xfrm>
                <a:off x="5096" y="2068"/>
                <a:ext cx="59" cy="87"/>
              </a:xfrm>
              <a:custGeom>
                <a:avLst/>
                <a:gdLst/>
                <a:ahLst/>
                <a:cxnLst>
                  <a:cxn ang="0">
                    <a:pos x="0" y="0"/>
                  </a:cxn>
                  <a:cxn ang="0">
                    <a:pos x="2" y="0"/>
                  </a:cxn>
                  <a:cxn ang="0">
                    <a:pos x="20" y="34"/>
                  </a:cxn>
                  <a:cxn ang="0">
                    <a:pos x="52" y="77"/>
                  </a:cxn>
                  <a:cxn ang="0">
                    <a:pos x="30" y="52"/>
                  </a:cxn>
                  <a:cxn ang="0">
                    <a:pos x="29" y="52"/>
                  </a:cxn>
                  <a:cxn ang="0">
                    <a:pos x="19" y="34"/>
                  </a:cxn>
                  <a:cxn ang="0">
                    <a:pos x="0" y="0"/>
                  </a:cxn>
                </a:cxnLst>
                <a:rect l="0" t="0" r="r" b="b"/>
                <a:pathLst>
                  <a:path w="52" h="77">
                    <a:moveTo>
                      <a:pt x="0" y="0"/>
                    </a:moveTo>
                    <a:lnTo>
                      <a:pt x="2" y="0"/>
                    </a:lnTo>
                    <a:lnTo>
                      <a:pt x="20" y="34"/>
                    </a:lnTo>
                    <a:lnTo>
                      <a:pt x="52" y="77"/>
                    </a:lnTo>
                    <a:lnTo>
                      <a:pt x="30" y="52"/>
                    </a:lnTo>
                    <a:lnTo>
                      <a:pt x="29" y="52"/>
                    </a:lnTo>
                    <a:lnTo>
                      <a:pt x="19" y="34"/>
                    </a:lnTo>
                    <a:lnTo>
                      <a:pt x="0" y="0"/>
                    </a:lnTo>
                  </a:path>
                </a:pathLst>
              </a:custGeom>
              <a:solidFill>
                <a:srgbClr val="009900"/>
              </a:solidFill>
              <a:ln w="3175" cap="flat" cmpd="sng" algn="ctr">
                <a:solidFill>
                  <a:schemeClr val="bg2">
                    <a:lumMod val="40000"/>
                    <a:lumOff val="60000"/>
                  </a:schemeClr>
                </a:solidFill>
                <a:prstDash val="sysDot"/>
                <a:round/>
                <a:headEnd type="none" w="med" len="med"/>
                <a:tailEnd type="none" w="med" len="med"/>
              </a:ln>
              <a:effectLst/>
            </p:spPr>
            <p:txBody>
              <a:bodyPr lIns="0" tIns="0" rIns="0" bIns="0" anchor="ctr" anchorCtr="1"/>
              <a:lstStyle/>
              <a:p>
                <a:pPr marL="227013" indent="-227013">
                  <a:spcBef>
                    <a:spcPct val="20000"/>
                  </a:spcBef>
                  <a:buFont typeface="Wingdings" pitchFamily="2" charset="2"/>
                  <a:buChar char="§"/>
                  <a:defRPr/>
                </a:pPr>
                <a:endParaRPr lang="en-US" sz="800">
                  <a:solidFill>
                    <a:schemeClr val="bg1"/>
                  </a:solidFill>
                  <a:latin typeface="Arial" charset="0"/>
                </a:endParaRPr>
              </a:p>
            </p:txBody>
          </p:sp>
          <p:sp>
            <p:nvSpPr>
              <p:cNvPr id="283" name="Freeform 178"/>
              <p:cNvSpPr>
                <a:spLocks/>
              </p:cNvSpPr>
              <p:nvPr/>
            </p:nvSpPr>
            <p:spPr bwMode="auto">
              <a:xfrm>
                <a:off x="5151" y="2157"/>
                <a:ext cx="21" cy="78"/>
              </a:xfrm>
              <a:custGeom>
                <a:avLst/>
                <a:gdLst/>
                <a:ahLst/>
                <a:cxnLst>
                  <a:cxn ang="0">
                    <a:pos x="11" y="10"/>
                  </a:cxn>
                  <a:cxn ang="0">
                    <a:pos x="5" y="0"/>
                  </a:cxn>
                  <a:cxn ang="0">
                    <a:pos x="16" y="15"/>
                  </a:cxn>
                  <a:cxn ang="0">
                    <a:pos x="20" y="60"/>
                  </a:cxn>
                  <a:cxn ang="0">
                    <a:pos x="0" y="70"/>
                  </a:cxn>
                  <a:cxn ang="0">
                    <a:pos x="5" y="62"/>
                  </a:cxn>
                  <a:cxn ang="0">
                    <a:pos x="20" y="53"/>
                  </a:cxn>
                  <a:cxn ang="0">
                    <a:pos x="16" y="22"/>
                  </a:cxn>
                  <a:cxn ang="0">
                    <a:pos x="11" y="10"/>
                  </a:cxn>
                </a:cxnLst>
                <a:rect l="0" t="0" r="r" b="b"/>
                <a:pathLst>
                  <a:path w="20" h="70">
                    <a:moveTo>
                      <a:pt x="11" y="10"/>
                    </a:moveTo>
                    <a:lnTo>
                      <a:pt x="5" y="0"/>
                    </a:lnTo>
                    <a:lnTo>
                      <a:pt x="16" y="15"/>
                    </a:lnTo>
                    <a:lnTo>
                      <a:pt x="20" y="60"/>
                    </a:lnTo>
                    <a:lnTo>
                      <a:pt x="0" y="70"/>
                    </a:lnTo>
                    <a:lnTo>
                      <a:pt x="5" y="62"/>
                    </a:lnTo>
                    <a:lnTo>
                      <a:pt x="20" y="53"/>
                    </a:lnTo>
                    <a:lnTo>
                      <a:pt x="16" y="22"/>
                    </a:lnTo>
                    <a:lnTo>
                      <a:pt x="11" y="10"/>
                    </a:lnTo>
                  </a:path>
                </a:pathLst>
              </a:custGeom>
              <a:solidFill>
                <a:srgbClr val="009900"/>
              </a:solidFill>
              <a:ln w="3175" cap="flat" cmpd="sng" algn="ctr">
                <a:solidFill>
                  <a:schemeClr val="bg2">
                    <a:lumMod val="40000"/>
                    <a:lumOff val="60000"/>
                  </a:schemeClr>
                </a:solidFill>
                <a:prstDash val="sysDot"/>
                <a:round/>
                <a:headEnd type="none" w="med" len="med"/>
                <a:tailEnd type="none" w="med" len="med"/>
              </a:ln>
              <a:effectLst/>
            </p:spPr>
            <p:txBody>
              <a:bodyPr lIns="0" tIns="0" rIns="0" bIns="0" anchor="ctr" anchorCtr="1"/>
              <a:lstStyle/>
              <a:p>
                <a:pPr marL="227013" indent="-227013">
                  <a:spcBef>
                    <a:spcPct val="20000"/>
                  </a:spcBef>
                  <a:buFont typeface="Wingdings" pitchFamily="2" charset="2"/>
                  <a:buChar char="§"/>
                  <a:defRPr/>
                </a:pPr>
                <a:endParaRPr lang="en-US" sz="800">
                  <a:solidFill>
                    <a:schemeClr val="bg1"/>
                  </a:solidFill>
                  <a:latin typeface="Arial" charset="0"/>
                </a:endParaRPr>
              </a:p>
            </p:txBody>
          </p:sp>
          <p:sp>
            <p:nvSpPr>
              <p:cNvPr id="284" name="Freeform 179"/>
              <p:cNvSpPr>
                <a:spLocks/>
              </p:cNvSpPr>
              <p:nvPr/>
            </p:nvSpPr>
            <p:spPr bwMode="auto">
              <a:xfrm>
                <a:off x="5130" y="2235"/>
                <a:ext cx="21" cy="21"/>
              </a:xfrm>
              <a:custGeom>
                <a:avLst/>
                <a:gdLst/>
                <a:ahLst/>
                <a:cxnLst>
                  <a:cxn ang="0">
                    <a:pos x="0" y="19"/>
                  </a:cxn>
                  <a:cxn ang="0">
                    <a:pos x="1" y="12"/>
                  </a:cxn>
                  <a:cxn ang="0">
                    <a:pos x="11" y="4"/>
                  </a:cxn>
                  <a:cxn ang="0">
                    <a:pos x="20" y="0"/>
                  </a:cxn>
                  <a:cxn ang="0">
                    <a:pos x="16" y="4"/>
                  </a:cxn>
                  <a:cxn ang="0">
                    <a:pos x="8" y="9"/>
                  </a:cxn>
                  <a:cxn ang="0">
                    <a:pos x="0" y="19"/>
                  </a:cxn>
                  <a:cxn ang="0">
                    <a:pos x="0" y="19"/>
                  </a:cxn>
                </a:cxnLst>
                <a:rect l="0" t="0" r="r" b="b"/>
                <a:pathLst>
                  <a:path w="20" h="19">
                    <a:moveTo>
                      <a:pt x="0" y="19"/>
                    </a:moveTo>
                    <a:lnTo>
                      <a:pt x="1" y="12"/>
                    </a:lnTo>
                    <a:lnTo>
                      <a:pt x="11" y="4"/>
                    </a:lnTo>
                    <a:lnTo>
                      <a:pt x="20" y="0"/>
                    </a:lnTo>
                    <a:lnTo>
                      <a:pt x="16" y="4"/>
                    </a:lnTo>
                    <a:lnTo>
                      <a:pt x="8" y="9"/>
                    </a:lnTo>
                    <a:lnTo>
                      <a:pt x="0" y="19"/>
                    </a:lnTo>
                    <a:lnTo>
                      <a:pt x="0" y="19"/>
                    </a:lnTo>
                  </a:path>
                </a:pathLst>
              </a:custGeom>
              <a:solidFill>
                <a:srgbClr val="009900"/>
              </a:solidFill>
              <a:ln w="3175" cap="flat" cmpd="sng" algn="ctr">
                <a:solidFill>
                  <a:schemeClr val="bg2">
                    <a:lumMod val="40000"/>
                    <a:lumOff val="60000"/>
                  </a:schemeClr>
                </a:solidFill>
                <a:prstDash val="sysDot"/>
                <a:round/>
                <a:headEnd type="none" w="med" len="med"/>
                <a:tailEnd type="none" w="med" len="med"/>
              </a:ln>
              <a:effectLst/>
            </p:spPr>
            <p:txBody>
              <a:bodyPr lIns="0" tIns="0" rIns="0" bIns="0" anchor="ctr" anchorCtr="1"/>
              <a:lstStyle/>
              <a:p>
                <a:pPr marL="227013" indent="-227013">
                  <a:spcBef>
                    <a:spcPct val="20000"/>
                  </a:spcBef>
                  <a:buFont typeface="Wingdings" pitchFamily="2" charset="2"/>
                  <a:buChar char="§"/>
                  <a:defRPr/>
                </a:pPr>
                <a:endParaRPr lang="en-US" sz="800">
                  <a:solidFill>
                    <a:schemeClr val="bg1"/>
                  </a:solidFill>
                  <a:latin typeface="Arial" charset="0"/>
                </a:endParaRPr>
              </a:p>
            </p:txBody>
          </p:sp>
          <p:sp>
            <p:nvSpPr>
              <p:cNvPr id="285" name="Freeform 180"/>
              <p:cNvSpPr>
                <a:spLocks/>
              </p:cNvSpPr>
              <p:nvPr/>
            </p:nvSpPr>
            <p:spPr bwMode="auto">
              <a:xfrm>
                <a:off x="5086" y="2285"/>
                <a:ext cx="22" cy="42"/>
              </a:xfrm>
              <a:custGeom>
                <a:avLst/>
                <a:gdLst/>
                <a:ahLst/>
                <a:cxnLst>
                  <a:cxn ang="0">
                    <a:pos x="2" y="39"/>
                  </a:cxn>
                  <a:cxn ang="0">
                    <a:pos x="0" y="36"/>
                  </a:cxn>
                  <a:cxn ang="0">
                    <a:pos x="2" y="36"/>
                  </a:cxn>
                  <a:cxn ang="0">
                    <a:pos x="5" y="24"/>
                  </a:cxn>
                  <a:cxn ang="0">
                    <a:pos x="7" y="17"/>
                  </a:cxn>
                  <a:cxn ang="0">
                    <a:pos x="12" y="10"/>
                  </a:cxn>
                  <a:cxn ang="0">
                    <a:pos x="19" y="0"/>
                  </a:cxn>
                  <a:cxn ang="0">
                    <a:pos x="7" y="25"/>
                  </a:cxn>
                  <a:cxn ang="0">
                    <a:pos x="2" y="39"/>
                  </a:cxn>
                </a:cxnLst>
                <a:rect l="0" t="0" r="r" b="b"/>
                <a:pathLst>
                  <a:path w="19" h="39">
                    <a:moveTo>
                      <a:pt x="2" y="39"/>
                    </a:moveTo>
                    <a:lnTo>
                      <a:pt x="0" y="36"/>
                    </a:lnTo>
                    <a:lnTo>
                      <a:pt x="2" y="36"/>
                    </a:lnTo>
                    <a:lnTo>
                      <a:pt x="5" y="24"/>
                    </a:lnTo>
                    <a:lnTo>
                      <a:pt x="7" y="17"/>
                    </a:lnTo>
                    <a:lnTo>
                      <a:pt x="12" y="10"/>
                    </a:lnTo>
                    <a:lnTo>
                      <a:pt x="19" y="0"/>
                    </a:lnTo>
                    <a:lnTo>
                      <a:pt x="7" y="25"/>
                    </a:lnTo>
                    <a:lnTo>
                      <a:pt x="2" y="39"/>
                    </a:lnTo>
                  </a:path>
                </a:pathLst>
              </a:custGeom>
              <a:solidFill>
                <a:srgbClr val="009900"/>
              </a:solidFill>
              <a:ln w="3175" cap="flat" cmpd="sng" algn="ctr">
                <a:solidFill>
                  <a:schemeClr val="bg2">
                    <a:lumMod val="40000"/>
                    <a:lumOff val="60000"/>
                  </a:schemeClr>
                </a:solidFill>
                <a:prstDash val="sysDot"/>
                <a:round/>
                <a:headEnd type="none" w="med" len="med"/>
                <a:tailEnd type="none" w="med" len="med"/>
              </a:ln>
              <a:effectLst/>
            </p:spPr>
            <p:txBody>
              <a:bodyPr lIns="0" tIns="0" rIns="0" bIns="0" anchor="ctr" anchorCtr="1"/>
              <a:lstStyle/>
              <a:p>
                <a:pPr marL="227013" indent="-227013">
                  <a:spcBef>
                    <a:spcPct val="20000"/>
                  </a:spcBef>
                  <a:buFont typeface="Wingdings" pitchFamily="2" charset="2"/>
                  <a:buChar char="§"/>
                  <a:defRPr/>
                </a:pPr>
                <a:endParaRPr lang="en-US" sz="800">
                  <a:solidFill>
                    <a:schemeClr val="bg1"/>
                  </a:solidFill>
                  <a:latin typeface="Arial" charset="0"/>
                </a:endParaRPr>
              </a:p>
            </p:txBody>
          </p:sp>
          <p:sp>
            <p:nvSpPr>
              <p:cNvPr id="286" name="Freeform 183"/>
              <p:cNvSpPr>
                <a:spLocks/>
              </p:cNvSpPr>
              <p:nvPr/>
            </p:nvSpPr>
            <p:spPr bwMode="auto">
              <a:xfrm>
                <a:off x="5085" y="2071"/>
                <a:ext cx="11" cy="8"/>
              </a:xfrm>
              <a:custGeom>
                <a:avLst/>
                <a:gdLst/>
                <a:ahLst/>
                <a:cxnLst>
                  <a:cxn ang="0">
                    <a:pos x="0" y="0"/>
                  </a:cxn>
                  <a:cxn ang="0">
                    <a:pos x="3" y="0"/>
                  </a:cxn>
                  <a:cxn ang="0">
                    <a:pos x="10" y="0"/>
                  </a:cxn>
                  <a:cxn ang="0">
                    <a:pos x="11" y="7"/>
                  </a:cxn>
                  <a:cxn ang="0">
                    <a:pos x="8" y="8"/>
                  </a:cxn>
                  <a:cxn ang="0">
                    <a:pos x="6" y="3"/>
                  </a:cxn>
                  <a:cxn ang="0">
                    <a:pos x="0" y="0"/>
                  </a:cxn>
                </a:cxnLst>
                <a:rect l="0" t="0" r="r" b="b"/>
                <a:pathLst>
                  <a:path w="11" h="8">
                    <a:moveTo>
                      <a:pt x="0" y="0"/>
                    </a:moveTo>
                    <a:lnTo>
                      <a:pt x="3" y="0"/>
                    </a:lnTo>
                    <a:lnTo>
                      <a:pt x="10" y="0"/>
                    </a:lnTo>
                    <a:lnTo>
                      <a:pt x="11" y="7"/>
                    </a:lnTo>
                    <a:lnTo>
                      <a:pt x="8" y="8"/>
                    </a:lnTo>
                    <a:lnTo>
                      <a:pt x="6" y="3"/>
                    </a:lnTo>
                    <a:lnTo>
                      <a:pt x="0" y="0"/>
                    </a:lnTo>
                  </a:path>
                </a:pathLst>
              </a:custGeom>
              <a:solidFill>
                <a:srgbClr val="009900"/>
              </a:solidFill>
              <a:ln w="3175" cap="flat" cmpd="sng" algn="ctr">
                <a:solidFill>
                  <a:schemeClr val="bg2">
                    <a:lumMod val="40000"/>
                    <a:lumOff val="60000"/>
                  </a:schemeClr>
                </a:solidFill>
                <a:prstDash val="sysDot"/>
                <a:round/>
                <a:headEnd type="none" w="med" len="med"/>
                <a:tailEnd type="none" w="med" len="med"/>
              </a:ln>
              <a:effectLst/>
            </p:spPr>
            <p:txBody>
              <a:bodyPr lIns="0" tIns="0" rIns="0" bIns="0" anchor="ctr" anchorCtr="1"/>
              <a:lstStyle/>
              <a:p>
                <a:pPr marL="227013" indent="-227013">
                  <a:spcBef>
                    <a:spcPct val="20000"/>
                  </a:spcBef>
                  <a:buFont typeface="Wingdings" pitchFamily="2" charset="2"/>
                  <a:buChar char="§"/>
                  <a:defRPr/>
                </a:pPr>
                <a:endParaRPr lang="en-US" sz="800">
                  <a:solidFill>
                    <a:schemeClr val="bg1"/>
                  </a:solidFill>
                  <a:latin typeface="Arial" charset="0"/>
                </a:endParaRPr>
              </a:p>
            </p:txBody>
          </p:sp>
        </p:grpSp>
        <p:sp>
          <p:nvSpPr>
            <p:cNvPr id="245" name="Freeform 184"/>
            <p:cNvSpPr>
              <a:spLocks/>
            </p:cNvSpPr>
            <p:nvPr/>
          </p:nvSpPr>
          <p:spPr bwMode="auto">
            <a:xfrm>
              <a:off x="8462963" y="4914900"/>
              <a:ext cx="1587" cy="9525"/>
            </a:xfrm>
            <a:custGeom>
              <a:avLst/>
              <a:gdLst/>
              <a:ahLst/>
              <a:cxnLst>
                <a:cxn ang="0">
                  <a:pos x="0" y="0"/>
                </a:cxn>
                <a:cxn ang="0">
                  <a:pos x="1" y="0"/>
                </a:cxn>
                <a:cxn ang="0">
                  <a:pos x="1" y="15"/>
                </a:cxn>
                <a:cxn ang="0">
                  <a:pos x="0" y="0"/>
                </a:cxn>
              </a:cxnLst>
              <a:rect l="0" t="0" r="r" b="b"/>
              <a:pathLst>
                <a:path w="1" h="15">
                  <a:moveTo>
                    <a:pt x="0" y="0"/>
                  </a:moveTo>
                  <a:lnTo>
                    <a:pt x="1" y="0"/>
                  </a:lnTo>
                  <a:lnTo>
                    <a:pt x="1" y="15"/>
                  </a:lnTo>
                  <a:lnTo>
                    <a:pt x="0" y="0"/>
                  </a:lnTo>
                </a:path>
              </a:pathLst>
            </a:custGeom>
            <a:solidFill>
              <a:srgbClr val="FFCC00"/>
            </a:solidFill>
            <a:ln w="3175" cap="flat"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a:latin typeface="Arial" charset="0"/>
              </a:endParaRPr>
            </a:p>
          </p:txBody>
        </p:sp>
        <p:sp>
          <p:nvSpPr>
            <p:cNvPr id="246" name="Freeform 185"/>
            <p:cNvSpPr>
              <a:spLocks/>
            </p:cNvSpPr>
            <p:nvPr/>
          </p:nvSpPr>
          <p:spPr bwMode="auto">
            <a:xfrm>
              <a:off x="8156575" y="5614988"/>
              <a:ext cx="4763" cy="20637"/>
            </a:xfrm>
            <a:custGeom>
              <a:avLst/>
              <a:gdLst/>
              <a:ahLst/>
              <a:cxnLst>
                <a:cxn ang="0">
                  <a:pos x="0" y="9"/>
                </a:cxn>
                <a:cxn ang="0">
                  <a:pos x="5" y="0"/>
                </a:cxn>
                <a:cxn ang="0">
                  <a:pos x="8" y="4"/>
                </a:cxn>
                <a:cxn ang="0">
                  <a:pos x="6" y="29"/>
                </a:cxn>
                <a:cxn ang="0">
                  <a:pos x="3" y="27"/>
                </a:cxn>
                <a:cxn ang="0">
                  <a:pos x="1" y="14"/>
                </a:cxn>
                <a:cxn ang="0">
                  <a:pos x="0" y="12"/>
                </a:cxn>
                <a:cxn ang="0">
                  <a:pos x="0" y="9"/>
                </a:cxn>
              </a:cxnLst>
              <a:rect l="0" t="0" r="r" b="b"/>
              <a:pathLst>
                <a:path w="8" h="29">
                  <a:moveTo>
                    <a:pt x="0" y="9"/>
                  </a:moveTo>
                  <a:lnTo>
                    <a:pt x="5" y="0"/>
                  </a:lnTo>
                  <a:lnTo>
                    <a:pt x="8" y="4"/>
                  </a:lnTo>
                  <a:lnTo>
                    <a:pt x="6" y="29"/>
                  </a:lnTo>
                  <a:lnTo>
                    <a:pt x="3" y="27"/>
                  </a:lnTo>
                  <a:lnTo>
                    <a:pt x="1" y="14"/>
                  </a:lnTo>
                  <a:lnTo>
                    <a:pt x="0" y="12"/>
                  </a:lnTo>
                  <a:lnTo>
                    <a:pt x="0" y="9"/>
                  </a:lnTo>
                </a:path>
              </a:pathLst>
            </a:custGeom>
            <a:solidFill>
              <a:srgbClr val="008000"/>
            </a:solidFill>
            <a:ln w="3175" cap="flat"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dirty="0">
                <a:latin typeface="Arial" charset="0"/>
              </a:endParaRPr>
            </a:p>
          </p:txBody>
        </p:sp>
        <p:sp>
          <p:nvSpPr>
            <p:cNvPr id="247" name="Freeform 186"/>
            <p:cNvSpPr>
              <a:spLocks/>
            </p:cNvSpPr>
            <p:nvPr/>
          </p:nvSpPr>
          <p:spPr bwMode="auto">
            <a:xfrm>
              <a:off x="8186738" y="5499100"/>
              <a:ext cx="7937" cy="15875"/>
            </a:xfrm>
            <a:custGeom>
              <a:avLst/>
              <a:gdLst/>
              <a:ahLst/>
              <a:cxnLst>
                <a:cxn ang="0">
                  <a:pos x="0" y="1"/>
                </a:cxn>
                <a:cxn ang="0">
                  <a:pos x="6" y="0"/>
                </a:cxn>
                <a:cxn ang="0">
                  <a:pos x="11" y="3"/>
                </a:cxn>
                <a:cxn ang="0">
                  <a:pos x="0" y="20"/>
                </a:cxn>
                <a:cxn ang="0">
                  <a:pos x="0" y="1"/>
                </a:cxn>
              </a:cxnLst>
              <a:rect l="0" t="0" r="r" b="b"/>
              <a:pathLst>
                <a:path w="11" h="20">
                  <a:moveTo>
                    <a:pt x="0" y="1"/>
                  </a:moveTo>
                  <a:lnTo>
                    <a:pt x="6" y="0"/>
                  </a:lnTo>
                  <a:lnTo>
                    <a:pt x="11" y="3"/>
                  </a:lnTo>
                  <a:lnTo>
                    <a:pt x="0" y="20"/>
                  </a:lnTo>
                  <a:lnTo>
                    <a:pt x="0" y="1"/>
                  </a:lnTo>
                </a:path>
              </a:pathLst>
            </a:custGeom>
            <a:solidFill>
              <a:srgbClr val="C0BE7E"/>
            </a:solidFill>
            <a:ln w="3175" cap="rnd"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48" name="Freeform 187"/>
            <p:cNvSpPr>
              <a:spLocks/>
            </p:cNvSpPr>
            <p:nvPr/>
          </p:nvSpPr>
          <p:spPr bwMode="auto">
            <a:xfrm>
              <a:off x="7743825" y="5713413"/>
              <a:ext cx="55563" cy="12700"/>
            </a:xfrm>
            <a:custGeom>
              <a:avLst/>
              <a:gdLst/>
              <a:ahLst/>
              <a:cxnLst>
                <a:cxn ang="0">
                  <a:pos x="44" y="5"/>
                </a:cxn>
                <a:cxn ang="0">
                  <a:pos x="49" y="4"/>
                </a:cxn>
                <a:cxn ang="0">
                  <a:pos x="66" y="0"/>
                </a:cxn>
                <a:cxn ang="0">
                  <a:pos x="76" y="0"/>
                </a:cxn>
                <a:cxn ang="0">
                  <a:pos x="76" y="0"/>
                </a:cxn>
                <a:cxn ang="0">
                  <a:pos x="76" y="2"/>
                </a:cxn>
                <a:cxn ang="0">
                  <a:pos x="56" y="4"/>
                </a:cxn>
                <a:cxn ang="0">
                  <a:pos x="49" y="5"/>
                </a:cxn>
                <a:cxn ang="0">
                  <a:pos x="44" y="7"/>
                </a:cxn>
                <a:cxn ang="0">
                  <a:pos x="5" y="19"/>
                </a:cxn>
                <a:cxn ang="0">
                  <a:pos x="2" y="19"/>
                </a:cxn>
                <a:cxn ang="0">
                  <a:pos x="0" y="17"/>
                </a:cxn>
                <a:cxn ang="0">
                  <a:pos x="9" y="17"/>
                </a:cxn>
                <a:cxn ang="0">
                  <a:pos x="14" y="14"/>
                </a:cxn>
                <a:cxn ang="0">
                  <a:pos x="24" y="10"/>
                </a:cxn>
                <a:cxn ang="0">
                  <a:pos x="36" y="9"/>
                </a:cxn>
                <a:cxn ang="0">
                  <a:pos x="44" y="5"/>
                </a:cxn>
              </a:cxnLst>
              <a:rect l="0" t="0" r="r" b="b"/>
              <a:pathLst>
                <a:path w="76" h="19">
                  <a:moveTo>
                    <a:pt x="44" y="5"/>
                  </a:moveTo>
                  <a:lnTo>
                    <a:pt x="49" y="4"/>
                  </a:lnTo>
                  <a:lnTo>
                    <a:pt x="66" y="0"/>
                  </a:lnTo>
                  <a:lnTo>
                    <a:pt x="76" y="0"/>
                  </a:lnTo>
                  <a:lnTo>
                    <a:pt x="76" y="0"/>
                  </a:lnTo>
                  <a:lnTo>
                    <a:pt x="76" y="2"/>
                  </a:lnTo>
                  <a:lnTo>
                    <a:pt x="56" y="4"/>
                  </a:lnTo>
                  <a:lnTo>
                    <a:pt x="49" y="5"/>
                  </a:lnTo>
                  <a:lnTo>
                    <a:pt x="44" y="7"/>
                  </a:lnTo>
                  <a:lnTo>
                    <a:pt x="5" y="19"/>
                  </a:lnTo>
                  <a:lnTo>
                    <a:pt x="2" y="19"/>
                  </a:lnTo>
                  <a:lnTo>
                    <a:pt x="0" y="17"/>
                  </a:lnTo>
                  <a:lnTo>
                    <a:pt x="9" y="17"/>
                  </a:lnTo>
                  <a:lnTo>
                    <a:pt x="14" y="14"/>
                  </a:lnTo>
                  <a:lnTo>
                    <a:pt x="24" y="10"/>
                  </a:lnTo>
                  <a:lnTo>
                    <a:pt x="36" y="9"/>
                  </a:lnTo>
                  <a:lnTo>
                    <a:pt x="44" y="5"/>
                  </a:lnTo>
                </a:path>
              </a:pathLst>
            </a:custGeom>
            <a:solidFill>
              <a:srgbClr val="008000"/>
            </a:solidFill>
            <a:ln w="3175" cap="flat"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dirty="0">
                <a:latin typeface="Arial" charset="0"/>
              </a:endParaRPr>
            </a:p>
          </p:txBody>
        </p:sp>
        <p:grpSp>
          <p:nvGrpSpPr>
            <p:cNvPr id="14" name="Group 363"/>
            <p:cNvGrpSpPr>
              <a:grpSpLocks/>
            </p:cNvGrpSpPr>
            <p:nvPr/>
          </p:nvGrpSpPr>
          <p:grpSpPr bwMode="auto">
            <a:xfrm>
              <a:off x="6349218" y="5222799"/>
              <a:ext cx="938800" cy="915369"/>
              <a:chOff x="1985" y="2295"/>
              <a:chExt cx="1294" cy="1261"/>
            </a:xfrm>
            <a:solidFill>
              <a:srgbClr val="008000"/>
            </a:solidFill>
          </p:grpSpPr>
          <p:sp>
            <p:nvSpPr>
              <p:cNvPr id="275" name="Freeform 193"/>
              <p:cNvSpPr>
                <a:spLocks/>
              </p:cNvSpPr>
              <p:nvPr/>
            </p:nvSpPr>
            <p:spPr bwMode="auto">
              <a:xfrm>
                <a:off x="3122" y="3144"/>
                <a:ext cx="38" cy="30"/>
              </a:xfrm>
              <a:custGeom>
                <a:avLst/>
                <a:gdLst/>
                <a:ahLst/>
                <a:cxnLst>
                  <a:cxn ang="0">
                    <a:pos x="20" y="10"/>
                  </a:cxn>
                  <a:cxn ang="0">
                    <a:pos x="35" y="0"/>
                  </a:cxn>
                  <a:cxn ang="0">
                    <a:pos x="37" y="4"/>
                  </a:cxn>
                  <a:cxn ang="0">
                    <a:pos x="0" y="29"/>
                  </a:cxn>
                  <a:cxn ang="0">
                    <a:pos x="20" y="10"/>
                  </a:cxn>
                </a:cxnLst>
                <a:rect l="0" t="0" r="r" b="b"/>
                <a:pathLst>
                  <a:path w="37" h="29">
                    <a:moveTo>
                      <a:pt x="20" y="10"/>
                    </a:moveTo>
                    <a:lnTo>
                      <a:pt x="35" y="0"/>
                    </a:lnTo>
                    <a:lnTo>
                      <a:pt x="37" y="4"/>
                    </a:lnTo>
                    <a:lnTo>
                      <a:pt x="0" y="29"/>
                    </a:lnTo>
                    <a:lnTo>
                      <a:pt x="20" y="10"/>
                    </a:lnTo>
                  </a:path>
                </a:pathLst>
              </a:custGeom>
              <a:solidFill>
                <a:srgbClr val="006600"/>
              </a:solidFill>
              <a:ln w="12700" cap="flat" cmpd="sng">
                <a:solidFill>
                  <a:schemeClr val="bg2">
                    <a:lumMod val="40000"/>
                    <a:lumOff val="60000"/>
                  </a:schemeClr>
                </a:solidFill>
                <a:prstDash val="solid"/>
                <a:round/>
                <a:headEnd type="none" w="med" len="med"/>
                <a:tailEnd type="none" w="med" len="med"/>
              </a:ln>
            </p:spPr>
            <p:txBody>
              <a:bodyPr/>
              <a:lstStyle/>
              <a:p>
                <a:pPr>
                  <a:buFont typeface="Wingdings" pitchFamily="2" charset="2"/>
                  <a:buChar char="§"/>
                  <a:defRPr/>
                </a:pPr>
                <a:endParaRPr lang="en-US"/>
              </a:p>
            </p:txBody>
          </p:sp>
          <p:sp>
            <p:nvSpPr>
              <p:cNvPr id="276" name="Freeform 194"/>
              <p:cNvSpPr>
                <a:spLocks/>
              </p:cNvSpPr>
              <p:nvPr/>
            </p:nvSpPr>
            <p:spPr bwMode="auto">
              <a:xfrm>
                <a:off x="2946" y="3257"/>
                <a:ext cx="46" cy="37"/>
              </a:xfrm>
              <a:custGeom>
                <a:avLst/>
                <a:gdLst/>
                <a:ahLst/>
                <a:cxnLst>
                  <a:cxn ang="0">
                    <a:pos x="45" y="6"/>
                  </a:cxn>
                  <a:cxn ang="0">
                    <a:pos x="0" y="38"/>
                  </a:cxn>
                  <a:cxn ang="0">
                    <a:pos x="1" y="27"/>
                  </a:cxn>
                  <a:cxn ang="0">
                    <a:pos x="10" y="25"/>
                  </a:cxn>
                  <a:cxn ang="0">
                    <a:pos x="30" y="10"/>
                  </a:cxn>
                  <a:cxn ang="0">
                    <a:pos x="36" y="8"/>
                  </a:cxn>
                  <a:cxn ang="0">
                    <a:pos x="41" y="0"/>
                  </a:cxn>
                  <a:cxn ang="0">
                    <a:pos x="45" y="6"/>
                  </a:cxn>
                </a:cxnLst>
                <a:rect l="0" t="0" r="r" b="b"/>
                <a:pathLst>
                  <a:path w="45" h="38">
                    <a:moveTo>
                      <a:pt x="45" y="6"/>
                    </a:moveTo>
                    <a:lnTo>
                      <a:pt x="0" y="38"/>
                    </a:lnTo>
                    <a:lnTo>
                      <a:pt x="1" y="27"/>
                    </a:lnTo>
                    <a:lnTo>
                      <a:pt x="10" y="25"/>
                    </a:lnTo>
                    <a:lnTo>
                      <a:pt x="30" y="10"/>
                    </a:lnTo>
                    <a:lnTo>
                      <a:pt x="36" y="8"/>
                    </a:lnTo>
                    <a:lnTo>
                      <a:pt x="41" y="0"/>
                    </a:lnTo>
                    <a:lnTo>
                      <a:pt x="45" y="6"/>
                    </a:lnTo>
                  </a:path>
                </a:pathLst>
              </a:custGeom>
              <a:solidFill>
                <a:srgbClr val="006600"/>
              </a:solidFill>
              <a:ln w="12700" cap="flat" cmpd="sng">
                <a:solidFill>
                  <a:schemeClr val="bg2">
                    <a:lumMod val="40000"/>
                    <a:lumOff val="60000"/>
                  </a:schemeClr>
                </a:solidFill>
                <a:prstDash val="solid"/>
                <a:round/>
                <a:headEnd type="none" w="med" len="med"/>
                <a:tailEnd type="none" w="med" len="med"/>
              </a:ln>
            </p:spPr>
            <p:txBody>
              <a:bodyPr/>
              <a:lstStyle/>
              <a:p>
                <a:pPr>
                  <a:buFont typeface="Wingdings" pitchFamily="2" charset="2"/>
                  <a:buChar char="§"/>
                  <a:defRPr/>
                </a:pPr>
                <a:endParaRPr lang="en-US"/>
              </a:p>
            </p:txBody>
          </p:sp>
          <p:sp>
            <p:nvSpPr>
              <p:cNvPr id="277" name="Freeform 195"/>
              <p:cNvSpPr>
                <a:spLocks/>
              </p:cNvSpPr>
              <p:nvPr/>
            </p:nvSpPr>
            <p:spPr bwMode="auto">
              <a:xfrm>
                <a:off x="2922" y="3288"/>
                <a:ext cx="23" cy="31"/>
              </a:xfrm>
              <a:custGeom>
                <a:avLst/>
                <a:gdLst/>
                <a:ahLst/>
                <a:cxnLst>
                  <a:cxn ang="0">
                    <a:pos x="12" y="10"/>
                  </a:cxn>
                  <a:cxn ang="0">
                    <a:pos x="19" y="0"/>
                  </a:cxn>
                  <a:cxn ang="0">
                    <a:pos x="22" y="1"/>
                  </a:cxn>
                  <a:cxn ang="0">
                    <a:pos x="20" y="8"/>
                  </a:cxn>
                  <a:cxn ang="0">
                    <a:pos x="0" y="31"/>
                  </a:cxn>
                  <a:cxn ang="0">
                    <a:pos x="3" y="23"/>
                  </a:cxn>
                  <a:cxn ang="0">
                    <a:pos x="10" y="16"/>
                  </a:cxn>
                  <a:cxn ang="0">
                    <a:pos x="9" y="13"/>
                  </a:cxn>
                  <a:cxn ang="0">
                    <a:pos x="12" y="10"/>
                  </a:cxn>
                </a:cxnLst>
                <a:rect l="0" t="0" r="r" b="b"/>
                <a:pathLst>
                  <a:path w="22" h="31">
                    <a:moveTo>
                      <a:pt x="12" y="10"/>
                    </a:moveTo>
                    <a:lnTo>
                      <a:pt x="19" y="0"/>
                    </a:lnTo>
                    <a:lnTo>
                      <a:pt x="22" y="1"/>
                    </a:lnTo>
                    <a:lnTo>
                      <a:pt x="20" y="8"/>
                    </a:lnTo>
                    <a:lnTo>
                      <a:pt x="0" y="31"/>
                    </a:lnTo>
                    <a:lnTo>
                      <a:pt x="3" y="23"/>
                    </a:lnTo>
                    <a:lnTo>
                      <a:pt x="10" y="16"/>
                    </a:lnTo>
                    <a:lnTo>
                      <a:pt x="9" y="13"/>
                    </a:lnTo>
                    <a:lnTo>
                      <a:pt x="12" y="10"/>
                    </a:lnTo>
                  </a:path>
                </a:pathLst>
              </a:custGeom>
              <a:solidFill>
                <a:srgbClr val="006600"/>
              </a:solidFill>
              <a:ln w="12700" cap="flat" cmpd="sng">
                <a:solidFill>
                  <a:schemeClr val="bg2">
                    <a:lumMod val="40000"/>
                    <a:lumOff val="60000"/>
                  </a:schemeClr>
                </a:solidFill>
                <a:prstDash val="solid"/>
                <a:round/>
                <a:headEnd type="none" w="med" len="med"/>
                <a:tailEnd type="none" w="med" len="med"/>
              </a:ln>
            </p:spPr>
            <p:txBody>
              <a:bodyPr/>
              <a:lstStyle/>
              <a:p>
                <a:pPr>
                  <a:buFont typeface="Wingdings" pitchFamily="2" charset="2"/>
                  <a:buChar char="§"/>
                  <a:defRPr/>
                </a:pPr>
                <a:endParaRPr lang="en-US"/>
              </a:p>
            </p:txBody>
          </p:sp>
          <p:sp>
            <p:nvSpPr>
              <p:cNvPr id="278" name="Freeform 196"/>
              <p:cNvSpPr>
                <a:spLocks/>
              </p:cNvSpPr>
              <p:nvPr/>
            </p:nvSpPr>
            <p:spPr bwMode="auto">
              <a:xfrm>
                <a:off x="2887" y="3322"/>
                <a:ext cx="35" cy="75"/>
              </a:xfrm>
              <a:custGeom>
                <a:avLst/>
                <a:gdLst/>
                <a:ahLst/>
                <a:cxnLst>
                  <a:cxn ang="0">
                    <a:pos x="2" y="64"/>
                  </a:cxn>
                  <a:cxn ang="0">
                    <a:pos x="0" y="74"/>
                  </a:cxn>
                  <a:cxn ang="0">
                    <a:pos x="0" y="64"/>
                  </a:cxn>
                  <a:cxn ang="0">
                    <a:pos x="5" y="45"/>
                  </a:cxn>
                  <a:cxn ang="0">
                    <a:pos x="15" y="30"/>
                  </a:cxn>
                  <a:cxn ang="0">
                    <a:pos x="13" y="20"/>
                  </a:cxn>
                  <a:cxn ang="0">
                    <a:pos x="18" y="25"/>
                  </a:cxn>
                  <a:cxn ang="0">
                    <a:pos x="22" y="15"/>
                  </a:cxn>
                  <a:cxn ang="0">
                    <a:pos x="32" y="2"/>
                  </a:cxn>
                  <a:cxn ang="0">
                    <a:pos x="28" y="2"/>
                  </a:cxn>
                  <a:cxn ang="0">
                    <a:pos x="35" y="0"/>
                  </a:cxn>
                  <a:cxn ang="0">
                    <a:pos x="17" y="30"/>
                  </a:cxn>
                  <a:cxn ang="0">
                    <a:pos x="2" y="64"/>
                  </a:cxn>
                </a:cxnLst>
                <a:rect l="0" t="0" r="r" b="b"/>
                <a:pathLst>
                  <a:path w="35" h="74">
                    <a:moveTo>
                      <a:pt x="2" y="64"/>
                    </a:moveTo>
                    <a:lnTo>
                      <a:pt x="0" y="74"/>
                    </a:lnTo>
                    <a:lnTo>
                      <a:pt x="0" y="64"/>
                    </a:lnTo>
                    <a:lnTo>
                      <a:pt x="5" y="45"/>
                    </a:lnTo>
                    <a:lnTo>
                      <a:pt x="15" y="30"/>
                    </a:lnTo>
                    <a:lnTo>
                      <a:pt x="13" y="20"/>
                    </a:lnTo>
                    <a:lnTo>
                      <a:pt x="18" y="25"/>
                    </a:lnTo>
                    <a:lnTo>
                      <a:pt x="22" y="15"/>
                    </a:lnTo>
                    <a:lnTo>
                      <a:pt x="32" y="2"/>
                    </a:lnTo>
                    <a:lnTo>
                      <a:pt x="28" y="2"/>
                    </a:lnTo>
                    <a:lnTo>
                      <a:pt x="35" y="0"/>
                    </a:lnTo>
                    <a:lnTo>
                      <a:pt x="17" y="30"/>
                    </a:lnTo>
                    <a:lnTo>
                      <a:pt x="2" y="64"/>
                    </a:lnTo>
                  </a:path>
                </a:pathLst>
              </a:custGeom>
              <a:solidFill>
                <a:srgbClr val="006600"/>
              </a:solidFill>
              <a:ln w="12700" cap="flat" cmpd="sng">
                <a:solidFill>
                  <a:schemeClr val="bg2">
                    <a:lumMod val="40000"/>
                    <a:lumOff val="60000"/>
                  </a:schemeClr>
                </a:solidFill>
                <a:prstDash val="solid"/>
                <a:round/>
                <a:headEnd type="none" w="med" len="med"/>
                <a:tailEnd type="none" w="med" len="med"/>
              </a:ln>
            </p:spPr>
            <p:txBody>
              <a:bodyPr/>
              <a:lstStyle/>
              <a:p>
                <a:pPr>
                  <a:buFont typeface="Wingdings" pitchFamily="2" charset="2"/>
                  <a:buChar char="§"/>
                  <a:defRPr/>
                </a:pPr>
                <a:endParaRPr lang="en-US"/>
              </a:p>
            </p:txBody>
          </p:sp>
          <p:sp>
            <p:nvSpPr>
              <p:cNvPr id="279" name="Freeform 197"/>
              <p:cNvSpPr>
                <a:spLocks/>
              </p:cNvSpPr>
              <p:nvPr/>
            </p:nvSpPr>
            <p:spPr bwMode="auto">
              <a:xfrm>
                <a:off x="2884" y="3397"/>
                <a:ext cx="21" cy="132"/>
              </a:xfrm>
              <a:custGeom>
                <a:avLst/>
                <a:gdLst/>
                <a:ahLst/>
                <a:cxnLst>
                  <a:cxn ang="0">
                    <a:pos x="10" y="70"/>
                  </a:cxn>
                  <a:cxn ang="0">
                    <a:pos x="5" y="57"/>
                  </a:cxn>
                  <a:cxn ang="0">
                    <a:pos x="1" y="43"/>
                  </a:cxn>
                  <a:cxn ang="0">
                    <a:pos x="0" y="31"/>
                  </a:cxn>
                  <a:cxn ang="0">
                    <a:pos x="0" y="10"/>
                  </a:cxn>
                  <a:cxn ang="0">
                    <a:pos x="1" y="0"/>
                  </a:cxn>
                  <a:cxn ang="0">
                    <a:pos x="3" y="0"/>
                  </a:cxn>
                  <a:cxn ang="0">
                    <a:pos x="1" y="11"/>
                  </a:cxn>
                  <a:cxn ang="0">
                    <a:pos x="1" y="30"/>
                  </a:cxn>
                  <a:cxn ang="0">
                    <a:pos x="5" y="46"/>
                  </a:cxn>
                  <a:cxn ang="0">
                    <a:pos x="10" y="70"/>
                  </a:cxn>
                  <a:cxn ang="0">
                    <a:pos x="16" y="92"/>
                  </a:cxn>
                  <a:cxn ang="0">
                    <a:pos x="21" y="110"/>
                  </a:cxn>
                  <a:cxn ang="0">
                    <a:pos x="21" y="130"/>
                  </a:cxn>
                  <a:cxn ang="0">
                    <a:pos x="21" y="132"/>
                  </a:cxn>
                  <a:cxn ang="0">
                    <a:pos x="20" y="110"/>
                  </a:cxn>
                  <a:cxn ang="0">
                    <a:pos x="18" y="98"/>
                  </a:cxn>
                  <a:cxn ang="0">
                    <a:pos x="15" y="92"/>
                  </a:cxn>
                  <a:cxn ang="0">
                    <a:pos x="13" y="83"/>
                  </a:cxn>
                  <a:cxn ang="0">
                    <a:pos x="11" y="77"/>
                  </a:cxn>
                  <a:cxn ang="0">
                    <a:pos x="10" y="70"/>
                  </a:cxn>
                </a:cxnLst>
                <a:rect l="0" t="0" r="r" b="b"/>
                <a:pathLst>
                  <a:path w="21" h="132">
                    <a:moveTo>
                      <a:pt x="10" y="70"/>
                    </a:moveTo>
                    <a:lnTo>
                      <a:pt x="5" y="57"/>
                    </a:lnTo>
                    <a:lnTo>
                      <a:pt x="1" y="43"/>
                    </a:lnTo>
                    <a:lnTo>
                      <a:pt x="0" y="31"/>
                    </a:lnTo>
                    <a:lnTo>
                      <a:pt x="0" y="10"/>
                    </a:lnTo>
                    <a:lnTo>
                      <a:pt x="1" y="0"/>
                    </a:lnTo>
                    <a:lnTo>
                      <a:pt x="3" y="0"/>
                    </a:lnTo>
                    <a:lnTo>
                      <a:pt x="1" y="11"/>
                    </a:lnTo>
                    <a:lnTo>
                      <a:pt x="1" y="30"/>
                    </a:lnTo>
                    <a:lnTo>
                      <a:pt x="5" y="46"/>
                    </a:lnTo>
                    <a:lnTo>
                      <a:pt x="10" y="70"/>
                    </a:lnTo>
                    <a:lnTo>
                      <a:pt x="16" y="92"/>
                    </a:lnTo>
                    <a:lnTo>
                      <a:pt x="21" y="110"/>
                    </a:lnTo>
                    <a:lnTo>
                      <a:pt x="21" y="130"/>
                    </a:lnTo>
                    <a:lnTo>
                      <a:pt x="21" y="132"/>
                    </a:lnTo>
                    <a:lnTo>
                      <a:pt x="20" y="110"/>
                    </a:lnTo>
                    <a:lnTo>
                      <a:pt x="18" y="98"/>
                    </a:lnTo>
                    <a:lnTo>
                      <a:pt x="15" y="92"/>
                    </a:lnTo>
                    <a:lnTo>
                      <a:pt x="13" y="83"/>
                    </a:lnTo>
                    <a:lnTo>
                      <a:pt x="11" y="77"/>
                    </a:lnTo>
                    <a:lnTo>
                      <a:pt x="10" y="70"/>
                    </a:lnTo>
                  </a:path>
                </a:pathLst>
              </a:custGeom>
              <a:solidFill>
                <a:srgbClr val="006600"/>
              </a:solidFill>
              <a:ln w="12700" cap="flat" cmpd="sng">
                <a:solidFill>
                  <a:schemeClr val="bg2">
                    <a:lumMod val="40000"/>
                    <a:lumOff val="60000"/>
                  </a:schemeClr>
                </a:solidFill>
                <a:prstDash val="solid"/>
                <a:round/>
                <a:headEnd type="none" w="med" len="med"/>
                <a:tailEnd type="none" w="med" len="med"/>
              </a:ln>
            </p:spPr>
            <p:txBody>
              <a:bodyPr/>
              <a:lstStyle/>
              <a:p>
                <a:pPr>
                  <a:buFont typeface="Wingdings" pitchFamily="2" charset="2"/>
                  <a:buChar char="§"/>
                  <a:defRPr/>
                </a:pPr>
                <a:endParaRPr lang="en-US"/>
              </a:p>
            </p:txBody>
          </p:sp>
          <p:sp>
            <p:nvSpPr>
              <p:cNvPr id="280" name="Freeform 133"/>
              <p:cNvSpPr>
                <a:spLocks/>
              </p:cNvSpPr>
              <p:nvPr/>
            </p:nvSpPr>
            <p:spPr bwMode="auto">
              <a:xfrm>
                <a:off x="1985" y="2295"/>
                <a:ext cx="1294" cy="1261"/>
              </a:xfrm>
              <a:custGeom>
                <a:avLst/>
                <a:gdLst/>
                <a:ahLst/>
                <a:cxnLst>
                  <a:cxn ang="0">
                    <a:pos x="63" y="485"/>
                  </a:cxn>
                  <a:cxn ang="0">
                    <a:pos x="371" y="304"/>
                  </a:cxn>
                  <a:cxn ang="0">
                    <a:pos x="573" y="13"/>
                  </a:cxn>
                  <a:cxn ang="0">
                    <a:pos x="669" y="236"/>
                  </a:cxn>
                  <a:cxn ang="0">
                    <a:pos x="716" y="262"/>
                  </a:cxn>
                  <a:cxn ang="0">
                    <a:pos x="744" y="282"/>
                  </a:cxn>
                  <a:cxn ang="0">
                    <a:pos x="798" y="291"/>
                  </a:cxn>
                  <a:cxn ang="0">
                    <a:pos x="841" y="291"/>
                  </a:cxn>
                  <a:cxn ang="0">
                    <a:pos x="855" y="323"/>
                  </a:cxn>
                  <a:cxn ang="0">
                    <a:pos x="896" y="319"/>
                  </a:cxn>
                  <a:cxn ang="0">
                    <a:pos x="923" y="323"/>
                  </a:cxn>
                  <a:cxn ang="0">
                    <a:pos x="942" y="329"/>
                  </a:cxn>
                  <a:cxn ang="0">
                    <a:pos x="958" y="326"/>
                  </a:cxn>
                  <a:cxn ang="0">
                    <a:pos x="992" y="331"/>
                  </a:cxn>
                  <a:cxn ang="0">
                    <a:pos x="1027" y="334"/>
                  </a:cxn>
                  <a:cxn ang="0">
                    <a:pos x="1042" y="326"/>
                  </a:cxn>
                  <a:cxn ang="0">
                    <a:pos x="1070" y="323"/>
                  </a:cxn>
                  <a:cxn ang="0">
                    <a:pos x="1092" y="324"/>
                  </a:cxn>
                  <a:cxn ang="0">
                    <a:pos x="1126" y="319"/>
                  </a:cxn>
                  <a:cxn ang="0">
                    <a:pos x="1142" y="329"/>
                  </a:cxn>
                  <a:cxn ang="0">
                    <a:pos x="1161" y="343"/>
                  </a:cxn>
                  <a:cxn ang="0">
                    <a:pos x="1177" y="346"/>
                  </a:cxn>
                  <a:cxn ang="0">
                    <a:pos x="1186" y="353"/>
                  </a:cxn>
                  <a:cxn ang="0">
                    <a:pos x="1202" y="359"/>
                  </a:cxn>
                  <a:cxn ang="0">
                    <a:pos x="1224" y="358"/>
                  </a:cxn>
                  <a:cxn ang="0">
                    <a:pos x="1241" y="543"/>
                  </a:cxn>
                  <a:cxn ang="0">
                    <a:pos x="1256" y="569"/>
                  </a:cxn>
                  <a:cxn ang="0">
                    <a:pos x="1264" y="590"/>
                  </a:cxn>
                  <a:cxn ang="0">
                    <a:pos x="1273" y="605"/>
                  </a:cxn>
                  <a:cxn ang="0">
                    <a:pos x="1281" y="632"/>
                  </a:cxn>
                  <a:cxn ang="0">
                    <a:pos x="1286" y="642"/>
                  </a:cxn>
                  <a:cxn ang="0">
                    <a:pos x="1288" y="661"/>
                  </a:cxn>
                  <a:cxn ang="0">
                    <a:pos x="1279" y="682"/>
                  </a:cxn>
                  <a:cxn ang="0">
                    <a:pos x="1271" y="707"/>
                  </a:cxn>
                  <a:cxn ang="0">
                    <a:pos x="1269" y="734"/>
                  </a:cxn>
                  <a:cxn ang="0">
                    <a:pos x="1258" y="769"/>
                  </a:cxn>
                  <a:cxn ang="0">
                    <a:pos x="1196" y="821"/>
                  </a:cxn>
                  <a:cxn ang="0">
                    <a:pos x="1144" y="808"/>
                  </a:cxn>
                  <a:cxn ang="0">
                    <a:pos x="1137" y="863"/>
                  </a:cxn>
                  <a:cxn ang="0">
                    <a:pos x="1044" y="935"/>
                  </a:cxn>
                  <a:cxn ang="0">
                    <a:pos x="1002" y="918"/>
                  </a:cxn>
                  <a:cxn ang="0">
                    <a:pos x="983" y="928"/>
                  </a:cxn>
                  <a:cxn ang="0">
                    <a:pos x="992" y="945"/>
                  </a:cxn>
                  <a:cxn ang="0">
                    <a:pos x="960" y="967"/>
                  </a:cxn>
                  <a:cxn ang="0">
                    <a:pos x="921" y="984"/>
                  </a:cxn>
                  <a:cxn ang="0">
                    <a:pos x="908" y="1017"/>
                  </a:cxn>
                  <a:cxn ang="0">
                    <a:pos x="901" y="1044"/>
                  </a:cxn>
                  <a:cxn ang="0">
                    <a:pos x="856" y="1084"/>
                  </a:cxn>
                  <a:cxn ang="0">
                    <a:pos x="898" y="1214"/>
                  </a:cxn>
                  <a:cxn ang="0">
                    <a:pos x="866" y="1233"/>
                  </a:cxn>
                  <a:cxn ang="0">
                    <a:pos x="778" y="1209"/>
                  </a:cxn>
                  <a:cxn ang="0">
                    <a:pos x="681" y="1109"/>
                  </a:cxn>
                  <a:cxn ang="0">
                    <a:pos x="607" y="968"/>
                  </a:cxn>
                  <a:cxn ang="0">
                    <a:pos x="557" y="855"/>
                  </a:cxn>
                  <a:cxn ang="0">
                    <a:pos x="483" y="781"/>
                  </a:cxn>
                  <a:cxn ang="0">
                    <a:pos x="384" y="771"/>
                  </a:cxn>
                  <a:cxn ang="0">
                    <a:pos x="299" y="858"/>
                  </a:cxn>
                  <a:cxn ang="0">
                    <a:pos x="194" y="783"/>
                  </a:cxn>
                  <a:cxn ang="0">
                    <a:pos x="140" y="646"/>
                  </a:cxn>
                </a:cxnLst>
                <a:rect l="0" t="0" r="r" b="b"/>
                <a:pathLst>
                  <a:path w="1288" h="1255">
                    <a:moveTo>
                      <a:pt x="55" y="554"/>
                    </a:moveTo>
                    <a:lnTo>
                      <a:pt x="35" y="542"/>
                    </a:lnTo>
                    <a:lnTo>
                      <a:pt x="23" y="510"/>
                    </a:lnTo>
                    <a:lnTo>
                      <a:pt x="8" y="502"/>
                    </a:lnTo>
                    <a:lnTo>
                      <a:pt x="1" y="498"/>
                    </a:lnTo>
                    <a:lnTo>
                      <a:pt x="1" y="495"/>
                    </a:lnTo>
                    <a:lnTo>
                      <a:pt x="0" y="488"/>
                    </a:lnTo>
                    <a:lnTo>
                      <a:pt x="1" y="487"/>
                    </a:lnTo>
                    <a:lnTo>
                      <a:pt x="1" y="480"/>
                    </a:lnTo>
                    <a:lnTo>
                      <a:pt x="1" y="478"/>
                    </a:lnTo>
                    <a:lnTo>
                      <a:pt x="3" y="478"/>
                    </a:lnTo>
                    <a:lnTo>
                      <a:pt x="27" y="480"/>
                    </a:lnTo>
                    <a:lnTo>
                      <a:pt x="63" y="485"/>
                    </a:lnTo>
                    <a:lnTo>
                      <a:pt x="169" y="495"/>
                    </a:lnTo>
                    <a:lnTo>
                      <a:pt x="175" y="497"/>
                    </a:lnTo>
                    <a:lnTo>
                      <a:pt x="257" y="503"/>
                    </a:lnTo>
                    <a:lnTo>
                      <a:pt x="261" y="503"/>
                    </a:lnTo>
                    <a:lnTo>
                      <a:pt x="286" y="507"/>
                    </a:lnTo>
                    <a:lnTo>
                      <a:pt x="324" y="510"/>
                    </a:lnTo>
                    <a:lnTo>
                      <a:pt x="351" y="512"/>
                    </a:lnTo>
                    <a:lnTo>
                      <a:pt x="353" y="502"/>
                    </a:lnTo>
                    <a:lnTo>
                      <a:pt x="354" y="453"/>
                    </a:lnTo>
                    <a:lnTo>
                      <a:pt x="361" y="405"/>
                    </a:lnTo>
                    <a:lnTo>
                      <a:pt x="364" y="354"/>
                    </a:lnTo>
                    <a:lnTo>
                      <a:pt x="366" y="333"/>
                    </a:lnTo>
                    <a:lnTo>
                      <a:pt x="371" y="304"/>
                    </a:lnTo>
                    <a:lnTo>
                      <a:pt x="374" y="249"/>
                    </a:lnTo>
                    <a:lnTo>
                      <a:pt x="379" y="199"/>
                    </a:lnTo>
                    <a:lnTo>
                      <a:pt x="381" y="174"/>
                    </a:lnTo>
                    <a:lnTo>
                      <a:pt x="384" y="149"/>
                    </a:lnTo>
                    <a:lnTo>
                      <a:pt x="388" y="98"/>
                    </a:lnTo>
                    <a:lnTo>
                      <a:pt x="388" y="85"/>
                    </a:lnTo>
                    <a:lnTo>
                      <a:pt x="391" y="50"/>
                    </a:lnTo>
                    <a:lnTo>
                      <a:pt x="395" y="0"/>
                    </a:lnTo>
                    <a:lnTo>
                      <a:pt x="398" y="0"/>
                    </a:lnTo>
                    <a:lnTo>
                      <a:pt x="475" y="6"/>
                    </a:lnTo>
                    <a:lnTo>
                      <a:pt x="487" y="6"/>
                    </a:lnTo>
                    <a:lnTo>
                      <a:pt x="523" y="10"/>
                    </a:lnTo>
                    <a:lnTo>
                      <a:pt x="573" y="13"/>
                    </a:lnTo>
                    <a:lnTo>
                      <a:pt x="585" y="13"/>
                    </a:lnTo>
                    <a:lnTo>
                      <a:pt x="622" y="15"/>
                    </a:lnTo>
                    <a:lnTo>
                      <a:pt x="672" y="18"/>
                    </a:lnTo>
                    <a:lnTo>
                      <a:pt x="672" y="67"/>
                    </a:lnTo>
                    <a:lnTo>
                      <a:pt x="671" y="87"/>
                    </a:lnTo>
                    <a:lnTo>
                      <a:pt x="669" y="117"/>
                    </a:lnTo>
                    <a:lnTo>
                      <a:pt x="669" y="139"/>
                    </a:lnTo>
                    <a:lnTo>
                      <a:pt x="667" y="167"/>
                    </a:lnTo>
                    <a:lnTo>
                      <a:pt x="666" y="184"/>
                    </a:lnTo>
                    <a:lnTo>
                      <a:pt x="664" y="217"/>
                    </a:lnTo>
                    <a:lnTo>
                      <a:pt x="664" y="237"/>
                    </a:lnTo>
                    <a:lnTo>
                      <a:pt x="666" y="237"/>
                    </a:lnTo>
                    <a:lnTo>
                      <a:pt x="669" y="236"/>
                    </a:lnTo>
                    <a:lnTo>
                      <a:pt x="671" y="236"/>
                    </a:lnTo>
                    <a:lnTo>
                      <a:pt x="674" y="241"/>
                    </a:lnTo>
                    <a:lnTo>
                      <a:pt x="676" y="244"/>
                    </a:lnTo>
                    <a:lnTo>
                      <a:pt x="679" y="246"/>
                    </a:lnTo>
                    <a:lnTo>
                      <a:pt x="684" y="252"/>
                    </a:lnTo>
                    <a:lnTo>
                      <a:pt x="692" y="261"/>
                    </a:lnTo>
                    <a:lnTo>
                      <a:pt x="701" y="262"/>
                    </a:lnTo>
                    <a:lnTo>
                      <a:pt x="702" y="259"/>
                    </a:lnTo>
                    <a:lnTo>
                      <a:pt x="704" y="257"/>
                    </a:lnTo>
                    <a:lnTo>
                      <a:pt x="704" y="256"/>
                    </a:lnTo>
                    <a:lnTo>
                      <a:pt x="709" y="257"/>
                    </a:lnTo>
                    <a:lnTo>
                      <a:pt x="712" y="261"/>
                    </a:lnTo>
                    <a:lnTo>
                      <a:pt x="716" y="262"/>
                    </a:lnTo>
                    <a:lnTo>
                      <a:pt x="717" y="262"/>
                    </a:lnTo>
                    <a:lnTo>
                      <a:pt x="721" y="259"/>
                    </a:lnTo>
                    <a:lnTo>
                      <a:pt x="721" y="256"/>
                    </a:lnTo>
                    <a:lnTo>
                      <a:pt x="724" y="254"/>
                    </a:lnTo>
                    <a:lnTo>
                      <a:pt x="726" y="257"/>
                    </a:lnTo>
                    <a:lnTo>
                      <a:pt x="732" y="259"/>
                    </a:lnTo>
                    <a:lnTo>
                      <a:pt x="734" y="264"/>
                    </a:lnTo>
                    <a:lnTo>
                      <a:pt x="737" y="267"/>
                    </a:lnTo>
                    <a:lnTo>
                      <a:pt x="737" y="271"/>
                    </a:lnTo>
                    <a:lnTo>
                      <a:pt x="737" y="276"/>
                    </a:lnTo>
                    <a:lnTo>
                      <a:pt x="737" y="279"/>
                    </a:lnTo>
                    <a:lnTo>
                      <a:pt x="739" y="281"/>
                    </a:lnTo>
                    <a:lnTo>
                      <a:pt x="744" y="282"/>
                    </a:lnTo>
                    <a:lnTo>
                      <a:pt x="749" y="282"/>
                    </a:lnTo>
                    <a:lnTo>
                      <a:pt x="754" y="284"/>
                    </a:lnTo>
                    <a:lnTo>
                      <a:pt x="756" y="282"/>
                    </a:lnTo>
                    <a:lnTo>
                      <a:pt x="761" y="284"/>
                    </a:lnTo>
                    <a:lnTo>
                      <a:pt x="768" y="287"/>
                    </a:lnTo>
                    <a:lnTo>
                      <a:pt x="774" y="289"/>
                    </a:lnTo>
                    <a:lnTo>
                      <a:pt x="778" y="291"/>
                    </a:lnTo>
                    <a:lnTo>
                      <a:pt x="784" y="293"/>
                    </a:lnTo>
                    <a:lnTo>
                      <a:pt x="788" y="289"/>
                    </a:lnTo>
                    <a:lnTo>
                      <a:pt x="788" y="289"/>
                    </a:lnTo>
                    <a:lnTo>
                      <a:pt x="791" y="289"/>
                    </a:lnTo>
                    <a:lnTo>
                      <a:pt x="794" y="289"/>
                    </a:lnTo>
                    <a:lnTo>
                      <a:pt x="798" y="291"/>
                    </a:lnTo>
                    <a:lnTo>
                      <a:pt x="799" y="296"/>
                    </a:lnTo>
                    <a:lnTo>
                      <a:pt x="803" y="299"/>
                    </a:lnTo>
                    <a:lnTo>
                      <a:pt x="809" y="301"/>
                    </a:lnTo>
                    <a:lnTo>
                      <a:pt x="811" y="299"/>
                    </a:lnTo>
                    <a:lnTo>
                      <a:pt x="813" y="298"/>
                    </a:lnTo>
                    <a:lnTo>
                      <a:pt x="814" y="298"/>
                    </a:lnTo>
                    <a:lnTo>
                      <a:pt x="814" y="294"/>
                    </a:lnTo>
                    <a:lnTo>
                      <a:pt x="818" y="291"/>
                    </a:lnTo>
                    <a:lnTo>
                      <a:pt x="821" y="293"/>
                    </a:lnTo>
                    <a:lnTo>
                      <a:pt x="824" y="294"/>
                    </a:lnTo>
                    <a:lnTo>
                      <a:pt x="834" y="296"/>
                    </a:lnTo>
                    <a:lnTo>
                      <a:pt x="839" y="293"/>
                    </a:lnTo>
                    <a:lnTo>
                      <a:pt x="841" y="291"/>
                    </a:lnTo>
                    <a:lnTo>
                      <a:pt x="841" y="293"/>
                    </a:lnTo>
                    <a:lnTo>
                      <a:pt x="841" y="301"/>
                    </a:lnTo>
                    <a:lnTo>
                      <a:pt x="843" y="308"/>
                    </a:lnTo>
                    <a:lnTo>
                      <a:pt x="846" y="309"/>
                    </a:lnTo>
                    <a:lnTo>
                      <a:pt x="850" y="309"/>
                    </a:lnTo>
                    <a:lnTo>
                      <a:pt x="853" y="308"/>
                    </a:lnTo>
                    <a:lnTo>
                      <a:pt x="856" y="313"/>
                    </a:lnTo>
                    <a:lnTo>
                      <a:pt x="856" y="314"/>
                    </a:lnTo>
                    <a:lnTo>
                      <a:pt x="855" y="314"/>
                    </a:lnTo>
                    <a:lnTo>
                      <a:pt x="855" y="318"/>
                    </a:lnTo>
                    <a:lnTo>
                      <a:pt x="853" y="319"/>
                    </a:lnTo>
                    <a:lnTo>
                      <a:pt x="853" y="319"/>
                    </a:lnTo>
                    <a:lnTo>
                      <a:pt x="855" y="323"/>
                    </a:lnTo>
                    <a:lnTo>
                      <a:pt x="860" y="323"/>
                    </a:lnTo>
                    <a:lnTo>
                      <a:pt x="863" y="326"/>
                    </a:lnTo>
                    <a:lnTo>
                      <a:pt x="865" y="326"/>
                    </a:lnTo>
                    <a:lnTo>
                      <a:pt x="871" y="321"/>
                    </a:lnTo>
                    <a:lnTo>
                      <a:pt x="873" y="318"/>
                    </a:lnTo>
                    <a:lnTo>
                      <a:pt x="876" y="316"/>
                    </a:lnTo>
                    <a:lnTo>
                      <a:pt x="880" y="313"/>
                    </a:lnTo>
                    <a:lnTo>
                      <a:pt x="883" y="311"/>
                    </a:lnTo>
                    <a:lnTo>
                      <a:pt x="890" y="313"/>
                    </a:lnTo>
                    <a:lnTo>
                      <a:pt x="890" y="319"/>
                    </a:lnTo>
                    <a:lnTo>
                      <a:pt x="891" y="321"/>
                    </a:lnTo>
                    <a:lnTo>
                      <a:pt x="895" y="319"/>
                    </a:lnTo>
                    <a:lnTo>
                      <a:pt x="896" y="319"/>
                    </a:lnTo>
                    <a:lnTo>
                      <a:pt x="901" y="319"/>
                    </a:lnTo>
                    <a:lnTo>
                      <a:pt x="903" y="321"/>
                    </a:lnTo>
                    <a:lnTo>
                      <a:pt x="903" y="323"/>
                    </a:lnTo>
                    <a:lnTo>
                      <a:pt x="903" y="329"/>
                    </a:lnTo>
                    <a:lnTo>
                      <a:pt x="906" y="329"/>
                    </a:lnTo>
                    <a:lnTo>
                      <a:pt x="911" y="329"/>
                    </a:lnTo>
                    <a:lnTo>
                      <a:pt x="915" y="326"/>
                    </a:lnTo>
                    <a:lnTo>
                      <a:pt x="916" y="324"/>
                    </a:lnTo>
                    <a:lnTo>
                      <a:pt x="916" y="321"/>
                    </a:lnTo>
                    <a:lnTo>
                      <a:pt x="920" y="324"/>
                    </a:lnTo>
                    <a:lnTo>
                      <a:pt x="921" y="326"/>
                    </a:lnTo>
                    <a:lnTo>
                      <a:pt x="923" y="324"/>
                    </a:lnTo>
                    <a:lnTo>
                      <a:pt x="923" y="323"/>
                    </a:lnTo>
                    <a:lnTo>
                      <a:pt x="926" y="321"/>
                    </a:lnTo>
                    <a:lnTo>
                      <a:pt x="928" y="321"/>
                    </a:lnTo>
                    <a:lnTo>
                      <a:pt x="930" y="326"/>
                    </a:lnTo>
                    <a:lnTo>
                      <a:pt x="930" y="328"/>
                    </a:lnTo>
                    <a:lnTo>
                      <a:pt x="926" y="329"/>
                    </a:lnTo>
                    <a:lnTo>
                      <a:pt x="926" y="331"/>
                    </a:lnTo>
                    <a:lnTo>
                      <a:pt x="928" y="339"/>
                    </a:lnTo>
                    <a:lnTo>
                      <a:pt x="931" y="341"/>
                    </a:lnTo>
                    <a:lnTo>
                      <a:pt x="935" y="341"/>
                    </a:lnTo>
                    <a:lnTo>
                      <a:pt x="936" y="341"/>
                    </a:lnTo>
                    <a:lnTo>
                      <a:pt x="938" y="339"/>
                    </a:lnTo>
                    <a:lnTo>
                      <a:pt x="936" y="333"/>
                    </a:lnTo>
                    <a:lnTo>
                      <a:pt x="942" y="329"/>
                    </a:lnTo>
                    <a:lnTo>
                      <a:pt x="938" y="329"/>
                    </a:lnTo>
                    <a:lnTo>
                      <a:pt x="938" y="328"/>
                    </a:lnTo>
                    <a:lnTo>
                      <a:pt x="943" y="329"/>
                    </a:lnTo>
                    <a:lnTo>
                      <a:pt x="947" y="328"/>
                    </a:lnTo>
                    <a:lnTo>
                      <a:pt x="948" y="324"/>
                    </a:lnTo>
                    <a:lnTo>
                      <a:pt x="948" y="318"/>
                    </a:lnTo>
                    <a:lnTo>
                      <a:pt x="948" y="318"/>
                    </a:lnTo>
                    <a:lnTo>
                      <a:pt x="952" y="318"/>
                    </a:lnTo>
                    <a:lnTo>
                      <a:pt x="953" y="314"/>
                    </a:lnTo>
                    <a:lnTo>
                      <a:pt x="957" y="316"/>
                    </a:lnTo>
                    <a:lnTo>
                      <a:pt x="958" y="319"/>
                    </a:lnTo>
                    <a:lnTo>
                      <a:pt x="958" y="324"/>
                    </a:lnTo>
                    <a:lnTo>
                      <a:pt x="958" y="326"/>
                    </a:lnTo>
                    <a:lnTo>
                      <a:pt x="960" y="328"/>
                    </a:lnTo>
                    <a:lnTo>
                      <a:pt x="963" y="326"/>
                    </a:lnTo>
                    <a:lnTo>
                      <a:pt x="967" y="326"/>
                    </a:lnTo>
                    <a:lnTo>
                      <a:pt x="970" y="329"/>
                    </a:lnTo>
                    <a:lnTo>
                      <a:pt x="973" y="329"/>
                    </a:lnTo>
                    <a:lnTo>
                      <a:pt x="975" y="329"/>
                    </a:lnTo>
                    <a:lnTo>
                      <a:pt x="977" y="321"/>
                    </a:lnTo>
                    <a:lnTo>
                      <a:pt x="978" y="319"/>
                    </a:lnTo>
                    <a:lnTo>
                      <a:pt x="987" y="323"/>
                    </a:lnTo>
                    <a:lnTo>
                      <a:pt x="983" y="326"/>
                    </a:lnTo>
                    <a:lnTo>
                      <a:pt x="985" y="329"/>
                    </a:lnTo>
                    <a:lnTo>
                      <a:pt x="988" y="329"/>
                    </a:lnTo>
                    <a:lnTo>
                      <a:pt x="992" y="331"/>
                    </a:lnTo>
                    <a:lnTo>
                      <a:pt x="993" y="334"/>
                    </a:lnTo>
                    <a:lnTo>
                      <a:pt x="995" y="336"/>
                    </a:lnTo>
                    <a:lnTo>
                      <a:pt x="1002" y="334"/>
                    </a:lnTo>
                    <a:lnTo>
                      <a:pt x="1007" y="339"/>
                    </a:lnTo>
                    <a:lnTo>
                      <a:pt x="1008" y="344"/>
                    </a:lnTo>
                    <a:lnTo>
                      <a:pt x="1012" y="344"/>
                    </a:lnTo>
                    <a:lnTo>
                      <a:pt x="1012" y="343"/>
                    </a:lnTo>
                    <a:lnTo>
                      <a:pt x="1013" y="339"/>
                    </a:lnTo>
                    <a:lnTo>
                      <a:pt x="1015" y="338"/>
                    </a:lnTo>
                    <a:lnTo>
                      <a:pt x="1022" y="339"/>
                    </a:lnTo>
                    <a:lnTo>
                      <a:pt x="1023" y="339"/>
                    </a:lnTo>
                    <a:lnTo>
                      <a:pt x="1025" y="338"/>
                    </a:lnTo>
                    <a:lnTo>
                      <a:pt x="1027" y="334"/>
                    </a:lnTo>
                    <a:lnTo>
                      <a:pt x="1028" y="331"/>
                    </a:lnTo>
                    <a:lnTo>
                      <a:pt x="1027" y="331"/>
                    </a:lnTo>
                    <a:lnTo>
                      <a:pt x="1023" y="333"/>
                    </a:lnTo>
                    <a:lnTo>
                      <a:pt x="1023" y="331"/>
                    </a:lnTo>
                    <a:lnTo>
                      <a:pt x="1025" y="329"/>
                    </a:lnTo>
                    <a:lnTo>
                      <a:pt x="1027" y="329"/>
                    </a:lnTo>
                    <a:lnTo>
                      <a:pt x="1032" y="329"/>
                    </a:lnTo>
                    <a:lnTo>
                      <a:pt x="1034" y="329"/>
                    </a:lnTo>
                    <a:lnTo>
                      <a:pt x="1037" y="329"/>
                    </a:lnTo>
                    <a:lnTo>
                      <a:pt x="1039" y="328"/>
                    </a:lnTo>
                    <a:lnTo>
                      <a:pt x="1040" y="329"/>
                    </a:lnTo>
                    <a:lnTo>
                      <a:pt x="1042" y="328"/>
                    </a:lnTo>
                    <a:lnTo>
                      <a:pt x="1042" y="326"/>
                    </a:lnTo>
                    <a:lnTo>
                      <a:pt x="1044" y="326"/>
                    </a:lnTo>
                    <a:lnTo>
                      <a:pt x="1044" y="328"/>
                    </a:lnTo>
                    <a:lnTo>
                      <a:pt x="1045" y="326"/>
                    </a:lnTo>
                    <a:lnTo>
                      <a:pt x="1047" y="323"/>
                    </a:lnTo>
                    <a:lnTo>
                      <a:pt x="1049" y="323"/>
                    </a:lnTo>
                    <a:lnTo>
                      <a:pt x="1055" y="329"/>
                    </a:lnTo>
                    <a:lnTo>
                      <a:pt x="1059" y="329"/>
                    </a:lnTo>
                    <a:lnTo>
                      <a:pt x="1062" y="326"/>
                    </a:lnTo>
                    <a:lnTo>
                      <a:pt x="1065" y="329"/>
                    </a:lnTo>
                    <a:lnTo>
                      <a:pt x="1065" y="324"/>
                    </a:lnTo>
                    <a:lnTo>
                      <a:pt x="1065" y="323"/>
                    </a:lnTo>
                    <a:lnTo>
                      <a:pt x="1065" y="321"/>
                    </a:lnTo>
                    <a:lnTo>
                      <a:pt x="1070" y="323"/>
                    </a:lnTo>
                    <a:lnTo>
                      <a:pt x="1075" y="319"/>
                    </a:lnTo>
                    <a:lnTo>
                      <a:pt x="1079" y="319"/>
                    </a:lnTo>
                    <a:lnTo>
                      <a:pt x="1079" y="319"/>
                    </a:lnTo>
                    <a:lnTo>
                      <a:pt x="1079" y="318"/>
                    </a:lnTo>
                    <a:lnTo>
                      <a:pt x="1084" y="319"/>
                    </a:lnTo>
                    <a:lnTo>
                      <a:pt x="1085" y="321"/>
                    </a:lnTo>
                    <a:lnTo>
                      <a:pt x="1087" y="321"/>
                    </a:lnTo>
                    <a:lnTo>
                      <a:pt x="1087" y="323"/>
                    </a:lnTo>
                    <a:lnTo>
                      <a:pt x="1085" y="323"/>
                    </a:lnTo>
                    <a:lnTo>
                      <a:pt x="1085" y="324"/>
                    </a:lnTo>
                    <a:lnTo>
                      <a:pt x="1087" y="323"/>
                    </a:lnTo>
                    <a:lnTo>
                      <a:pt x="1089" y="324"/>
                    </a:lnTo>
                    <a:lnTo>
                      <a:pt x="1092" y="324"/>
                    </a:lnTo>
                    <a:lnTo>
                      <a:pt x="1095" y="326"/>
                    </a:lnTo>
                    <a:lnTo>
                      <a:pt x="1107" y="326"/>
                    </a:lnTo>
                    <a:lnTo>
                      <a:pt x="1105" y="323"/>
                    </a:lnTo>
                    <a:lnTo>
                      <a:pt x="1107" y="324"/>
                    </a:lnTo>
                    <a:lnTo>
                      <a:pt x="1109" y="324"/>
                    </a:lnTo>
                    <a:lnTo>
                      <a:pt x="1110" y="319"/>
                    </a:lnTo>
                    <a:lnTo>
                      <a:pt x="1112" y="323"/>
                    </a:lnTo>
                    <a:lnTo>
                      <a:pt x="1114" y="321"/>
                    </a:lnTo>
                    <a:lnTo>
                      <a:pt x="1114" y="319"/>
                    </a:lnTo>
                    <a:lnTo>
                      <a:pt x="1115" y="314"/>
                    </a:lnTo>
                    <a:lnTo>
                      <a:pt x="1124" y="318"/>
                    </a:lnTo>
                    <a:lnTo>
                      <a:pt x="1126" y="318"/>
                    </a:lnTo>
                    <a:lnTo>
                      <a:pt x="1126" y="319"/>
                    </a:lnTo>
                    <a:lnTo>
                      <a:pt x="1129" y="319"/>
                    </a:lnTo>
                    <a:lnTo>
                      <a:pt x="1129" y="319"/>
                    </a:lnTo>
                    <a:lnTo>
                      <a:pt x="1129" y="323"/>
                    </a:lnTo>
                    <a:lnTo>
                      <a:pt x="1129" y="323"/>
                    </a:lnTo>
                    <a:lnTo>
                      <a:pt x="1131" y="319"/>
                    </a:lnTo>
                    <a:lnTo>
                      <a:pt x="1131" y="323"/>
                    </a:lnTo>
                    <a:lnTo>
                      <a:pt x="1134" y="324"/>
                    </a:lnTo>
                    <a:lnTo>
                      <a:pt x="1134" y="326"/>
                    </a:lnTo>
                    <a:lnTo>
                      <a:pt x="1137" y="326"/>
                    </a:lnTo>
                    <a:lnTo>
                      <a:pt x="1139" y="328"/>
                    </a:lnTo>
                    <a:lnTo>
                      <a:pt x="1139" y="326"/>
                    </a:lnTo>
                    <a:lnTo>
                      <a:pt x="1141" y="328"/>
                    </a:lnTo>
                    <a:lnTo>
                      <a:pt x="1142" y="329"/>
                    </a:lnTo>
                    <a:lnTo>
                      <a:pt x="1142" y="331"/>
                    </a:lnTo>
                    <a:lnTo>
                      <a:pt x="1146" y="331"/>
                    </a:lnTo>
                    <a:lnTo>
                      <a:pt x="1146" y="333"/>
                    </a:lnTo>
                    <a:lnTo>
                      <a:pt x="1146" y="334"/>
                    </a:lnTo>
                    <a:lnTo>
                      <a:pt x="1149" y="336"/>
                    </a:lnTo>
                    <a:lnTo>
                      <a:pt x="1151" y="339"/>
                    </a:lnTo>
                    <a:lnTo>
                      <a:pt x="1154" y="339"/>
                    </a:lnTo>
                    <a:lnTo>
                      <a:pt x="1157" y="339"/>
                    </a:lnTo>
                    <a:lnTo>
                      <a:pt x="1159" y="339"/>
                    </a:lnTo>
                    <a:lnTo>
                      <a:pt x="1161" y="339"/>
                    </a:lnTo>
                    <a:lnTo>
                      <a:pt x="1159" y="339"/>
                    </a:lnTo>
                    <a:lnTo>
                      <a:pt x="1161" y="339"/>
                    </a:lnTo>
                    <a:lnTo>
                      <a:pt x="1161" y="343"/>
                    </a:lnTo>
                    <a:lnTo>
                      <a:pt x="1162" y="341"/>
                    </a:lnTo>
                    <a:lnTo>
                      <a:pt x="1161" y="343"/>
                    </a:lnTo>
                    <a:lnTo>
                      <a:pt x="1162" y="344"/>
                    </a:lnTo>
                    <a:lnTo>
                      <a:pt x="1167" y="346"/>
                    </a:lnTo>
                    <a:lnTo>
                      <a:pt x="1171" y="344"/>
                    </a:lnTo>
                    <a:lnTo>
                      <a:pt x="1171" y="348"/>
                    </a:lnTo>
                    <a:lnTo>
                      <a:pt x="1171" y="348"/>
                    </a:lnTo>
                    <a:lnTo>
                      <a:pt x="1169" y="349"/>
                    </a:lnTo>
                    <a:lnTo>
                      <a:pt x="1171" y="349"/>
                    </a:lnTo>
                    <a:lnTo>
                      <a:pt x="1172" y="348"/>
                    </a:lnTo>
                    <a:lnTo>
                      <a:pt x="1172" y="346"/>
                    </a:lnTo>
                    <a:lnTo>
                      <a:pt x="1176" y="349"/>
                    </a:lnTo>
                    <a:lnTo>
                      <a:pt x="1177" y="346"/>
                    </a:lnTo>
                    <a:lnTo>
                      <a:pt x="1179" y="348"/>
                    </a:lnTo>
                    <a:lnTo>
                      <a:pt x="1181" y="348"/>
                    </a:lnTo>
                    <a:lnTo>
                      <a:pt x="1179" y="349"/>
                    </a:lnTo>
                    <a:lnTo>
                      <a:pt x="1177" y="349"/>
                    </a:lnTo>
                    <a:lnTo>
                      <a:pt x="1179" y="351"/>
                    </a:lnTo>
                    <a:lnTo>
                      <a:pt x="1182" y="349"/>
                    </a:lnTo>
                    <a:lnTo>
                      <a:pt x="1182" y="351"/>
                    </a:lnTo>
                    <a:lnTo>
                      <a:pt x="1181" y="351"/>
                    </a:lnTo>
                    <a:lnTo>
                      <a:pt x="1181" y="351"/>
                    </a:lnTo>
                    <a:lnTo>
                      <a:pt x="1184" y="351"/>
                    </a:lnTo>
                    <a:lnTo>
                      <a:pt x="1182" y="353"/>
                    </a:lnTo>
                    <a:lnTo>
                      <a:pt x="1184" y="351"/>
                    </a:lnTo>
                    <a:lnTo>
                      <a:pt x="1186" y="353"/>
                    </a:lnTo>
                    <a:lnTo>
                      <a:pt x="1187" y="351"/>
                    </a:lnTo>
                    <a:lnTo>
                      <a:pt x="1192" y="351"/>
                    </a:lnTo>
                    <a:lnTo>
                      <a:pt x="1192" y="353"/>
                    </a:lnTo>
                    <a:lnTo>
                      <a:pt x="1191" y="354"/>
                    </a:lnTo>
                    <a:lnTo>
                      <a:pt x="1192" y="356"/>
                    </a:lnTo>
                    <a:lnTo>
                      <a:pt x="1192" y="356"/>
                    </a:lnTo>
                    <a:lnTo>
                      <a:pt x="1194" y="359"/>
                    </a:lnTo>
                    <a:lnTo>
                      <a:pt x="1196" y="358"/>
                    </a:lnTo>
                    <a:lnTo>
                      <a:pt x="1197" y="356"/>
                    </a:lnTo>
                    <a:lnTo>
                      <a:pt x="1197" y="359"/>
                    </a:lnTo>
                    <a:lnTo>
                      <a:pt x="1196" y="361"/>
                    </a:lnTo>
                    <a:lnTo>
                      <a:pt x="1197" y="361"/>
                    </a:lnTo>
                    <a:lnTo>
                      <a:pt x="1202" y="359"/>
                    </a:lnTo>
                    <a:lnTo>
                      <a:pt x="1204" y="361"/>
                    </a:lnTo>
                    <a:lnTo>
                      <a:pt x="1204" y="358"/>
                    </a:lnTo>
                    <a:lnTo>
                      <a:pt x="1206" y="356"/>
                    </a:lnTo>
                    <a:lnTo>
                      <a:pt x="1207" y="358"/>
                    </a:lnTo>
                    <a:lnTo>
                      <a:pt x="1207" y="359"/>
                    </a:lnTo>
                    <a:lnTo>
                      <a:pt x="1211" y="356"/>
                    </a:lnTo>
                    <a:lnTo>
                      <a:pt x="1212" y="356"/>
                    </a:lnTo>
                    <a:lnTo>
                      <a:pt x="1211" y="359"/>
                    </a:lnTo>
                    <a:lnTo>
                      <a:pt x="1214" y="361"/>
                    </a:lnTo>
                    <a:lnTo>
                      <a:pt x="1214" y="356"/>
                    </a:lnTo>
                    <a:lnTo>
                      <a:pt x="1218" y="356"/>
                    </a:lnTo>
                    <a:lnTo>
                      <a:pt x="1219" y="359"/>
                    </a:lnTo>
                    <a:lnTo>
                      <a:pt x="1224" y="358"/>
                    </a:lnTo>
                    <a:lnTo>
                      <a:pt x="1224" y="356"/>
                    </a:lnTo>
                    <a:lnTo>
                      <a:pt x="1228" y="358"/>
                    </a:lnTo>
                    <a:lnTo>
                      <a:pt x="1231" y="361"/>
                    </a:lnTo>
                    <a:lnTo>
                      <a:pt x="1231" y="393"/>
                    </a:lnTo>
                    <a:lnTo>
                      <a:pt x="1231" y="421"/>
                    </a:lnTo>
                    <a:lnTo>
                      <a:pt x="1231" y="436"/>
                    </a:lnTo>
                    <a:lnTo>
                      <a:pt x="1233" y="458"/>
                    </a:lnTo>
                    <a:lnTo>
                      <a:pt x="1234" y="493"/>
                    </a:lnTo>
                    <a:lnTo>
                      <a:pt x="1234" y="515"/>
                    </a:lnTo>
                    <a:lnTo>
                      <a:pt x="1234" y="540"/>
                    </a:lnTo>
                    <a:lnTo>
                      <a:pt x="1236" y="540"/>
                    </a:lnTo>
                    <a:lnTo>
                      <a:pt x="1238" y="542"/>
                    </a:lnTo>
                    <a:lnTo>
                      <a:pt x="1241" y="543"/>
                    </a:lnTo>
                    <a:lnTo>
                      <a:pt x="1241" y="547"/>
                    </a:lnTo>
                    <a:lnTo>
                      <a:pt x="1244" y="549"/>
                    </a:lnTo>
                    <a:lnTo>
                      <a:pt x="1246" y="549"/>
                    </a:lnTo>
                    <a:lnTo>
                      <a:pt x="1246" y="550"/>
                    </a:lnTo>
                    <a:lnTo>
                      <a:pt x="1248" y="550"/>
                    </a:lnTo>
                    <a:lnTo>
                      <a:pt x="1248" y="554"/>
                    </a:lnTo>
                    <a:lnTo>
                      <a:pt x="1249" y="554"/>
                    </a:lnTo>
                    <a:lnTo>
                      <a:pt x="1249" y="555"/>
                    </a:lnTo>
                    <a:lnTo>
                      <a:pt x="1251" y="559"/>
                    </a:lnTo>
                    <a:lnTo>
                      <a:pt x="1256" y="560"/>
                    </a:lnTo>
                    <a:lnTo>
                      <a:pt x="1256" y="564"/>
                    </a:lnTo>
                    <a:lnTo>
                      <a:pt x="1256" y="565"/>
                    </a:lnTo>
                    <a:lnTo>
                      <a:pt x="1256" y="569"/>
                    </a:lnTo>
                    <a:lnTo>
                      <a:pt x="1256" y="572"/>
                    </a:lnTo>
                    <a:lnTo>
                      <a:pt x="1259" y="572"/>
                    </a:lnTo>
                    <a:lnTo>
                      <a:pt x="1256" y="575"/>
                    </a:lnTo>
                    <a:lnTo>
                      <a:pt x="1258" y="577"/>
                    </a:lnTo>
                    <a:lnTo>
                      <a:pt x="1256" y="579"/>
                    </a:lnTo>
                    <a:lnTo>
                      <a:pt x="1256" y="582"/>
                    </a:lnTo>
                    <a:lnTo>
                      <a:pt x="1256" y="582"/>
                    </a:lnTo>
                    <a:lnTo>
                      <a:pt x="1256" y="585"/>
                    </a:lnTo>
                    <a:lnTo>
                      <a:pt x="1256" y="585"/>
                    </a:lnTo>
                    <a:lnTo>
                      <a:pt x="1258" y="589"/>
                    </a:lnTo>
                    <a:lnTo>
                      <a:pt x="1261" y="592"/>
                    </a:lnTo>
                    <a:lnTo>
                      <a:pt x="1263" y="592"/>
                    </a:lnTo>
                    <a:lnTo>
                      <a:pt x="1264" y="590"/>
                    </a:lnTo>
                    <a:lnTo>
                      <a:pt x="1266" y="594"/>
                    </a:lnTo>
                    <a:lnTo>
                      <a:pt x="1268" y="594"/>
                    </a:lnTo>
                    <a:lnTo>
                      <a:pt x="1266" y="595"/>
                    </a:lnTo>
                    <a:lnTo>
                      <a:pt x="1264" y="595"/>
                    </a:lnTo>
                    <a:lnTo>
                      <a:pt x="1264" y="597"/>
                    </a:lnTo>
                    <a:lnTo>
                      <a:pt x="1266" y="600"/>
                    </a:lnTo>
                    <a:lnTo>
                      <a:pt x="1268" y="599"/>
                    </a:lnTo>
                    <a:lnTo>
                      <a:pt x="1268" y="602"/>
                    </a:lnTo>
                    <a:lnTo>
                      <a:pt x="1269" y="602"/>
                    </a:lnTo>
                    <a:lnTo>
                      <a:pt x="1269" y="604"/>
                    </a:lnTo>
                    <a:lnTo>
                      <a:pt x="1269" y="605"/>
                    </a:lnTo>
                    <a:lnTo>
                      <a:pt x="1269" y="605"/>
                    </a:lnTo>
                    <a:lnTo>
                      <a:pt x="1273" y="605"/>
                    </a:lnTo>
                    <a:lnTo>
                      <a:pt x="1273" y="609"/>
                    </a:lnTo>
                    <a:lnTo>
                      <a:pt x="1276" y="609"/>
                    </a:lnTo>
                    <a:lnTo>
                      <a:pt x="1271" y="615"/>
                    </a:lnTo>
                    <a:lnTo>
                      <a:pt x="1271" y="617"/>
                    </a:lnTo>
                    <a:lnTo>
                      <a:pt x="1274" y="619"/>
                    </a:lnTo>
                    <a:lnTo>
                      <a:pt x="1276" y="620"/>
                    </a:lnTo>
                    <a:lnTo>
                      <a:pt x="1278" y="620"/>
                    </a:lnTo>
                    <a:lnTo>
                      <a:pt x="1278" y="620"/>
                    </a:lnTo>
                    <a:lnTo>
                      <a:pt x="1278" y="625"/>
                    </a:lnTo>
                    <a:lnTo>
                      <a:pt x="1279" y="627"/>
                    </a:lnTo>
                    <a:lnTo>
                      <a:pt x="1279" y="629"/>
                    </a:lnTo>
                    <a:lnTo>
                      <a:pt x="1279" y="632"/>
                    </a:lnTo>
                    <a:lnTo>
                      <a:pt x="1281" y="632"/>
                    </a:lnTo>
                    <a:lnTo>
                      <a:pt x="1284" y="630"/>
                    </a:lnTo>
                    <a:lnTo>
                      <a:pt x="1288" y="630"/>
                    </a:lnTo>
                    <a:lnTo>
                      <a:pt x="1288" y="632"/>
                    </a:lnTo>
                    <a:lnTo>
                      <a:pt x="1286" y="632"/>
                    </a:lnTo>
                    <a:lnTo>
                      <a:pt x="1288" y="634"/>
                    </a:lnTo>
                    <a:lnTo>
                      <a:pt x="1286" y="634"/>
                    </a:lnTo>
                    <a:lnTo>
                      <a:pt x="1286" y="637"/>
                    </a:lnTo>
                    <a:lnTo>
                      <a:pt x="1288" y="637"/>
                    </a:lnTo>
                    <a:lnTo>
                      <a:pt x="1286" y="639"/>
                    </a:lnTo>
                    <a:lnTo>
                      <a:pt x="1284" y="639"/>
                    </a:lnTo>
                    <a:lnTo>
                      <a:pt x="1284" y="641"/>
                    </a:lnTo>
                    <a:lnTo>
                      <a:pt x="1286" y="641"/>
                    </a:lnTo>
                    <a:lnTo>
                      <a:pt x="1286" y="642"/>
                    </a:lnTo>
                    <a:lnTo>
                      <a:pt x="1288" y="644"/>
                    </a:lnTo>
                    <a:lnTo>
                      <a:pt x="1288" y="646"/>
                    </a:lnTo>
                    <a:lnTo>
                      <a:pt x="1288" y="649"/>
                    </a:lnTo>
                    <a:lnTo>
                      <a:pt x="1286" y="651"/>
                    </a:lnTo>
                    <a:lnTo>
                      <a:pt x="1284" y="649"/>
                    </a:lnTo>
                    <a:lnTo>
                      <a:pt x="1283" y="651"/>
                    </a:lnTo>
                    <a:lnTo>
                      <a:pt x="1283" y="652"/>
                    </a:lnTo>
                    <a:lnTo>
                      <a:pt x="1284" y="654"/>
                    </a:lnTo>
                    <a:lnTo>
                      <a:pt x="1283" y="656"/>
                    </a:lnTo>
                    <a:lnTo>
                      <a:pt x="1286" y="656"/>
                    </a:lnTo>
                    <a:lnTo>
                      <a:pt x="1288" y="657"/>
                    </a:lnTo>
                    <a:lnTo>
                      <a:pt x="1288" y="659"/>
                    </a:lnTo>
                    <a:lnTo>
                      <a:pt x="1288" y="661"/>
                    </a:lnTo>
                    <a:lnTo>
                      <a:pt x="1286" y="661"/>
                    </a:lnTo>
                    <a:lnTo>
                      <a:pt x="1286" y="662"/>
                    </a:lnTo>
                    <a:lnTo>
                      <a:pt x="1284" y="664"/>
                    </a:lnTo>
                    <a:lnTo>
                      <a:pt x="1284" y="666"/>
                    </a:lnTo>
                    <a:lnTo>
                      <a:pt x="1284" y="667"/>
                    </a:lnTo>
                    <a:lnTo>
                      <a:pt x="1286" y="669"/>
                    </a:lnTo>
                    <a:lnTo>
                      <a:pt x="1284" y="669"/>
                    </a:lnTo>
                    <a:lnTo>
                      <a:pt x="1286" y="669"/>
                    </a:lnTo>
                    <a:lnTo>
                      <a:pt x="1286" y="672"/>
                    </a:lnTo>
                    <a:lnTo>
                      <a:pt x="1283" y="676"/>
                    </a:lnTo>
                    <a:lnTo>
                      <a:pt x="1283" y="679"/>
                    </a:lnTo>
                    <a:lnTo>
                      <a:pt x="1278" y="681"/>
                    </a:lnTo>
                    <a:lnTo>
                      <a:pt x="1279" y="682"/>
                    </a:lnTo>
                    <a:lnTo>
                      <a:pt x="1279" y="686"/>
                    </a:lnTo>
                    <a:lnTo>
                      <a:pt x="1279" y="689"/>
                    </a:lnTo>
                    <a:lnTo>
                      <a:pt x="1276" y="691"/>
                    </a:lnTo>
                    <a:lnTo>
                      <a:pt x="1274" y="694"/>
                    </a:lnTo>
                    <a:lnTo>
                      <a:pt x="1273" y="694"/>
                    </a:lnTo>
                    <a:lnTo>
                      <a:pt x="1273" y="696"/>
                    </a:lnTo>
                    <a:lnTo>
                      <a:pt x="1273" y="697"/>
                    </a:lnTo>
                    <a:lnTo>
                      <a:pt x="1274" y="699"/>
                    </a:lnTo>
                    <a:lnTo>
                      <a:pt x="1273" y="699"/>
                    </a:lnTo>
                    <a:lnTo>
                      <a:pt x="1269" y="701"/>
                    </a:lnTo>
                    <a:lnTo>
                      <a:pt x="1269" y="702"/>
                    </a:lnTo>
                    <a:lnTo>
                      <a:pt x="1268" y="704"/>
                    </a:lnTo>
                    <a:lnTo>
                      <a:pt x="1271" y="707"/>
                    </a:lnTo>
                    <a:lnTo>
                      <a:pt x="1269" y="711"/>
                    </a:lnTo>
                    <a:lnTo>
                      <a:pt x="1271" y="711"/>
                    </a:lnTo>
                    <a:lnTo>
                      <a:pt x="1269" y="712"/>
                    </a:lnTo>
                    <a:lnTo>
                      <a:pt x="1273" y="712"/>
                    </a:lnTo>
                    <a:lnTo>
                      <a:pt x="1271" y="714"/>
                    </a:lnTo>
                    <a:lnTo>
                      <a:pt x="1273" y="718"/>
                    </a:lnTo>
                    <a:lnTo>
                      <a:pt x="1269" y="718"/>
                    </a:lnTo>
                    <a:lnTo>
                      <a:pt x="1268" y="721"/>
                    </a:lnTo>
                    <a:lnTo>
                      <a:pt x="1266" y="724"/>
                    </a:lnTo>
                    <a:lnTo>
                      <a:pt x="1266" y="726"/>
                    </a:lnTo>
                    <a:lnTo>
                      <a:pt x="1266" y="728"/>
                    </a:lnTo>
                    <a:lnTo>
                      <a:pt x="1266" y="729"/>
                    </a:lnTo>
                    <a:lnTo>
                      <a:pt x="1269" y="734"/>
                    </a:lnTo>
                    <a:lnTo>
                      <a:pt x="1273" y="734"/>
                    </a:lnTo>
                    <a:lnTo>
                      <a:pt x="1271" y="741"/>
                    </a:lnTo>
                    <a:lnTo>
                      <a:pt x="1271" y="743"/>
                    </a:lnTo>
                    <a:lnTo>
                      <a:pt x="1273" y="748"/>
                    </a:lnTo>
                    <a:lnTo>
                      <a:pt x="1273" y="751"/>
                    </a:lnTo>
                    <a:lnTo>
                      <a:pt x="1274" y="751"/>
                    </a:lnTo>
                    <a:lnTo>
                      <a:pt x="1274" y="753"/>
                    </a:lnTo>
                    <a:lnTo>
                      <a:pt x="1273" y="753"/>
                    </a:lnTo>
                    <a:lnTo>
                      <a:pt x="1273" y="754"/>
                    </a:lnTo>
                    <a:lnTo>
                      <a:pt x="1271" y="756"/>
                    </a:lnTo>
                    <a:lnTo>
                      <a:pt x="1271" y="761"/>
                    </a:lnTo>
                    <a:lnTo>
                      <a:pt x="1266" y="768"/>
                    </a:lnTo>
                    <a:lnTo>
                      <a:pt x="1258" y="769"/>
                    </a:lnTo>
                    <a:lnTo>
                      <a:pt x="1258" y="773"/>
                    </a:lnTo>
                    <a:lnTo>
                      <a:pt x="1248" y="789"/>
                    </a:lnTo>
                    <a:lnTo>
                      <a:pt x="1261" y="806"/>
                    </a:lnTo>
                    <a:lnTo>
                      <a:pt x="1238" y="808"/>
                    </a:lnTo>
                    <a:lnTo>
                      <a:pt x="1207" y="820"/>
                    </a:lnTo>
                    <a:lnTo>
                      <a:pt x="1206" y="821"/>
                    </a:lnTo>
                    <a:lnTo>
                      <a:pt x="1176" y="836"/>
                    </a:lnTo>
                    <a:lnTo>
                      <a:pt x="1167" y="843"/>
                    </a:lnTo>
                    <a:lnTo>
                      <a:pt x="1166" y="841"/>
                    </a:lnTo>
                    <a:lnTo>
                      <a:pt x="1176" y="830"/>
                    </a:lnTo>
                    <a:lnTo>
                      <a:pt x="1186" y="825"/>
                    </a:lnTo>
                    <a:lnTo>
                      <a:pt x="1192" y="826"/>
                    </a:lnTo>
                    <a:lnTo>
                      <a:pt x="1196" y="821"/>
                    </a:lnTo>
                    <a:lnTo>
                      <a:pt x="1192" y="823"/>
                    </a:lnTo>
                    <a:lnTo>
                      <a:pt x="1191" y="821"/>
                    </a:lnTo>
                    <a:lnTo>
                      <a:pt x="1187" y="818"/>
                    </a:lnTo>
                    <a:lnTo>
                      <a:pt x="1164" y="823"/>
                    </a:lnTo>
                    <a:lnTo>
                      <a:pt x="1172" y="810"/>
                    </a:lnTo>
                    <a:lnTo>
                      <a:pt x="1172" y="798"/>
                    </a:lnTo>
                    <a:lnTo>
                      <a:pt x="1171" y="794"/>
                    </a:lnTo>
                    <a:lnTo>
                      <a:pt x="1161" y="798"/>
                    </a:lnTo>
                    <a:lnTo>
                      <a:pt x="1154" y="808"/>
                    </a:lnTo>
                    <a:lnTo>
                      <a:pt x="1149" y="808"/>
                    </a:lnTo>
                    <a:lnTo>
                      <a:pt x="1134" y="793"/>
                    </a:lnTo>
                    <a:lnTo>
                      <a:pt x="1139" y="805"/>
                    </a:lnTo>
                    <a:lnTo>
                      <a:pt x="1144" y="808"/>
                    </a:lnTo>
                    <a:lnTo>
                      <a:pt x="1141" y="821"/>
                    </a:lnTo>
                    <a:lnTo>
                      <a:pt x="1152" y="830"/>
                    </a:lnTo>
                    <a:lnTo>
                      <a:pt x="1146" y="833"/>
                    </a:lnTo>
                    <a:lnTo>
                      <a:pt x="1149" y="833"/>
                    </a:lnTo>
                    <a:lnTo>
                      <a:pt x="1149" y="838"/>
                    </a:lnTo>
                    <a:lnTo>
                      <a:pt x="1152" y="838"/>
                    </a:lnTo>
                    <a:lnTo>
                      <a:pt x="1151" y="835"/>
                    </a:lnTo>
                    <a:lnTo>
                      <a:pt x="1154" y="840"/>
                    </a:lnTo>
                    <a:lnTo>
                      <a:pt x="1161" y="843"/>
                    </a:lnTo>
                    <a:lnTo>
                      <a:pt x="1154" y="840"/>
                    </a:lnTo>
                    <a:lnTo>
                      <a:pt x="1154" y="850"/>
                    </a:lnTo>
                    <a:lnTo>
                      <a:pt x="1149" y="850"/>
                    </a:lnTo>
                    <a:lnTo>
                      <a:pt x="1137" y="863"/>
                    </a:lnTo>
                    <a:lnTo>
                      <a:pt x="1127" y="863"/>
                    </a:lnTo>
                    <a:lnTo>
                      <a:pt x="1127" y="873"/>
                    </a:lnTo>
                    <a:lnTo>
                      <a:pt x="1124" y="875"/>
                    </a:lnTo>
                    <a:lnTo>
                      <a:pt x="1117" y="890"/>
                    </a:lnTo>
                    <a:lnTo>
                      <a:pt x="1090" y="910"/>
                    </a:lnTo>
                    <a:lnTo>
                      <a:pt x="1075" y="918"/>
                    </a:lnTo>
                    <a:lnTo>
                      <a:pt x="1075" y="915"/>
                    </a:lnTo>
                    <a:lnTo>
                      <a:pt x="1064" y="917"/>
                    </a:lnTo>
                    <a:lnTo>
                      <a:pt x="1049" y="923"/>
                    </a:lnTo>
                    <a:lnTo>
                      <a:pt x="1045" y="932"/>
                    </a:lnTo>
                    <a:lnTo>
                      <a:pt x="1072" y="920"/>
                    </a:lnTo>
                    <a:lnTo>
                      <a:pt x="1022" y="947"/>
                    </a:lnTo>
                    <a:lnTo>
                      <a:pt x="1044" y="935"/>
                    </a:lnTo>
                    <a:lnTo>
                      <a:pt x="1044" y="927"/>
                    </a:lnTo>
                    <a:lnTo>
                      <a:pt x="1017" y="937"/>
                    </a:lnTo>
                    <a:lnTo>
                      <a:pt x="1017" y="935"/>
                    </a:lnTo>
                    <a:lnTo>
                      <a:pt x="1025" y="932"/>
                    </a:lnTo>
                    <a:lnTo>
                      <a:pt x="1017" y="930"/>
                    </a:lnTo>
                    <a:lnTo>
                      <a:pt x="1027" y="915"/>
                    </a:lnTo>
                    <a:lnTo>
                      <a:pt x="1020" y="923"/>
                    </a:lnTo>
                    <a:lnTo>
                      <a:pt x="1012" y="925"/>
                    </a:lnTo>
                    <a:lnTo>
                      <a:pt x="1013" y="922"/>
                    </a:lnTo>
                    <a:lnTo>
                      <a:pt x="1008" y="930"/>
                    </a:lnTo>
                    <a:lnTo>
                      <a:pt x="1003" y="932"/>
                    </a:lnTo>
                    <a:lnTo>
                      <a:pt x="1002" y="925"/>
                    </a:lnTo>
                    <a:lnTo>
                      <a:pt x="1002" y="918"/>
                    </a:lnTo>
                    <a:lnTo>
                      <a:pt x="998" y="920"/>
                    </a:lnTo>
                    <a:lnTo>
                      <a:pt x="995" y="915"/>
                    </a:lnTo>
                    <a:lnTo>
                      <a:pt x="998" y="923"/>
                    </a:lnTo>
                    <a:lnTo>
                      <a:pt x="1002" y="920"/>
                    </a:lnTo>
                    <a:lnTo>
                      <a:pt x="1000" y="928"/>
                    </a:lnTo>
                    <a:lnTo>
                      <a:pt x="1003" y="933"/>
                    </a:lnTo>
                    <a:lnTo>
                      <a:pt x="990" y="938"/>
                    </a:lnTo>
                    <a:lnTo>
                      <a:pt x="997" y="935"/>
                    </a:lnTo>
                    <a:lnTo>
                      <a:pt x="995" y="927"/>
                    </a:lnTo>
                    <a:lnTo>
                      <a:pt x="992" y="933"/>
                    </a:lnTo>
                    <a:lnTo>
                      <a:pt x="990" y="933"/>
                    </a:lnTo>
                    <a:lnTo>
                      <a:pt x="990" y="927"/>
                    </a:lnTo>
                    <a:lnTo>
                      <a:pt x="983" y="928"/>
                    </a:lnTo>
                    <a:lnTo>
                      <a:pt x="983" y="923"/>
                    </a:lnTo>
                    <a:lnTo>
                      <a:pt x="983" y="910"/>
                    </a:lnTo>
                    <a:lnTo>
                      <a:pt x="982" y="923"/>
                    </a:lnTo>
                    <a:lnTo>
                      <a:pt x="980" y="920"/>
                    </a:lnTo>
                    <a:lnTo>
                      <a:pt x="975" y="920"/>
                    </a:lnTo>
                    <a:lnTo>
                      <a:pt x="973" y="925"/>
                    </a:lnTo>
                    <a:lnTo>
                      <a:pt x="980" y="930"/>
                    </a:lnTo>
                    <a:lnTo>
                      <a:pt x="980" y="938"/>
                    </a:lnTo>
                    <a:lnTo>
                      <a:pt x="983" y="935"/>
                    </a:lnTo>
                    <a:lnTo>
                      <a:pt x="992" y="945"/>
                    </a:lnTo>
                    <a:lnTo>
                      <a:pt x="983" y="948"/>
                    </a:lnTo>
                    <a:lnTo>
                      <a:pt x="988" y="948"/>
                    </a:lnTo>
                    <a:lnTo>
                      <a:pt x="992" y="945"/>
                    </a:lnTo>
                    <a:lnTo>
                      <a:pt x="1002" y="953"/>
                    </a:lnTo>
                    <a:lnTo>
                      <a:pt x="973" y="967"/>
                    </a:lnTo>
                    <a:lnTo>
                      <a:pt x="968" y="963"/>
                    </a:lnTo>
                    <a:lnTo>
                      <a:pt x="968" y="957"/>
                    </a:lnTo>
                    <a:lnTo>
                      <a:pt x="967" y="957"/>
                    </a:lnTo>
                    <a:lnTo>
                      <a:pt x="960" y="947"/>
                    </a:lnTo>
                    <a:lnTo>
                      <a:pt x="958" y="950"/>
                    </a:lnTo>
                    <a:lnTo>
                      <a:pt x="960" y="952"/>
                    </a:lnTo>
                    <a:lnTo>
                      <a:pt x="963" y="955"/>
                    </a:lnTo>
                    <a:lnTo>
                      <a:pt x="962" y="957"/>
                    </a:lnTo>
                    <a:lnTo>
                      <a:pt x="955" y="957"/>
                    </a:lnTo>
                    <a:lnTo>
                      <a:pt x="960" y="962"/>
                    </a:lnTo>
                    <a:lnTo>
                      <a:pt x="960" y="967"/>
                    </a:lnTo>
                    <a:lnTo>
                      <a:pt x="960" y="972"/>
                    </a:lnTo>
                    <a:lnTo>
                      <a:pt x="962" y="977"/>
                    </a:lnTo>
                    <a:lnTo>
                      <a:pt x="958" y="979"/>
                    </a:lnTo>
                    <a:lnTo>
                      <a:pt x="943" y="989"/>
                    </a:lnTo>
                    <a:lnTo>
                      <a:pt x="948" y="973"/>
                    </a:lnTo>
                    <a:lnTo>
                      <a:pt x="942" y="979"/>
                    </a:lnTo>
                    <a:lnTo>
                      <a:pt x="945" y="980"/>
                    </a:lnTo>
                    <a:lnTo>
                      <a:pt x="942" y="989"/>
                    </a:lnTo>
                    <a:lnTo>
                      <a:pt x="936" y="987"/>
                    </a:lnTo>
                    <a:lnTo>
                      <a:pt x="936" y="979"/>
                    </a:lnTo>
                    <a:lnTo>
                      <a:pt x="925" y="989"/>
                    </a:lnTo>
                    <a:lnTo>
                      <a:pt x="925" y="984"/>
                    </a:lnTo>
                    <a:lnTo>
                      <a:pt x="921" y="984"/>
                    </a:lnTo>
                    <a:lnTo>
                      <a:pt x="923" y="989"/>
                    </a:lnTo>
                    <a:lnTo>
                      <a:pt x="911" y="995"/>
                    </a:lnTo>
                    <a:lnTo>
                      <a:pt x="915" y="997"/>
                    </a:lnTo>
                    <a:lnTo>
                      <a:pt x="910" y="999"/>
                    </a:lnTo>
                    <a:lnTo>
                      <a:pt x="915" y="999"/>
                    </a:lnTo>
                    <a:lnTo>
                      <a:pt x="926" y="997"/>
                    </a:lnTo>
                    <a:lnTo>
                      <a:pt x="936" y="990"/>
                    </a:lnTo>
                    <a:lnTo>
                      <a:pt x="936" y="1000"/>
                    </a:lnTo>
                    <a:lnTo>
                      <a:pt x="926" y="1012"/>
                    </a:lnTo>
                    <a:lnTo>
                      <a:pt x="918" y="1024"/>
                    </a:lnTo>
                    <a:lnTo>
                      <a:pt x="913" y="1022"/>
                    </a:lnTo>
                    <a:lnTo>
                      <a:pt x="916" y="1022"/>
                    </a:lnTo>
                    <a:lnTo>
                      <a:pt x="908" y="1017"/>
                    </a:lnTo>
                    <a:lnTo>
                      <a:pt x="901" y="1020"/>
                    </a:lnTo>
                    <a:lnTo>
                      <a:pt x="903" y="1017"/>
                    </a:lnTo>
                    <a:lnTo>
                      <a:pt x="888" y="1020"/>
                    </a:lnTo>
                    <a:lnTo>
                      <a:pt x="886" y="1017"/>
                    </a:lnTo>
                    <a:lnTo>
                      <a:pt x="885" y="1019"/>
                    </a:lnTo>
                    <a:lnTo>
                      <a:pt x="886" y="1020"/>
                    </a:lnTo>
                    <a:lnTo>
                      <a:pt x="888" y="1022"/>
                    </a:lnTo>
                    <a:lnTo>
                      <a:pt x="898" y="1020"/>
                    </a:lnTo>
                    <a:lnTo>
                      <a:pt x="896" y="1029"/>
                    </a:lnTo>
                    <a:lnTo>
                      <a:pt x="905" y="1035"/>
                    </a:lnTo>
                    <a:lnTo>
                      <a:pt x="901" y="1035"/>
                    </a:lnTo>
                    <a:lnTo>
                      <a:pt x="905" y="1039"/>
                    </a:lnTo>
                    <a:lnTo>
                      <a:pt x="901" y="1044"/>
                    </a:lnTo>
                    <a:lnTo>
                      <a:pt x="896" y="1044"/>
                    </a:lnTo>
                    <a:lnTo>
                      <a:pt x="901" y="1045"/>
                    </a:lnTo>
                    <a:lnTo>
                      <a:pt x="905" y="1035"/>
                    </a:lnTo>
                    <a:lnTo>
                      <a:pt x="913" y="1039"/>
                    </a:lnTo>
                    <a:lnTo>
                      <a:pt x="905" y="1052"/>
                    </a:lnTo>
                    <a:lnTo>
                      <a:pt x="895" y="1082"/>
                    </a:lnTo>
                    <a:lnTo>
                      <a:pt x="885" y="1082"/>
                    </a:lnTo>
                    <a:lnTo>
                      <a:pt x="885" y="1067"/>
                    </a:lnTo>
                    <a:lnTo>
                      <a:pt x="883" y="1079"/>
                    </a:lnTo>
                    <a:lnTo>
                      <a:pt x="875" y="1084"/>
                    </a:lnTo>
                    <a:lnTo>
                      <a:pt x="860" y="1069"/>
                    </a:lnTo>
                    <a:lnTo>
                      <a:pt x="866" y="1084"/>
                    </a:lnTo>
                    <a:lnTo>
                      <a:pt x="856" y="1084"/>
                    </a:lnTo>
                    <a:lnTo>
                      <a:pt x="880" y="1092"/>
                    </a:lnTo>
                    <a:lnTo>
                      <a:pt x="893" y="1087"/>
                    </a:lnTo>
                    <a:lnTo>
                      <a:pt x="885" y="1109"/>
                    </a:lnTo>
                    <a:lnTo>
                      <a:pt x="886" y="1119"/>
                    </a:lnTo>
                    <a:lnTo>
                      <a:pt x="878" y="1121"/>
                    </a:lnTo>
                    <a:lnTo>
                      <a:pt x="878" y="1137"/>
                    </a:lnTo>
                    <a:lnTo>
                      <a:pt x="885" y="1142"/>
                    </a:lnTo>
                    <a:lnTo>
                      <a:pt x="890" y="1166"/>
                    </a:lnTo>
                    <a:lnTo>
                      <a:pt x="891" y="1174"/>
                    </a:lnTo>
                    <a:lnTo>
                      <a:pt x="886" y="1179"/>
                    </a:lnTo>
                    <a:lnTo>
                      <a:pt x="893" y="1191"/>
                    </a:lnTo>
                    <a:lnTo>
                      <a:pt x="896" y="1193"/>
                    </a:lnTo>
                    <a:lnTo>
                      <a:pt x="898" y="1214"/>
                    </a:lnTo>
                    <a:lnTo>
                      <a:pt x="908" y="1228"/>
                    </a:lnTo>
                    <a:lnTo>
                      <a:pt x="906" y="1235"/>
                    </a:lnTo>
                    <a:lnTo>
                      <a:pt x="913" y="1235"/>
                    </a:lnTo>
                    <a:lnTo>
                      <a:pt x="916" y="1241"/>
                    </a:lnTo>
                    <a:lnTo>
                      <a:pt x="903" y="1240"/>
                    </a:lnTo>
                    <a:lnTo>
                      <a:pt x="905" y="1243"/>
                    </a:lnTo>
                    <a:lnTo>
                      <a:pt x="895" y="1245"/>
                    </a:lnTo>
                    <a:lnTo>
                      <a:pt x="895" y="1255"/>
                    </a:lnTo>
                    <a:lnTo>
                      <a:pt x="890" y="1255"/>
                    </a:lnTo>
                    <a:lnTo>
                      <a:pt x="873" y="1243"/>
                    </a:lnTo>
                    <a:lnTo>
                      <a:pt x="875" y="1241"/>
                    </a:lnTo>
                    <a:lnTo>
                      <a:pt x="871" y="1240"/>
                    </a:lnTo>
                    <a:lnTo>
                      <a:pt x="866" y="1233"/>
                    </a:lnTo>
                    <a:lnTo>
                      <a:pt x="843" y="1228"/>
                    </a:lnTo>
                    <a:lnTo>
                      <a:pt x="826" y="1228"/>
                    </a:lnTo>
                    <a:lnTo>
                      <a:pt x="821" y="1231"/>
                    </a:lnTo>
                    <a:lnTo>
                      <a:pt x="821" y="1226"/>
                    </a:lnTo>
                    <a:lnTo>
                      <a:pt x="809" y="1228"/>
                    </a:lnTo>
                    <a:lnTo>
                      <a:pt x="799" y="1223"/>
                    </a:lnTo>
                    <a:lnTo>
                      <a:pt x="801" y="1219"/>
                    </a:lnTo>
                    <a:lnTo>
                      <a:pt x="799" y="1218"/>
                    </a:lnTo>
                    <a:lnTo>
                      <a:pt x="796" y="1221"/>
                    </a:lnTo>
                    <a:lnTo>
                      <a:pt x="793" y="1214"/>
                    </a:lnTo>
                    <a:lnTo>
                      <a:pt x="789" y="1214"/>
                    </a:lnTo>
                    <a:lnTo>
                      <a:pt x="783" y="1208"/>
                    </a:lnTo>
                    <a:lnTo>
                      <a:pt x="778" y="1209"/>
                    </a:lnTo>
                    <a:lnTo>
                      <a:pt x="768" y="1201"/>
                    </a:lnTo>
                    <a:lnTo>
                      <a:pt x="758" y="1204"/>
                    </a:lnTo>
                    <a:lnTo>
                      <a:pt x="744" y="1189"/>
                    </a:lnTo>
                    <a:lnTo>
                      <a:pt x="736" y="1191"/>
                    </a:lnTo>
                    <a:lnTo>
                      <a:pt x="732" y="1186"/>
                    </a:lnTo>
                    <a:lnTo>
                      <a:pt x="714" y="1181"/>
                    </a:lnTo>
                    <a:lnTo>
                      <a:pt x="714" y="1174"/>
                    </a:lnTo>
                    <a:lnTo>
                      <a:pt x="709" y="1168"/>
                    </a:lnTo>
                    <a:lnTo>
                      <a:pt x="709" y="1163"/>
                    </a:lnTo>
                    <a:lnTo>
                      <a:pt x="697" y="1129"/>
                    </a:lnTo>
                    <a:lnTo>
                      <a:pt x="687" y="1119"/>
                    </a:lnTo>
                    <a:lnTo>
                      <a:pt x="687" y="1114"/>
                    </a:lnTo>
                    <a:lnTo>
                      <a:pt x="681" y="1109"/>
                    </a:lnTo>
                    <a:lnTo>
                      <a:pt x="682" y="1089"/>
                    </a:lnTo>
                    <a:lnTo>
                      <a:pt x="681" y="1082"/>
                    </a:lnTo>
                    <a:lnTo>
                      <a:pt x="672" y="1074"/>
                    </a:lnTo>
                    <a:lnTo>
                      <a:pt x="679" y="1055"/>
                    </a:lnTo>
                    <a:lnTo>
                      <a:pt x="676" y="1052"/>
                    </a:lnTo>
                    <a:lnTo>
                      <a:pt x="672" y="1042"/>
                    </a:lnTo>
                    <a:lnTo>
                      <a:pt x="657" y="1034"/>
                    </a:lnTo>
                    <a:lnTo>
                      <a:pt x="647" y="1020"/>
                    </a:lnTo>
                    <a:lnTo>
                      <a:pt x="640" y="1019"/>
                    </a:lnTo>
                    <a:lnTo>
                      <a:pt x="635" y="995"/>
                    </a:lnTo>
                    <a:lnTo>
                      <a:pt x="629" y="994"/>
                    </a:lnTo>
                    <a:lnTo>
                      <a:pt x="619" y="975"/>
                    </a:lnTo>
                    <a:lnTo>
                      <a:pt x="607" y="968"/>
                    </a:lnTo>
                    <a:lnTo>
                      <a:pt x="607" y="965"/>
                    </a:lnTo>
                    <a:lnTo>
                      <a:pt x="599" y="960"/>
                    </a:lnTo>
                    <a:lnTo>
                      <a:pt x="600" y="955"/>
                    </a:lnTo>
                    <a:lnTo>
                      <a:pt x="595" y="947"/>
                    </a:lnTo>
                    <a:lnTo>
                      <a:pt x="592" y="935"/>
                    </a:lnTo>
                    <a:lnTo>
                      <a:pt x="597" y="935"/>
                    </a:lnTo>
                    <a:lnTo>
                      <a:pt x="589" y="928"/>
                    </a:lnTo>
                    <a:lnTo>
                      <a:pt x="590" y="923"/>
                    </a:lnTo>
                    <a:lnTo>
                      <a:pt x="582" y="915"/>
                    </a:lnTo>
                    <a:lnTo>
                      <a:pt x="573" y="886"/>
                    </a:lnTo>
                    <a:lnTo>
                      <a:pt x="567" y="883"/>
                    </a:lnTo>
                    <a:lnTo>
                      <a:pt x="565" y="865"/>
                    </a:lnTo>
                    <a:lnTo>
                      <a:pt x="557" y="855"/>
                    </a:lnTo>
                    <a:lnTo>
                      <a:pt x="555" y="846"/>
                    </a:lnTo>
                    <a:lnTo>
                      <a:pt x="533" y="830"/>
                    </a:lnTo>
                    <a:lnTo>
                      <a:pt x="528" y="818"/>
                    </a:lnTo>
                    <a:lnTo>
                      <a:pt x="510" y="810"/>
                    </a:lnTo>
                    <a:lnTo>
                      <a:pt x="512" y="798"/>
                    </a:lnTo>
                    <a:lnTo>
                      <a:pt x="505" y="803"/>
                    </a:lnTo>
                    <a:lnTo>
                      <a:pt x="505" y="796"/>
                    </a:lnTo>
                    <a:lnTo>
                      <a:pt x="500" y="794"/>
                    </a:lnTo>
                    <a:lnTo>
                      <a:pt x="495" y="784"/>
                    </a:lnTo>
                    <a:lnTo>
                      <a:pt x="497" y="781"/>
                    </a:lnTo>
                    <a:lnTo>
                      <a:pt x="492" y="781"/>
                    </a:lnTo>
                    <a:lnTo>
                      <a:pt x="490" y="778"/>
                    </a:lnTo>
                    <a:lnTo>
                      <a:pt x="483" y="781"/>
                    </a:lnTo>
                    <a:lnTo>
                      <a:pt x="481" y="776"/>
                    </a:lnTo>
                    <a:lnTo>
                      <a:pt x="480" y="779"/>
                    </a:lnTo>
                    <a:lnTo>
                      <a:pt x="471" y="781"/>
                    </a:lnTo>
                    <a:lnTo>
                      <a:pt x="460" y="776"/>
                    </a:lnTo>
                    <a:lnTo>
                      <a:pt x="456" y="776"/>
                    </a:lnTo>
                    <a:lnTo>
                      <a:pt x="455" y="773"/>
                    </a:lnTo>
                    <a:lnTo>
                      <a:pt x="445" y="776"/>
                    </a:lnTo>
                    <a:lnTo>
                      <a:pt x="440" y="771"/>
                    </a:lnTo>
                    <a:lnTo>
                      <a:pt x="430" y="776"/>
                    </a:lnTo>
                    <a:lnTo>
                      <a:pt x="405" y="763"/>
                    </a:lnTo>
                    <a:lnTo>
                      <a:pt x="400" y="766"/>
                    </a:lnTo>
                    <a:lnTo>
                      <a:pt x="398" y="774"/>
                    </a:lnTo>
                    <a:lnTo>
                      <a:pt x="384" y="771"/>
                    </a:lnTo>
                    <a:lnTo>
                      <a:pt x="381" y="776"/>
                    </a:lnTo>
                    <a:lnTo>
                      <a:pt x="378" y="773"/>
                    </a:lnTo>
                    <a:lnTo>
                      <a:pt x="373" y="776"/>
                    </a:lnTo>
                    <a:lnTo>
                      <a:pt x="368" y="776"/>
                    </a:lnTo>
                    <a:lnTo>
                      <a:pt x="353" y="798"/>
                    </a:lnTo>
                    <a:lnTo>
                      <a:pt x="351" y="813"/>
                    </a:lnTo>
                    <a:lnTo>
                      <a:pt x="343" y="818"/>
                    </a:lnTo>
                    <a:lnTo>
                      <a:pt x="341" y="828"/>
                    </a:lnTo>
                    <a:lnTo>
                      <a:pt x="344" y="833"/>
                    </a:lnTo>
                    <a:lnTo>
                      <a:pt x="331" y="836"/>
                    </a:lnTo>
                    <a:lnTo>
                      <a:pt x="313" y="860"/>
                    </a:lnTo>
                    <a:lnTo>
                      <a:pt x="301" y="855"/>
                    </a:lnTo>
                    <a:lnTo>
                      <a:pt x="299" y="858"/>
                    </a:lnTo>
                    <a:lnTo>
                      <a:pt x="296" y="850"/>
                    </a:lnTo>
                    <a:lnTo>
                      <a:pt x="291" y="851"/>
                    </a:lnTo>
                    <a:lnTo>
                      <a:pt x="281" y="846"/>
                    </a:lnTo>
                    <a:lnTo>
                      <a:pt x="277" y="838"/>
                    </a:lnTo>
                    <a:lnTo>
                      <a:pt x="257" y="830"/>
                    </a:lnTo>
                    <a:lnTo>
                      <a:pt x="256" y="826"/>
                    </a:lnTo>
                    <a:lnTo>
                      <a:pt x="251" y="825"/>
                    </a:lnTo>
                    <a:lnTo>
                      <a:pt x="254" y="818"/>
                    </a:lnTo>
                    <a:lnTo>
                      <a:pt x="251" y="820"/>
                    </a:lnTo>
                    <a:lnTo>
                      <a:pt x="226" y="811"/>
                    </a:lnTo>
                    <a:lnTo>
                      <a:pt x="214" y="801"/>
                    </a:lnTo>
                    <a:lnTo>
                      <a:pt x="212" y="791"/>
                    </a:lnTo>
                    <a:lnTo>
                      <a:pt x="194" y="783"/>
                    </a:lnTo>
                    <a:lnTo>
                      <a:pt x="180" y="766"/>
                    </a:lnTo>
                    <a:lnTo>
                      <a:pt x="177" y="751"/>
                    </a:lnTo>
                    <a:lnTo>
                      <a:pt x="169" y="738"/>
                    </a:lnTo>
                    <a:lnTo>
                      <a:pt x="169" y="721"/>
                    </a:lnTo>
                    <a:lnTo>
                      <a:pt x="172" y="711"/>
                    </a:lnTo>
                    <a:lnTo>
                      <a:pt x="170" y="701"/>
                    </a:lnTo>
                    <a:lnTo>
                      <a:pt x="160" y="686"/>
                    </a:lnTo>
                    <a:lnTo>
                      <a:pt x="162" y="682"/>
                    </a:lnTo>
                    <a:lnTo>
                      <a:pt x="157" y="681"/>
                    </a:lnTo>
                    <a:lnTo>
                      <a:pt x="155" y="659"/>
                    </a:lnTo>
                    <a:lnTo>
                      <a:pt x="147" y="651"/>
                    </a:lnTo>
                    <a:lnTo>
                      <a:pt x="145" y="646"/>
                    </a:lnTo>
                    <a:lnTo>
                      <a:pt x="140" y="646"/>
                    </a:lnTo>
                    <a:lnTo>
                      <a:pt x="127" y="629"/>
                    </a:lnTo>
                    <a:lnTo>
                      <a:pt x="120" y="630"/>
                    </a:lnTo>
                    <a:lnTo>
                      <a:pt x="119" y="627"/>
                    </a:lnTo>
                    <a:lnTo>
                      <a:pt x="117" y="627"/>
                    </a:lnTo>
                    <a:lnTo>
                      <a:pt x="108" y="622"/>
                    </a:lnTo>
                    <a:lnTo>
                      <a:pt x="108" y="617"/>
                    </a:lnTo>
                    <a:lnTo>
                      <a:pt x="95" y="604"/>
                    </a:lnTo>
                    <a:lnTo>
                      <a:pt x="90" y="594"/>
                    </a:lnTo>
                    <a:lnTo>
                      <a:pt x="77" y="582"/>
                    </a:lnTo>
                    <a:lnTo>
                      <a:pt x="55" y="554"/>
                    </a:lnTo>
                  </a:path>
                </a:pathLst>
              </a:custGeom>
              <a:solidFill>
                <a:srgbClr val="005426"/>
              </a:solidFill>
              <a:ln w="12700" cap="flat" cmpd="sng">
                <a:solidFill>
                  <a:schemeClr val="bg2">
                    <a:lumMod val="40000"/>
                    <a:lumOff val="60000"/>
                  </a:schemeClr>
                </a:solidFill>
                <a:prstDash val="solid"/>
                <a:round/>
                <a:headEnd type="none" w="med" len="med"/>
                <a:tailEnd type="none" w="med" len="med"/>
              </a:ln>
            </p:spPr>
            <p:txBody>
              <a:bodyPr/>
              <a:lstStyle/>
              <a:p>
                <a:pPr>
                  <a:buFont typeface="Wingdings" pitchFamily="2" charset="2"/>
                  <a:buChar char="§"/>
                  <a:defRPr/>
                </a:pPr>
                <a:endParaRPr lang="en-US"/>
              </a:p>
            </p:txBody>
          </p:sp>
        </p:grpSp>
        <p:grpSp>
          <p:nvGrpSpPr>
            <p:cNvPr id="15" name="Group 345"/>
            <p:cNvGrpSpPr>
              <a:grpSpLocks/>
            </p:cNvGrpSpPr>
            <p:nvPr/>
          </p:nvGrpSpPr>
          <p:grpSpPr bwMode="auto">
            <a:xfrm>
              <a:off x="5511988" y="3973513"/>
              <a:ext cx="446184" cy="333192"/>
              <a:chOff x="613" y="375"/>
              <a:chExt cx="682" cy="509"/>
            </a:xfrm>
            <a:solidFill>
              <a:srgbClr val="008000"/>
            </a:solidFill>
          </p:grpSpPr>
          <p:sp>
            <p:nvSpPr>
              <p:cNvPr id="272" name="Freeform 110"/>
              <p:cNvSpPr>
                <a:spLocks/>
              </p:cNvSpPr>
              <p:nvPr/>
            </p:nvSpPr>
            <p:spPr bwMode="auto">
              <a:xfrm>
                <a:off x="613" y="375"/>
                <a:ext cx="682" cy="509"/>
              </a:xfrm>
              <a:custGeom>
                <a:avLst/>
                <a:gdLst/>
                <a:ahLst/>
                <a:cxnLst>
                  <a:cxn ang="0">
                    <a:pos x="191" y="114"/>
                  </a:cxn>
                  <a:cxn ang="0">
                    <a:pos x="194" y="92"/>
                  </a:cxn>
                  <a:cxn ang="0">
                    <a:pos x="183" y="59"/>
                  </a:cxn>
                  <a:cxn ang="0">
                    <a:pos x="198" y="55"/>
                  </a:cxn>
                  <a:cxn ang="0">
                    <a:pos x="204" y="33"/>
                  </a:cxn>
                  <a:cxn ang="0">
                    <a:pos x="194" y="7"/>
                  </a:cxn>
                  <a:cxn ang="0">
                    <a:pos x="480" y="85"/>
                  </a:cxn>
                  <a:cxn ang="0">
                    <a:pos x="607" y="137"/>
                  </a:cxn>
                  <a:cxn ang="0">
                    <a:pos x="564" y="313"/>
                  </a:cxn>
                  <a:cxn ang="0">
                    <a:pos x="539" y="410"/>
                  </a:cxn>
                  <a:cxn ang="0">
                    <a:pos x="542" y="427"/>
                  </a:cxn>
                  <a:cxn ang="0">
                    <a:pos x="536" y="445"/>
                  </a:cxn>
                  <a:cxn ang="0">
                    <a:pos x="485" y="442"/>
                  </a:cxn>
                  <a:cxn ang="0">
                    <a:pos x="375" y="417"/>
                  </a:cxn>
                  <a:cxn ang="0">
                    <a:pos x="346" y="415"/>
                  </a:cxn>
                  <a:cxn ang="0">
                    <a:pos x="328" y="412"/>
                  </a:cxn>
                  <a:cxn ang="0">
                    <a:pos x="296" y="415"/>
                  </a:cxn>
                  <a:cxn ang="0">
                    <a:pos x="270" y="417"/>
                  </a:cxn>
                  <a:cxn ang="0">
                    <a:pos x="246" y="407"/>
                  </a:cxn>
                  <a:cxn ang="0">
                    <a:pos x="219" y="413"/>
                  </a:cxn>
                  <a:cxn ang="0">
                    <a:pos x="208" y="408"/>
                  </a:cxn>
                  <a:cxn ang="0">
                    <a:pos x="198" y="405"/>
                  </a:cxn>
                  <a:cxn ang="0">
                    <a:pos x="186" y="395"/>
                  </a:cxn>
                  <a:cxn ang="0">
                    <a:pos x="161" y="388"/>
                  </a:cxn>
                  <a:cxn ang="0">
                    <a:pos x="141" y="388"/>
                  </a:cxn>
                  <a:cxn ang="0">
                    <a:pos x="114" y="392"/>
                  </a:cxn>
                  <a:cxn ang="0">
                    <a:pos x="91" y="378"/>
                  </a:cxn>
                  <a:cxn ang="0">
                    <a:pos x="81" y="360"/>
                  </a:cxn>
                  <a:cxn ang="0">
                    <a:pos x="84" y="343"/>
                  </a:cxn>
                  <a:cxn ang="0">
                    <a:pos x="82" y="318"/>
                  </a:cxn>
                  <a:cxn ang="0">
                    <a:pos x="65" y="300"/>
                  </a:cxn>
                  <a:cxn ang="0">
                    <a:pos x="45" y="283"/>
                  </a:cxn>
                  <a:cxn ang="0">
                    <a:pos x="9" y="266"/>
                  </a:cxn>
                  <a:cxn ang="0">
                    <a:pos x="10" y="256"/>
                  </a:cxn>
                  <a:cxn ang="0">
                    <a:pos x="22" y="234"/>
                  </a:cxn>
                  <a:cxn ang="0">
                    <a:pos x="19" y="221"/>
                  </a:cxn>
                  <a:cxn ang="0">
                    <a:pos x="22" y="197"/>
                  </a:cxn>
                  <a:cxn ang="0">
                    <a:pos x="45" y="199"/>
                  </a:cxn>
                  <a:cxn ang="0">
                    <a:pos x="19" y="194"/>
                  </a:cxn>
                  <a:cxn ang="0">
                    <a:pos x="25" y="126"/>
                  </a:cxn>
                  <a:cxn ang="0">
                    <a:pos x="22" y="47"/>
                  </a:cxn>
                  <a:cxn ang="0">
                    <a:pos x="75" y="64"/>
                  </a:cxn>
                  <a:cxn ang="0">
                    <a:pos x="151" y="100"/>
                  </a:cxn>
                  <a:cxn ang="0">
                    <a:pos x="164" y="122"/>
                  </a:cxn>
                  <a:cxn ang="0">
                    <a:pos x="151" y="126"/>
                  </a:cxn>
                  <a:cxn ang="0">
                    <a:pos x="116" y="162"/>
                  </a:cxn>
                  <a:cxn ang="0">
                    <a:pos x="117" y="176"/>
                  </a:cxn>
                  <a:cxn ang="0">
                    <a:pos x="149" y="149"/>
                  </a:cxn>
                  <a:cxn ang="0">
                    <a:pos x="173" y="127"/>
                  </a:cxn>
                  <a:cxn ang="0">
                    <a:pos x="161" y="161"/>
                  </a:cxn>
                  <a:cxn ang="0">
                    <a:pos x="154" y="184"/>
                  </a:cxn>
                  <a:cxn ang="0">
                    <a:pos x="146" y="192"/>
                  </a:cxn>
                  <a:cxn ang="0">
                    <a:pos x="139" y="182"/>
                  </a:cxn>
                  <a:cxn ang="0">
                    <a:pos x="129" y="192"/>
                  </a:cxn>
                  <a:cxn ang="0">
                    <a:pos x="106" y="189"/>
                  </a:cxn>
                  <a:cxn ang="0">
                    <a:pos x="127" y="206"/>
                  </a:cxn>
                  <a:cxn ang="0">
                    <a:pos x="151" y="194"/>
                  </a:cxn>
                  <a:cxn ang="0">
                    <a:pos x="159" y="194"/>
                  </a:cxn>
                  <a:cxn ang="0">
                    <a:pos x="171" y="172"/>
                  </a:cxn>
                  <a:cxn ang="0">
                    <a:pos x="193" y="127"/>
                  </a:cxn>
                  <a:cxn ang="0">
                    <a:pos x="194" y="95"/>
                  </a:cxn>
                </a:cxnLst>
                <a:rect l="0" t="0" r="r" b="b"/>
                <a:pathLst>
                  <a:path w="612" h="457">
                    <a:moveTo>
                      <a:pt x="194" y="95"/>
                    </a:moveTo>
                    <a:lnTo>
                      <a:pt x="189" y="94"/>
                    </a:lnTo>
                    <a:lnTo>
                      <a:pt x="186" y="104"/>
                    </a:lnTo>
                    <a:lnTo>
                      <a:pt x="191" y="114"/>
                    </a:lnTo>
                    <a:lnTo>
                      <a:pt x="183" y="102"/>
                    </a:lnTo>
                    <a:lnTo>
                      <a:pt x="183" y="94"/>
                    </a:lnTo>
                    <a:lnTo>
                      <a:pt x="186" y="89"/>
                    </a:lnTo>
                    <a:lnTo>
                      <a:pt x="194" y="92"/>
                    </a:lnTo>
                    <a:lnTo>
                      <a:pt x="198" y="87"/>
                    </a:lnTo>
                    <a:lnTo>
                      <a:pt x="189" y="70"/>
                    </a:lnTo>
                    <a:lnTo>
                      <a:pt x="181" y="69"/>
                    </a:lnTo>
                    <a:lnTo>
                      <a:pt x="183" y="59"/>
                    </a:lnTo>
                    <a:lnTo>
                      <a:pt x="189" y="57"/>
                    </a:lnTo>
                    <a:lnTo>
                      <a:pt x="194" y="65"/>
                    </a:lnTo>
                    <a:lnTo>
                      <a:pt x="196" y="67"/>
                    </a:lnTo>
                    <a:lnTo>
                      <a:pt x="198" y="55"/>
                    </a:lnTo>
                    <a:lnTo>
                      <a:pt x="204" y="54"/>
                    </a:lnTo>
                    <a:lnTo>
                      <a:pt x="203" y="47"/>
                    </a:lnTo>
                    <a:lnTo>
                      <a:pt x="203" y="39"/>
                    </a:lnTo>
                    <a:lnTo>
                      <a:pt x="204" y="33"/>
                    </a:lnTo>
                    <a:lnTo>
                      <a:pt x="193" y="23"/>
                    </a:lnTo>
                    <a:lnTo>
                      <a:pt x="193" y="12"/>
                    </a:lnTo>
                    <a:lnTo>
                      <a:pt x="188" y="5"/>
                    </a:lnTo>
                    <a:lnTo>
                      <a:pt x="194" y="7"/>
                    </a:lnTo>
                    <a:lnTo>
                      <a:pt x="194" y="0"/>
                    </a:lnTo>
                    <a:lnTo>
                      <a:pt x="331" y="44"/>
                    </a:lnTo>
                    <a:lnTo>
                      <a:pt x="407" y="64"/>
                    </a:lnTo>
                    <a:lnTo>
                      <a:pt x="480" y="85"/>
                    </a:lnTo>
                    <a:lnTo>
                      <a:pt x="525" y="97"/>
                    </a:lnTo>
                    <a:lnTo>
                      <a:pt x="582" y="112"/>
                    </a:lnTo>
                    <a:lnTo>
                      <a:pt x="612" y="119"/>
                    </a:lnTo>
                    <a:lnTo>
                      <a:pt x="607" y="137"/>
                    </a:lnTo>
                    <a:lnTo>
                      <a:pt x="586" y="224"/>
                    </a:lnTo>
                    <a:lnTo>
                      <a:pt x="584" y="234"/>
                    </a:lnTo>
                    <a:lnTo>
                      <a:pt x="566" y="301"/>
                    </a:lnTo>
                    <a:lnTo>
                      <a:pt x="564" y="313"/>
                    </a:lnTo>
                    <a:lnTo>
                      <a:pt x="559" y="330"/>
                    </a:lnTo>
                    <a:lnTo>
                      <a:pt x="544" y="393"/>
                    </a:lnTo>
                    <a:lnTo>
                      <a:pt x="542" y="405"/>
                    </a:lnTo>
                    <a:lnTo>
                      <a:pt x="539" y="410"/>
                    </a:lnTo>
                    <a:lnTo>
                      <a:pt x="537" y="415"/>
                    </a:lnTo>
                    <a:lnTo>
                      <a:pt x="539" y="415"/>
                    </a:lnTo>
                    <a:lnTo>
                      <a:pt x="541" y="420"/>
                    </a:lnTo>
                    <a:lnTo>
                      <a:pt x="542" y="427"/>
                    </a:lnTo>
                    <a:lnTo>
                      <a:pt x="541" y="433"/>
                    </a:lnTo>
                    <a:lnTo>
                      <a:pt x="542" y="437"/>
                    </a:lnTo>
                    <a:lnTo>
                      <a:pt x="537" y="443"/>
                    </a:lnTo>
                    <a:lnTo>
                      <a:pt x="536" y="445"/>
                    </a:lnTo>
                    <a:lnTo>
                      <a:pt x="537" y="447"/>
                    </a:lnTo>
                    <a:lnTo>
                      <a:pt x="539" y="457"/>
                    </a:lnTo>
                    <a:lnTo>
                      <a:pt x="495" y="445"/>
                    </a:lnTo>
                    <a:lnTo>
                      <a:pt x="485" y="442"/>
                    </a:lnTo>
                    <a:lnTo>
                      <a:pt x="457" y="435"/>
                    </a:lnTo>
                    <a:lnTo>
                      <a:pt x="455" y="435"/>
                    </a:lnTo>
                    <a:lnTo>
                      <a:pt x="380" y="415"/>
                    </a:lnTo>
                    <a:lnTo>
                      <a:pt x="375" y="417"/>
                    </a:lnTo>
                    <a:lnTo>
                      <a:pt x="365" y="418"/>
                    </a:lnTo>
                    <a:lnTo>
                      <a:pt x="363" y="418"/>
                    </a:lnTo>
                    <a:lnTo>
                      <a:pt x="353" y="415"/>
                    </a:lnTo>
                    <a:lnTo>
                      <a:pt x="346" y="415"/>
                    </a:lnTo>
                    <a:lnTo>
                      <a:pt x="343" y="415"/>
                    </a:lnTo>
                    <a:lnTo>
                      <a:pt x="335" y="415"/>
                    </a:lnTo>
                    <a:lnTo>
                      <a:pt x="331" y="412"/>
                    </a:lnTo>
                    <a:lnTo>
                      <a:pt x="328" y="412"/>
                    </a:lnTo>
                    <a:lnTo>
                      <a:pt x="321" y="415"/>
                    </a:lnTo>
                    <a:lnTo>
                      <a:pt x="310" y="415"/>
                    </a:lnTo>
                    <a:lnTo>
                      <a:pt x="306" y="415"/>
                    </a:lnTo>
                    <a:lnTo>
                      <a:pt x="296" y="415"/>
                    </a:lnTo>
                    <a:lnTo>
                      <a:pt x="290" y="415"/>
                    </a:lnTo>
                    <a:lnTo>
                      <a:pt x="281" y="415"/>
                    </a:lnTo>
                    <a:lnTo>
                      <a:pt x="276" y="418"/>
                    </a:lnTo>
                    <a:lnTo>
                      <a:pt x="270" y="417"/>
                    </a:lnTo>
                    <a:lnTo>
                      <a:pt x="258" y="417"/>
                    </a:lnTo>
                    <a:lnTo>
                      <a:pt x="253" y="415"/>
                    </a:lnTo>
                    <a:lnTo>
                      <a:pt x="249" y="408"/>
                    </a:lnTo>
                    <a:lnTo>
                      <a:pt x="246" y="407"/>
                    </a:lnTo>
                    <a:lnTo>
                      <a:pt x="243" y="407"/>
                    </a:lnTo>
                    <a:lnTo>
                      <a:pt x="238" y="410"/>
                    </a:lnTo>
                    <a:lnTo>
                      <a:pt x="224" y="410"/>
                    </a:lnTo>
                    <a:lnTo>
                      <a:pt x="219" y="413"/>
                    </a:lnTo>
                    <a:lnTo>
                      <a:pt x="218" y="410"/>
                    </a:lnTo>
                    <a:lnTo>
                      <a:pt x="214" y="410"/>
                    </a:lnTo>
                    <a:lnTo>
                      <a:pt x="211" y="408"/>
                    </a:lnTo>
                    <a:lnTo>
                      <a:pt x="208" y="408"/>
                    </a:lnTo>
                    <a:lnTo>
                      <a:pt x="203" y="412"/>
                    </a:lnTo>
                    <a:lnTo>
                      <a:pt x="198" y="410"/>
                    </a:lnTo>
                    <a:lnTo>
                      <a:pt x="198" y="408"/>
                    </a:lnTo>
                    <a:lnTo>
                      <a:pt x="198" y="405"/>
                    </a:lnTo>
                    <a:lnTo>
                      <a:pt x="198" y="403"/>
                    </a:lnTo>
                    <a:lnTo>
                      <a:pt x="194" y="400"/>
                    </a:lnTo>
                    <a:lnTo>
                      <a:pt x="191" y="397"/>
                    </a:lnTo>
                    <a:lnTo>
                      <a:pt x="186" y="395"/>
                    </a:lnTo>
                    <a:lnTo>
                      <a:pt x="183" y="395"/>
                    </a:lnTo>
                    <a:lnTo>
                      <a:pt x="181" y="393"/>
                    </a:lnTo>
                    <a:lnTo>
                      <a:pt x="174" y="390"/>
                    </a:lnTo>
                    <a:lnTo>
                      <a:pt x="161" y="388"/>
                    </a:lnTo>
                    <a:lnTo>
                      <a:pt x="156" y="387"/>
                    </a:lnTo>
                    <a:lnTo>
                      <a:pt x="152" y="385"/>
                    </a:lnTo>
                    <a:lnTo>
                      <a:pt x="146" y="385"/>
                    </a:lnTo>
                    <a:lnTo>
                      <a:pt x="141" y="388"/>
                    </a:lnTo>
                    <a:lnTo>
                      <a:pt x="139" y="388"/>
                    </a:lnTo>
                    <a:lnTo>
                      <a:pt x="136" y="390"/>
                    </a:lnTo>
                    <a:lnTo>
                      <a:pt x="129" y="392"/>
                    </a:lnTo>
                    <a:lnTo>
                      <a:pt x="114" y="392"/>
                    </a:lnTo>
                    <a:lnTo>
                      <a:pt x="109" y="392"/>
                    </a:lnTo>
                    <a:lnTo>
                      <a:pt x="107" y="387"/>
                    </a:lnTo>
                    <a:lnTo>
                      <a:pt x="99" y="385"/>
                    </a:lnTo>
                    <a:lnTo>
                      <a:pt x="91" y="378"/>
                    </a:lnTo>
                    <a:lnTo>
                      <a:pt x="86" y="375"/>
                    </a:lnTo>
                    <a:lnTo>
                      <a:pt x="82" y="371"/>
                    </a:lnTo>
                    <a:lnTo>
                      <a:pt x="77" y="368"/>
                    </a:lnTo>
                    <a:lnTo>
                      <a:pt x="81" y="360"/>
                    </a:lnTo>
                    <a:lnTo>
                      <a:pt x="82" y="355"/>
                    </a:lnTo>
                    <a:lnTo>
                      <a:pt x="82" y="351"/>
                    </a:lnTo>
                    <a:lnTo>
                      <a:pt x="84" y="345"/>
                    </a:lnTo>
                    <a:lnTo>
                      <a:pt x="84" y="343"/>
                    </a:lnTo>
                    <a:lnTo>
                      <a:pt x="84" y="340"/>
                    </a:lnTo>
                    <a:lnTo>
                      <a:pt x="86" y="335"/>
                    </a:lnTo>
                    <a:lnTo>
                      <a:pt x="82" y="325"/>
                    </a:lnTo>
                    <a:lnTo>
                      <a:pt x="82" y="318"/>
                    </a:lnTo>
                    <a:lnTo>
                      <a:pt x="77" y="313"/>
                    </a:lnTo>
                    <a:lnTo>
                      <a:pt x="74" y="306"/>
                    </a:lnTo>
                    <a:lnTo>
                      <a:pt x="69" y="301"/>
                    </a:lnTo>
                    <a:lnTo>
                      <a:pt x="65" y="300"/>
                    </a:lnTo>
                    <a:lnTo>
                      <a:pt x="62" y="300"/>
                    </a:lnTo>
                    <a:lnTo>
                      <a:pt x="59" y="301"/>
                    </a:lnTo>
                    <a:lnTo>
                      <a:pt x="55" y="300"/>
                    </a:lnTo>
                    <a:lnTo>
                      <a:pt x="45" y="283"/>
                    </a:lnTo>
                    <a:lnTo>
                      <a:pt x="34" y="279"/>
                    </a:lnTo>
                    <a:lnTo>
                      <a:pt x="27" y="276"/>
                    </a:lnTo>
                    <a:lnTo>
                      <a:pt x="14" y="276"/>
                    </a:lnTo>
                    <a:lnTo>
                      <a:pt x="9" y="266"/>
                    </a:lnTo>
                    <a:lnTo>
                      <a:pt x="0" y="268"/>
                    </a:lnTo>
                    <a:lnTo>
                      <a:pt x="14" y="228"/>
                    </a:lnTo>
                    <a:lnTo>
                      <a:pt x="15" y="234"/>
                    </a:lnTo>
                    <a:lnTo>
                      <a:pt x="10" y="256"/>
                    </a:lnTo>
                    <a:lnTo>
                      <a:pt x="24" y="259"/>
                    </a:lnTo>
                    <a:lnTo>
                      <a:pt x="19" y="248"/>
                    </a:lnTo>
                    <a:lnTo>
                      <a:pt x="24" y="246"/>
                    </a:lnTo>
                    <a:lnTo>
                      <a:pt x="22" y="234"/>
                    </a:lnTo>
                    <a:lnTo>
                      <a:pt x="25" y="228"/>
                    </a:lnTo>
                    <a:lnTo>
                      <a:pt x="34" y="224"/>
                    </a:lnTo>
                    <a:lnTo>
                      <a:pt x="32" y="221"/>
                    </a:lnTo>
                    <a:lnTo>
                      <a:pt x="19" y="221"/>
                    </a:lnTo>
                    <a:lnTo>
                      <a:pt x="15" y="218"/>
                    </a:lnTo>
                    <a:lnTo>
                      <a:pt x="17" y="211"/>
                    </a:lnTo>
                    <a:lnTo>
                      <a:pt x="19" y="197"/>
                    </a:lnTo>
                    <a:lnTo>
                      <a:pt x="22" y="197"/>
                    </a:lnTo>
                    <a:lnTo>
                      <a:pt x="20" y="202"/>
                    </a:lnTo>
                    <a:lnTo>
                      <a:pt x="24" y="209"/>
                    </a:lnTo>
                    <a:lnTo>
                      <a:pt x="25" y="202"/>
                    </a:lnTo>
                    <a:lnTo>
                      <a:pt x="45" y="199"/>
                    </a:lnTo>
                    <a:lnTo>
                      <a:pt x="32" y="192"/>
                    </a:lnTo>
                    <a:lnTo>
                      <a:pt x="32" y="186"/>
                    </a:lnTo>
                    <a:lnTo>
                      <a:pt x="25" y="182"/>
                    </a:lnTo>
                    <a:lnTo>
                      <a:pt x="19" y="194"/>
                    </a:lnTo>
                    <a:lnTo>
                      <a:pt x="24" y="167"/>
                    </a:lnTo>
                    <a:lnTo>
                      <a:pt x="25" y="156"/>
                    </a:lnTo>
                    <a:lnTo>
                      <a:pt x="22" y="144"/>
                    </a:lnTo>
                    <a:lnTo>
                      <a:pt x="25" y="126"/>
                    </a:lnTo>
                    <a:lnTo>
                      <a:pt x="29" y="112"/>
                    </a:lnTo>
                    <a:lnTo>
                      <a:pt x="25" y="90"/>
                    </a:lnTo>
                    <a:lnTo>
                      <a:pt x="20" y="80"/>
                    </a:lnTo>
                    <a:lnTo>
                      <a:pt x="22" y="47"/>
                    </a:lnTo>
                    <a:lnTo>
                      <a:pt x="25" y="39"/>
                    </a:lnTo>
                    <a:lnTo>
                      <a:pt x="30" y="22"/>
                    </a:lnTo>
                    <a:lnTo>
                      <a:pt x="40" y="28"/>
                    </a:lnTo>
                    <a:lnTo>
                      <a:pt x="75" y="64"/>
                    </a:lnTo>
                    <a:lnTo>
                      <a:pt x="117" y="85"/>
                    </a:lnTo>
                    <a:lnTo>
                      <a:pt x="139" y="85"/>
                    </a:lnTo>
                    <a:lnTo>
                      <a:pt x="151" y="97"/>
                    </a:lnTo>
                    <a:lnTo>
                      <a:pt x="151" y="100"/>
                    </a:lnTo>
                    <a:lnTo>
                      <a:pt x="159" y="95"/>
                    </a:lnTo>
                    <a:lnTo>
                      <a:pt x="164" y="95"/>
                    </a:lnTo>
                    <a:lnTo>
                      <a:pt x="161" y="100"/>
                    </a:lnTo>
                    <a:lnTo>
                      <a:pt x="164" y="122"/>
                    </a:lnTo>
                    <a:lnTo>
                      <a:pt x="162" y="129"/>
                    </a:lnTo>
                    <a:lnTo>
                      <a:pt x="154" y="132"/>
                    </a:lnTo>
                    <a:lnTo>
                      <a:pt x="151" y="132"/>
                    </a:lnTo>
                    <a:lnTo>
                      <a:pt x="151" y="126"/>
                    </a:lnTo>
                    <a:lnTo>
                      <a:pt x="147" y="129"/>
                    </a:lnTo>
                    <a:lnTo>
                      <a:pt x="139" y="144"/>
                    </a:lnTo>
                    <a:lnTo>
                      <a:pt x="129" y="149"/>
                    </a:lnTo>
                    <a:lnTo>
                      <a:pt x="116" y="162"/>
                    </a:lnTo>
                    <a:lnTo>
                      <a:pt x="109" y="172"/>
                    </a:lnTo>
                    <a:lnTo>
                      <a:pt x="119" y="176"/>
                    </a:lnTo>
                    <a:lnTo>
                      <a:pt x="134" y="171"/>
                    </a:lnTo>
                    <a:lnTo>
                      <a:pt x="117" y="176"/>
                    </a:lnTo>
                    <a:lnTo>
                      <a:pt x="112" y="171"/>
                    </a:lnTo>
                    <a:lnTo>
                      <a:pt x="122" y="159"/>
                    </a:lnTo>
                    <a:lnTo>
                      <a:pt x="134" y="149"/>
                    </a:lnTo>
                    <a:lnTo>
                      <a:pt x="149" y="149"/>
                    </a:lnTo>
                    <a:lnTo>
                      <a:pt x="154" y="139"/>
                    </a:lnTo>
                    <a:lnTo>
                      <a:pt x="166" y="131"/>
                    </a:lnTo>
                    <a:lnTo>
                      <a:pt x="169" y="122"/>
                    </a:lnTo>
                    <a:lnTo>
                      <a:pt x="173" y="127"/>
                    </a:lnTo>
                    <a:lnTo>
                      <a:pt x="173" y="146"/>
                    </a:lnTo>
                    <a:lnTo>
                      <a:pt x="159" y="149"/>
                    </a:lnTo>
                    <a:lnTo>
                      <a:pt x="157" y="162"/>
                    </a:lnTo>
                    <a:lnTo>
                      <a:pt x="161" y="161"/>
                    </a:lnTo>
                    <a:lnTo>
                      <a:pt x="159" y="169"/>
                    </a:lnTo>
                    <a:lnTo>
                      <a:pt x="162" y="171"/>
                    </a:lnTo>
                    <a:lnTo>
                      <a:pt x="154" y="181"/>
                    </a:lnTo>
                    <a:lnTo>
                      <a:pt x="154" y="184"/>
                    </a:lnTo>
                    <a:lnTo>
                      <a:pt x="151" y="189"/>
                    </a:lnTo>
                    <a:lnTo>
                      <a:pt x="151" y="194"/>
                    </a:lnTo>
                    <a:lnTo>
                      <a:pt x="147" y="197"/>
                    </a:lnTo>
                    <a:lnTo>
                      <a:pt x="146" y="192"/>
                    </a:lnTo>
                    <a:lnTo>
                      <a:pt x="146" y="194"/>
                    </a:lnTo>
                    <a:lnTo>
                      <a:pt x="141" y="191"/>
                    </a:lnTo>
                    <a:lnTo>
                      <a:pt x="149" y="181"/>
                    </a:lnTo>
                    <a:lnTo>
                      <a:pt x="139" y="182"/>
                    </a:lnTo>
                    <a:lnTo>
                      <a:pt x="134" y="192"/>
                    </a:lnTo>
                    <a:lnTo>
                      <a:pt x="136" y="197"/>
                    </a:lnTo>
                    <a:lnTo>
                      <a:pt x="131" y="202"/>
                    </a:lnTo>
                    <a:lnTo>
                      <a:pt x="129" y="192"/>
                    </a:lnTo>
                    <a:lnTo>
                      <a:pt x="136" y="182"/>
                    </a:lnTo>
                    <a:lnTo>
                      <a:pt x="134" y="181"/>
                    </a:lnTo>
                    <a:lnTo>
                      <a:pt x="127" y="184"/>
                    </a:lnTo>
                    <a:lnTo>
                      <a:pt x="106" y="189"/>
                    </a:lnTo>
                    <a:lnTo>
                      <a:pt x="104" y="202"/>
                    </a:lnTo>
                    <a:lnTo>
                      <a:pt x="109" y="202"/>
                    </a:lnTo>
                    <a:lnTo>
                      <a:pt x="114" y="213"/>
                    </a:lnTo>
                    <a:lnTo>
                      <a:pt x="127" y="206"/>
                    </a:lnTo>
                    <a:lnTo>
                      <a:pt x="129" y="213"/>
                    </a:lnTo>
                    <a:lnTo>
                      <a:pt x="132" y="213"/>
                    </a:lnTo>
                    <a:lnTo>
                      <a:pt x="144" y="204"/>
                    </a:lnTo>
                    <a:lnTo>
                      <a:pt x="151" y="194"/>
                    </a:lnTo>
                    <a:lnTo>
                      <a:pt x="151" y="192"/>
                    </a:lnTo>
                    <a:lnTo>
                      <a:pt x="159" y="201"/>
                    </a:lnTo>
                    <a:lnTo>
                      <a:pt x="162" y="199"/>
                    </a:lnTo>
                    <a:lnTo>
                      <a:pt x="159" y="194"/>
                    </a:lnTo>
                    <a:lnTo>
                      <a:pt x="162" y="192"/>
                    </a:lnTo>
                    <a:lnTo>
                      <a:pt x="169" y="192"/>
                    </a:lnTo>
                    <a:lnTo>
                      <a:pt x="173" y="189"/>
                    </a:lnTo>
                    <a:lnTo>
                      <a:pt x="171" y="172"/>
                    </a:lnTo>
                    <a:lnTo>
                      <a:pt x="173" y="164"/>
                    </a:lnTo>
                    <a:lnTo>
                      <a:pt x="173" y="156"/>
                    </a:lnTo>
                    <a:lnTo>
                      <a:pt x="179" y="144"/>
                    </a:lnTo>
                    <a:lnTo>
                      <a:pt x="193" y="127"/>
                    </a:lnTo>
                    <a:lnTo>
                      <a:pt x="198" y="127"/>
                    </a:lnTo>
                    <a:lnTo>
                      <a:pt x="199" y="122"/>
                    </a:lnTo>
                    <a:lnTo>
                      <a:pt x="194" y="107"/>
                    </a:lnTo>
                    <a:lnTo>
                      <a:pt x="194" y="95"/>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73" name="Freeform 234"/>
              <p:cNvSpPr>
                <a:spLocks/>
              </p:cNvSpPr>
              <p:nvPr/>
            </p:nvSpPr>
            <p:spPr bwMode="auto">
              <a:xfrm>
                <a:off x="780" y="412"/>
                <a:ext cx="13" cy="27"/>
              </a:xfrm>
              <a:custGeom>
                <a:avLst/>
                <a:gdLst/>
                <a:ahLst/>
                <a:cxnLst>
                  <a:cxn ang="0">
                    <a:pos x="12" y="24"/>
                  </a:cxn>
                  <a:cxn ang="0">
                    <a:pos x="2" y="19"/>
                  </a:cxn>
                  <a:cxn ang="0">
                    <a:pos x="0" y="11"/>
                  </a:cxn>
                  <a:cxn ang="0">
                    <a:pos x="2" y="7"/>
                  </a:cxn>
                  <a:cxn ang="0">
                    <a:pos x="5" y="0"/>
                  </a:cxn>
                  <a:cxn ang="0">
                    <a:pos x="7" y="4"/>
                  </a:cxn>
                  <a:cxn ang="0">
                    <a:pos x="12" y="11"/>
                  </a:cxn>
                  <a:cxn ang="0">
                    <a:pos x="12" y="14"/>
                  </a:cxn>
                  <a:cxn ang="0">
                    <a:pos x="13" y="16"/>
                  </a:cxn>
                  <a:cxn ang="0">
                    <a:pos x="10" y="16"/>
                  </a:cxn>
                  <a:cxn ang="0">
                    <a:pos x="8" y="19"/>
                  </a:cxn>
                  <a:cxn ang="0">
                    <a:pos x="12" y="24"/>
                  </a:cxn>
                </a:cxnLst>
                <a:rect l="0" t="0" r="r" b="b"/>
                <a:pathLst>
                  <a:path w="13" h="24">
                    <a:moveTo>
                      <a:pt x="12" y="24"/>
                    </a:moveTo>
                    <a:lnTo>
                      <a:pt x="2" y="19"/>
                    </a:lnTo>
                    <a:lnTo>
                      <a:pt x="0" y="11"/>
                    </a:lnTo>
                    <a:lnTo>
                      <a:pt x="2" y="7"/>
                    </a:lnTo>
                    <a:lnTo>
                      <a:pt x="5" y="0"/>
                    </a:lnTo>
                    <a:lnTo>
                      <a:pt x="7" y="4"/>
                    </a:lnTo>
                    <a:lnTo>
                      <a:pt x="12" y="11"/>
                    </a:lnTo>
                    <a:lnTo>
                      <a:pt x="12" y="14"/>
                    </a:lnTo>
                    <a:lnTo>
                      <a:pt x="13" y="16"/>
                    </a:lnTo>
                    <a:lnTo>
                      <a:pt x="10" y="16"/>
                    </a:lnTo>
                    <a:lnTo>
                      <a:pt x="8" y="19"/>
                    </a:lnTo>
                    <a:lnTo>
                      <a:pt x="12" y="24"/>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74" name="Freeform 235"/>
              <p:cNvSpPr>
                <a:spLocks/>
              </p:cNvSpPr>
              <p:nvPr/>
            </p:nvSpPr>
            <p:spPr bwMode="auto">
              <a:xfrm>
                <a:off x="798" y="454"/>
                <a:ext cx="26" cy="67"/>
              </a:xfrm>
              <a:custGeom>
                <a:avLst/>
                <a:gdLst/>
                <a:ahLst/>
                <a:cxnLst>
                  <a:cxn ang="0">
                    <a:pos x="7" y="12"/>
                  </a:cxn>
                  <a:cxn ang="0">
                    <a:pos x="15" y="0"/>
                  </a:cxn>
                  <a:cxn ang="0">
                    <a:pos x="18" y="0"/>
                  </a:cxn>
                  <a:cxn ang="0">
                    <a:pos x="22" y="12"/>
                  </a:cxn>
                  <a:cxn ang="0">
                    <a:pos x="20" y="15"/>
                  </a:cxn>
                  <a:cxn ang="0">
                    <a:pos x="15" y="12"/>
                  </a:cxn>
                  <a:cxn ang="0">
                    <a:pos x="5" y="17"/>
                  </a:cxn>
                  <a:cxn ang="0">
                    <a:pos x="12" y="22"/>
                  </a:cxn>
                  <a:cxn ang="0">
                    <a:pos x="12" y="37"/>
                  </a:cxn>
                  <a:cxn ang="0">
                    <a:pos x="17" y="37"/>
                  </a:cxn>
                  <a:cxn ang="0">
                    <a:pos x="23" y="47"/>
                  </a:cxn>
                  <a:cxn ang="0">
                    <a:pos x="22" y="56"/>
                  </a:cxn>
                  <a:cxn ang="0">
                    <a:pos x="17" y="61"/>
                  </a:cxn>
                  <a:cxn ang="0">
                    <a:pos x="15" y="59"/>
                  </a:cxn>
                  <a:cxn ang="0">
                    <a:pos x="15" y="49"/>
                  </a:cxn>
                  <a:cxn ang="0">
                    <a:pos x="8" y="49"/>
                  </a:cxn>
                  <a:cxn ang="0">
                    <a:pos x="7" y="40"/>
                  </a:cxn>
                  <a:cxn ang="0">
                    <a:pos x="5" y="24"/>
                  </a:cxn>
                  <a:cxn ang="0">
                    <a:pos x="0" y="17"/>
                  </a:cxn>
                  <a:cxn ang="0">
                    <a:pos x="7" y="12"/>
                  </a:cxn>
                </a:cxnLst>
                <a:rect l="0" t="0" r="r" b="b"/>
                <a:pathLst>
                  <a:path w="23" h="61">
                    <a:moveTo>
                      <a:pt x="7" y="12"/>
                    </a:moveTo>
                    <a:lnTo>
                      <a:pt x="15" y="0"/>
                    </a:lnTo>
                    <a:lnTo>
                      <a:pt x="18" y="0"/>
                    </a:lnTo>
                    <a:lnTo>
                      <a:pt x="22" y="12"/>
                    </a:lnTo>
                    <a:lnTo>
                      <a:pt x="20" y="15"/>
                    </a:lnTo>
                    <a:lnTo>
                      <a:pt x="15" y="12"/>
                    </a:lnTo>
                    <a:lnTo>
                      <a:pt x="5" y="17"/>
                    </a:lnTo>
                    <a:lnTo>
                      <a:pt x="12" y="22"/>
                    </a:lnTo>
                    <a:lnTo>
                      <a:pt x="12" y="37"/>
                    </a:lnTo>
                    <a:lnTo>
                      <a:pt x="17" y="37"/>
                    </a:lnTo>
                    <a:lnTo>
                      <a:pt x="23" y="47"/>
                    </a:lnTo>
                    <a:lnTo>
                      <a:pt x="22" y="56"/>
                    </a:lnTo>
                    <a:lnTo>
                      <a:pt x="17" y="61"/>
                    </a:lnTo>
                    <a:lnTo>
                      <a:pt x="15" y="59"/>
                    </a:lnTo>
                    <a:lnTo>
                      <a:pt x="15" y="49"/>
                    </a:lnTo>
                    <a:lnTo>
                      <a:pt x="8" y="49"/>
                    </a:lnTo>
                    <a:lnTo>
                      <a:pt x="7" y="40"/>
                    </a:lnTo>
                    <a:lnTo>
                      <a:pt x="5" y="24"/>
                    </a:lnTo>
                    <a:lnTo>
                      <a:pt x="0" y="17"/>
                    </a:lnTo>
                    <a:lnTo>
                      <a:pt x="7" y="12"/>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grpSp>
        <p:sp>
          <p:nvSpPr>
            <p:cNvPr id="251" name="Freeform 337"/>
            <p:cNvSpPr>
              <a:spLocks/>
            </p:cNvSpPr>
            <p:nvPr/>
          </p:nvSpPr>
          <p:spPr bwMode="auto">
            <a:xfrm>
              <a:off x="8528050" y="4691063"/>
              <a:ext cx="30163" cy="20637"/>
            </a:xfrm>
            <a:custGeom>
              <a:avLst/>
              <a:gdLst/>
              <a:ahLst/>
              <a:cxnLst>
                <a:cxn ang="0">
                  <a:pos x="0" y="28"/>
                </a:cxn>
                <a:cxn ang="0">
                  <a:pos x="0" y="27"/>
                </a:cxn>
                <a:cxn ang="0">
                  <a:pos x="3" y="27"/>
                </a:cxn>
                <a:cxn ang="0">
                  <a:pos x="18" y="17"/>
                </a:cxn>
                <a:cxn ang="0">
                  <a:pos x="32" y="7"/>
                </a:cxn>
                <a:cxn ang="0">
                  <a:pos x="38" y="2"/>
                </a:cxn>
                <a:cxn ang="0">
                  <a:pos x="40" y="0"/>
                </a:cxn>
                <a:cxn ang="0">
                  <a:pos x="40" y="2"/>
                </a:cxn>
                <a:cxn ang="0">
                  <a:pos x="25" y="13"/>
                </a:cxn>
                <a:cxn ang="0">
                  <a:pos x="20" y="17"/>
                </a:cxn>
                <a:cxn ang="0">
                  <a:pos x="3" y="27"/>
                </a:cxn>
                <a:cxn ang="0">
                  <a:pos x="0" y="28"/>
                </a:cxn>
              </a:cxnLst>
              <a:rect l="0" t="0" r="r" b="b"/>
              <a:pathLst>
                <a:path w="40" h="28">
                  <a:moveTo>
                    <a:pt x="0" y="28"/>
                  </a:moveTo>
                  <a:lnTo>
                    <a:pt x="0" y="27"/>
                  </a:lnTo>
                  <a:lnTo>
                    <a:pt x="3" y="27"/>
                  </a:lnTo>
                  <a:lnTo>
                    <a:pt x="18" y="17"/>
                  </a:lnTo>
                  <a:lnTo>
                    <a:pt x="32" y="7"/>
                  </a:lnTo>
                  <a:lnTo>
                    <a:pt x="38" y="2"/>
                  </a:lnTo>
                  <a:lnTo>
                    <a:pt x="40" y="0"/>
                  </a:lnTo>
                  <a:lnTo>
                    <a:pt x="40" y="2"/>
                  </a:lnTo>
                  <a:lnTo>
                    <a:pt x="25" y="13"/>
                  </a:lnTo>
                  <a:lnTo>
                    <a:pt x="20" y="17"/>
                  </a:lnTo>
                  <a:lnTo>
                    <a:pt x="3" y="27"/>
                  </a:lnTo>
                  <a:lnTo>
                    <a:pt x="0" y="28"/>
                  </a:lnTo>
                </a:path>
              </a:pathLst>
            </a:custGeom>
            <a:solidFill>
              <a:srgbClr val="FFCC00"/>
            </a:solidFill>
            <a:ln w="3175" cap="rnd" cmpd="sng">
              <a:solidFill>
                <a:schemeClr val="bg2">
                  <a:lumMod val="40000"/>
                  <a:lumOff val="60000"/>
                </a:schemeClr>
              </a:solidFill>
              <a:prstDash val="sysDot"/>
              <a:round/>
              <a:headEnd/>
              <a:tailEnd/>
            </a:ln>
          </p:spPr>
          <p:txBody>
            <a:bodyPr/>
            <a:lstStyle/>
            <a:p>
              <a:pPr>
                <a:spcBef>
                  <a:spcPct val="20000"/>
                </a:spcBef>
                <a:buFont typeface="Wingdings" pitchFamily="2" charset="2"/>
                <a:buChar char="§"/>
                <a:defRPr/>
              </a:pPr>
              <a:endParaRPr lang="en-US">
                <a:latin typeface="Arial" charset="0"/>
              </a:endParaRPr>
            </a:p>
          </p:txBody>
        </p:sp>
        <p:sp>
          <p:nvSpPr>
            <p:cNvPr id="252" name="Freeform 338"/>
            <p:cNvSpPr>
              <a:spLocks/>
            </p:cNvSpPr>
            <p:nvPr/>
          </p:nvSpPr>
          <p:spPr bwMode="auto">
            <a:xfrm>
              <a:off x="8472488" y="4722813"/>
              <a:ext cx="7937" cy="14287"/>
            </a:xfrm>
            <a:custGeom>
              <a:avLst/>
              <a:gdLst/>
              <a:ahLst/>
              <a:cxnLst>
                <a:cxn ang="0">
                  <a:pos x="2" y="19"/>
                </a:cxn>
                <a:cxn ang="0">
                  <a:pos x="0" y="15"/>
                </a:cxn>
                <a:cxn ang="0">
                  <a:pos x="3" y="5"/>
                </a:cxn>
                <a:cxn ang="0">
                  <a:pos x="12" y="0"/>
                </a:cxn>
                <a:cxn ang="0">
                  <a:pos x="12" y="5"/>
                </a:cxn>
                <a:cxn ang="0">
                  <a:pos x="10" y="12"/>
                </a:cxn>
                <a:cxn ang="0">
                  <a:pos x="3" y="17"/>
                </a:cxn>
                <a:cxn ang="0">
                  <a:pos x="2" y="19"/>
                </a:cxn>
              </a:cxnLst>
              <a:rect l="0" t="0" r="r" b="b"/>
              <a:pathLst>
                <a:path w="12" h="19">
                  <a:moveTo>
                    <a:pt x="2" y="19"/>
                  </a:moveTo>
                  <a:lnTo>
                    <a:pt x="0" y="15"/>
                  </a:lnTo>
                  <a:lnTo>
                    <a:pt x="3" y="5"/>
                  </a:lnTo>
                  <a:lnTo>
                    <a:pt x="12" y="0"/>
                  </a:lnTo>
                  <a:lnTo>
                    <a:pt x="12" y="5"/>
                  </a:lnTo>
                  <a:lnTo>
                    <a:pt x="10" y="12"/>
                  </a:lnTo>
                  <a:lnTo>
                    <a:pt x="3" y="17"/>
                  </a:lnTo>
                  <a:lnTo>
                    <a:pt x="2" y="19"/>
                  </a:lnTo>
                </a:path>
              </a:pathLst>
            </a:custGeom>
            <a:solidFill>
              <a:srgbClr val="FFCC00"/>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grpSp>
          <p:nvGrpSpPr>
            <p:cNvPr id="16" name="Group 361"/>
            <p:cNvGrpSpPr>
              <a:grpSpLocks/>
            </p:cNvGrpSpPr>
            <p:nvPr/>
          </p:nvGrpSpPr>
          <p:grpSpPr bwMode="auto">
            <a:xfrm>
              <a:off x="8104208" y="4361147"/>
              <a:ext cx="500597" cy="364405"/>
              <a:chOff x="4404" y="1108"/>
              <a:chExt cx="690" cy="502"/>
            </a:xfrm>
            <a:solidFill>
              <a:srgbClr val="FFCC00"/>
            </a:solidFill>
          </p:grpSpPr>
          <p:sp>
            <p:nvSpPr>
              <p:cNvPr id="269" name="Freeform 32"/>
              <p:cNvSpPr>
                <a:spLocks/>
              </p:cNvSpPr>
              <p:nvPr/>
            </p:nvSpPr>
            <p:spPr bwMode="auto">
              <a:xfrm>
                <a:off x="4404" y="1108"/>
                <a:ext cx="551" cy="490"/>
              </a:xfrm>
              <a:custGeom>
                <a:avLst/>
                <a:gdLst/>
                <a:ahLst/>
                <a:cxnLst>
                  <a:cxn ang="0">
                    <a:pos x="28" y="390"/>
                  </a:cxn>
                  <a:cxn ang="0">
                    <a:pos x="63" y="348"/>
                  </a:cxn>
                  <a:cxn ang="0">
                    <a:pos x="52" y="318"/>
                  </a:cxn>
                  <a:cxn ang="0">
                    <a:pos x="37" y="298"/>
                  </a:cxn>
                  <a:cxn ang="0">
                    <a:pos x="142" y="268"/>
                  </a:cxn>
                  <a:cxn ang="0">
                    <a:pos x="211" y="259"/>
                  </a:cxn>
                  <a:cxn ang="0">
                    <a:pos x="231" y="239"/>
                  </a:cxn>
                  <a:cxn ang="0">
                    <a:pos x="262" y="208"/>
                  </a:cxn>
                  <a:cxn ang="0">
                    <a:pos x="252" y="176"/>
                  </a:cxn>
                  <a:cxn ang="0">
                    <a:pos x="249" y="159"/>
                  </a:cxn>
                  <a:cxn ang="0">
                    <a:pos x="269" y="117"/>
                  </a:cxn>
                  <a:cxn ang="0">
                    <a:pos x="324" y="39"/>
                  </a:cxn>
                  <a:cxn ang="0">
                    <a:pos x="450" y="0"/>
                  </a:cxn>
                  <a:cxn ang="0">
                    <a:pos x="451" y="17"/>
                  </a:cxn>
                  <a:cxn ang="0">
                    <a:pos x="455" y="32"/>
                  </a:cxn>
                  <a:cxn ang="0">
                    <a:pos x="458" y="40"/>
                  </a:cxn>
                  <a:cxn ang="0">
                    <a:pos x="463" y="49"/>
                  </a:cxn>
                  <a:cxn ang="0">
                    <a:pos x="470" y="64"/>
                  </a:cxn>
                  <a:cxn ang="0">
                    <a:pos x="470" y="89"/>
                  </a:cxn>
                  <a:cxn ang="0">
                    <a:pos x="470" y="99"/>
                  </a:cxn>
                  <a:cxn ang="0">
                    <a:pos x="473" y="109"/>
                  </a:cxn>
                  <a:cxn ang="0">
                    <a:pos x="480" y="124"/>
                  </a:cxn>
                  <a:cxn ang="0">
                    <a:pos x="485" y="137"/>
                  </a:cxn>
                  <a:cxn ang="0">
                    <a:pos x="485" y="157"/>
                  </a:cxn>
                  <a:cxn ang="0">
                    <a:pos x="493" y="149"/>
                  </a:cxn>
                  <a:cxn ang="0">
                    <a:pos x="497" y="156"/>
                  </a:cxn>
                  <a:cxn ang="0">
                    <a:pos x="507" y="184"/>
                  </a:cxn>
                  <a:cxn ang="0">
                    <a:pos x="517" y="241"/>
                  </a:cxn>
                  <a:cxn ang="0">
                    <a:pos x="522" y="325"/>
                  </a:cxn>
                  <a:cxn ang="0">
                    <a:pos x="537" y="387"/>
                  </a:cxn>
                  <a:cxn ang="0">
                    <a:pos x="549" y="420"/>
                  </a:cxn>
                  <a:cxn ang="0">
                    <a:pos x="540" y="447"/>
                  </a:cxn>
                  <a:cxn ang="0">
                    <a:pos x="525" y="475"/>
                  </a:cxn>
                  <a:cxn ang="0">
                    <a:pos x="518" y="477"/>
                  </a:cxn>
                  <a:cxn ang="0">
                    <a:pos x="522" y="457"/>
                  </a:cxn>
                  <a:cxn ang="0">
                    <a:pos x="487" y="445"/>
                  </a:cxn>
                  <a:cxn ang="0">
                    <a:pos x="443" y="427"/>
                  </a:cxn>
                  <a:cxn ang="0">
                    <a:pos x="436" y="423"/>
                  </a:cxn>
                  <a:cxn ang="0">
                    <a:pos x="425" y="425"/>
                  </a:cxn>
                  <a:cxn ang="0">
                    <a:pos x="418" y="422"/>
                  </a:cxn>
                  <a:cxn ang="0">
                    <a:pos x="406" y="410"/>
                  </a:cxn>
                  <a:cxn ang="0">
                    <a:pos x="403" y="398"/>
                  </a:cxn>
                  <a:cxn ang="0">
                    <a:pos x="400" y="392"/>
                  </a:cxn>
                  <a:cxn ang="0">
                    <a:pos x="396" y="385"/>
                  </a:cxn>
                  <a:cxn ang="0">
                    <a:pos x="390" y="383"/>
                  </a:cxn>
                  <a:cxn ang="0">
                    <a:pos x="376" y="375"/>
                  </a:cxn>
                  <a:cxn ang="0">
                    <a:pos x="361" y="375"/>
                  </a:cxn>
                  <a:cxn ang="0">
                    <a:pos x="273" y="395"/>
                  </a:cxn>
                  <a:cxn ang="0">
                    <a:pos x="186" y="415"/>
                  </a:cxn>
                  <a:cxn ang="0">
                    <a:pos x="127" y="427"/>
                  </a:cxn>
                  <a:cxn ang="0">
                    <a:pos x="18" y="447"/>
                  </a:cxn>
                </a:cxnLst>
                <a:rect l="0" t="0" r="r" b="b"/>
                <a:pathLst>
                  <a:path w="549" h="487">
                    <a:moveTo>
                      <a:pt x="0" y="420"/>
                    </a:moveTo>
                    <a:lnTo>
                      <a:pt x="23" y="398"/>
                    </a:lnTo>
                    <a:lnTo>
                      <a:pt x="28" y="390"/>
                    </a:lnTo>
                    <a:lnTo>
                      <a:pt x="45" y="377"/>
                    </a:lnTo>
                    <a:lnTo>
                      <a:pt x="50" y="362"/>
                    </a:lnTo>
                    <a:lnTo>
                      <a:pt x="63" y="348"/>
                    </a:lnTo>
                    <a:lnTo>
                      <a:pt x="53" y="330"/>
                    </a:lnTo>
                    <a:lnTo>
                      <a:pt x="57" y="321"/>
                    </a:lnTo>
                    <a:lnTo>
                      <a:pt x="52" y="318"/>
                    </a:lnTo>
                    <a:lnTo>
                      <a:pt x="40" y="318"/>
                    </a:lnTo>
                    <a:lnTo>
                      <a:pt x="40" y="311"/>
                    </a:lnTo>
                    <a:lnTo>
                      <a:pt x="37" y="298"/>
                    </a:lnTo>
                    <a:lnTo>
                      <a:pt x="82" y="276"/>
                    </a:lnTo>
                    <a:lnTo>
                      <a:pt x="122" y="269"/>
                    </a:lnTo>
                    <a:lnTo>
                      <a:pt x="142" y="268"/>
                    </a:lnTo>
                    <a:lnTo>
                      <a:pt x="157" y="276"/>
                    </a:lnTo>
                    <a:lnTo>
                      <a:pt x="174" y="268"/>
                    </a:lnTo>
                    <a:lnTo>
                      <a:pt x="211" y="259"/>
                    </a:lnTo>
                    <a:lnTo>
                      <a:pt x="224" y="249"/>
                    </a:lnTo>
                    <a:lnTo>
                      <a:pt x="226" y="251"/>
                    </a:lnTo>
                    <a:lnTo>
                      <a:pt x="231" y="239"/>
                    </a:lnTo>
                    <a:lnTo>
                      <a:pt x="242" y="226"/>
                    </a:lnTo>
                    <a:lnTo>
                      <a:pt x="261" y="216"/>
                    </a:lnTo>
                    <a:lnTo>
                      <a:pt x="262" y="208"/>
                    </a:lnTo>
                    <a:lnTo>
                      <a:pt x="259" y="203"/>
                    </a:lnTo>
                    <a:lnTo>
                      <a:pt x="252" y="186"/>
                    </a:lnTo>
                    <a:lnTo>
                      <a:pt x="252" y="176"/>
                    </a:lnTo>
                    <a:lnTo>
                      <a:pt x="257" y="172"/>
                    </a:lnTo>
                    <a:lnTo>
                      <a:pt x="256" y="164"/>
                    </a:lnTo>
                    <a:lnTo>
                      <a:pt x="249" y="159"/>
                    </a:lnTo>
                    <a:lnTo>
                      <a:pt x="241" y="164"/>
                    </a:lnTo>
                    <a:lnTo>
                      <a:pt x="234" y="159"/>
                    </a:lnTo>
                    <a:lnTo>
                      <a:pt x="269" y="117"/>
                    </a:lnTo>
                    <a:lnTo>
                      <a:pt x="273" y="100"/>
                    </a:lnTo>
                    <a:lnTo>
                      <a:pt x="299" y="60"/>
                    </a:lnTo>
                    <a:lnTo>
                      <a:pt x="324" y="39"/>
                    </a:lnTo>
                    <a:lnTo>
                      <a:pt x="339" y="29"/>
                    </a:lnTo>
                    <a:lnTo>
                      <a:pt x="396" y="13"/>
                    </a:lnTo>
                    <a:lnTo>
                      <a:pt x="450" y="0"/>
                    </a:lnTo>
                    <a:lnTo>
                      <a:pt x="450" y="2"/>
                    </a:lnTo>
                    <a:lnTo>
                      <a:pt x="453" y="7"/>
                    </a:lnTo>
                    <a:lnTo>
                      <a:pt x="451" y="17"/>
                    </a:lnTo>
                    <a:lnTo>
                      <a:pt x="453" y="20"/>
                    </a:lnTo>
                    <a:lnTo>
                      <a:pt x="457" y="22"/>
                    </a:lnTo>
                    <a:lnTo>
                      <a:pt x="455" y="32"/>
                    </a:lnTo>
                    <a:lnTo>
                      <a:pt x="458" y="35"/>
                    </a:lnTo>
                    <a:lnTo>
                      <a:pt x="457" y="37"/>
                    </a:lnTo>
                    <a:lnTo>
                      <a:pt x="458" y="40"/>
                    </a:lnTo>
                    <a:lnTo>
                      <a:pt x="457" y="42"/>
                    </a:lnTo>
                    <a:lnTo>
                      <a:pt x="460" y="47"/>
                    </a:lnTo>
                    <a:lnTo>
                      <a:pt x="463" y="49"/>
                    </a:lnTo>
                    <a:lnTo>
                      <a:pt x="465" y="50"/>
                    </a:lnTo>
                    <a:lnTo>
                      <a:pt x="470" y="62"/>
                    </a:lnTo>
                    <a:lnTo>
                      <a:pt x="470" y="64"/>
                    </a:lnTo>
                    <a:lnTo>
                      <a:pt x="468" y="69"/>
                    </a:lnTo>
                    <a:lnTo>
                      <a:pt x="475" y="80"/>
                    </a:lnTo>
                    <a:lnTo>
                      <a:pt x="470" y="89"/>
                    </a:lnTo>
                    <a:lnTo>
                      <a:pt x="472" y="92"/>
                    </a:lnTo>
                    <a:lnTo>
                      <a:pt x="470" y="95"/>
                    </a:lnTo>
                    <a:lnTo>
                      <a:pt x="470" y="99"/>
                    </a:lnTo>
                    <a:lnTo>
                      <a:pt x="470" y="106"/>
                    </a:lnTo>
                    <a:lnTo>
                      <a:pt x="470" y="107"/>
                    </a:lnTo>
                    <a:lnTo>
                      <a:pt x="473" y="109"/>
                    </a:lnTo>
                    <a:lnTo>
                      <a:pt x="473" y="112"/>
                    </a:lnTo>
                    <a:lnTo>
                      <a:pt x="475" y="121"/>
                    </a:lnTo>
                    <a:lnTo>
                      <a:pt x="480" y="124"/>
                    </a:lnTo>
                    <a:lnTo>
                      <a:pt x="482" y="132"/>
                    </a:lnTo>
                    <a:lnTo>
                      <a:pt x="485" y="136"/>
                    </a:lnTo>
                    <a:lnTo>
                      <a:pt x="485" y="137"/>
                    </a:lnTo>
                    <a:lnTo>
                      <a:pt x="485" y="142"/>
                    </a:lnTo>
                    <a:lnTo>
                      <a:pt x="483" y="152"/>
                    </a:lnTo>
                    <a:lnTo>
                      <a:pt x="485" y="157"/>
                    </a:lnTo>
                    <a:lnTo>
                      <a:pt x="487" y="159"/>
                    </a:lnTo>
                    <a:lnTo>
                      <a:pt x="488" y="152"/>
                    </a:lnTo>
                    <a:lnTo>
                      <a:pt x="493" y="149"/>
                    </a:lnTo>
                    <a:lnTo>
                      <a:pt x="495" y="151"/>
                    </a:lnTo>
                    <a:lnTo>
                      <a:pt x="497" y="154"/>
                    </a:lnTo>
                    <a:lnTo>
                      <a:pt x="497" y="156"/>
                    </a:lnTo>
                    <a:lnTo>
                      <a:pt x="498" y="157"/>
                    </a:lnTo>
                    <a:lnTo>
                      <a:pt x="502" y="161"/>
                    </a:lnTo>
                    <a:lnTo>
                      <a:pt x="507" y="184"/>
                    </a:lnTo>
                    <a:lnTo>
                      <a:pt x="515" y="224"/>
                    </a:lnTo>
                    <a:lnTo>
                      <a:pt x="517" y="236"/>
                    </a:lnTo>
                    <a:lnTo>
                      <a:pt x="517" y="241"/>
                    </a:lnTo>
                    <a:lnTo>
                      <a:pt x="522" y="246"/>
                    </a:lnTo>
                    <a:lnTo>
                      <a:pt x="522" y="275"/>
                    </a:lnTo>
                    <a:lnTo>
                      <a:pt x="522" y="325"/>
                    </a:lnTo>
                    <a:lnTo>
                      <a:pt x="525" y="328"/>
                    </a:lnTo>
                    <a:lnTo>
                      <a:pt x="532" y="372"/>
                    </a:lnTo>
                    <a:lnTo>
                      <a:pt x="537" y="387"/>
                    </a:lnTo>
                    <a:lnTo>
                      <a:pt x="538" y="403"/>
                    </a:lnTo>
                    <a:lnTo>
                      <a:pt x="540" y="413"/>
                    </a:lnTo>
                    <a:lnTo>
                      <a:pt x="549" y="420"/>
                    </a:lnTo>
                    <a:lnTo>
                      <a:pt x="532" y="437"/>
                    </a:lnTo>
                    <a:lnTo>
                      <a:pt x="540" y="447"/>
                    </a:lnTo>
                    <a:lnTo>
                      <a:pt x="540" y="447"/>
                    </a:lnTo>
                    <a:lnTo>
                      <a:pt x="533" y="462"/>
                    </a:lnTo>
                    <a:lnTo>
                      <a:pt x="533" y="469"/>
                    </a:lnTo>
                    <a:lnTo>
                      <a:pt x="525" y="475"/>
                    </a:lnTo>
                    <a:lnTo>
                      <a:pt x="518" y="487"/>
                    </a:lnTo>
                    <a:lnTo>
                      <a:pt x="518" y="484"/>
                    </a:lnTo>
                    <a:lnTo>
                      <a:pt x="518" y="477"/>
                    </a:lnTo>
                    <a:lnTo>
                      <a:pt x="522" y="465"/>
                    </a:lnTo>
                    <a:lnTo>
                      <a:pt x="522" y="460"/>
                    </a:lnTo>
                    <a:lnTo>
                      <a:pt x="522" y="457"/>
                    </a:lnTo>
                    <a:lnTo>
                      <a:pt x="520" y="452"/>
                    </a:lnTo>
                    <a:lnTo>
                      <a:pt x="490" y="447"/>
                    </a:lnTo>
                    <a:lnTo>
                      <a:pt x="487" y="445"/>
                    </a:lnTo>
                    <a:lnTo>
                      <a:pt x="475" y="440"/>
                    </a:lnTo>
                    <a:lnTo>
                      <a:pt x="443" y="430"/>
                    </a:lnTo>
                    <a:lnTo>
                      <a:pt x="443" y="427"/>
                    </a:lnTo>
                    <a:lnTo>
                      <a:pt x="440" y="425"/>
                    </a:lnTo>
                    <a:lnTo>
                      <a:pt x="438" y="423"/>
                    </a:lnTo>
                    <a:lnTo>
                      <a:pt x="436" y="423"/>
                    </a:lnTo>
                    <a:lnTo>
                      <a:pt x="433" y="425"/>
                    </a:lnTo>
                    <a:lnTo>
                      <a:pt x="428" y="423"/>
                    </a:lnTo>
                    <a:lnTo>
                      <a:pt x="425" y="425"/>
                    </a:lnTo>
                    <a:lnTo>
                      <a:pt x="423" y="423"/>
                    </a:lnTo>
                    <a:lnTo>
                      <a:pt x="421" y="420"/>
                    </a:lnTo>
                    <a:lnTo>
                      <a:pt x="418" y="422"/>
                    </a:lnTo>
                    <a:lnTo>
                      <a:pt x="411" y="415"/>
                    </a:lnTo>
                    <a:lnTo>
                      <a:pt x="411" y="413"/>
                    </a:lnTo>
                    <a:lnTo>
                      <a:pt x="406" y="410"/>
                    </a:lnTo>
                    <a:lnTo>
                      <a:pt x="405" y="410"/>
                    </a:lnTo>
                    <a:lnTo>
                      <a:pt x="406" y="405"/>
                    </a:lnTo>
                    <a:lnTo>
                      <a:pt x="403" y="398"/>
                    </a:lnTo>
                    <a:lnTo>
                      <a:pt x="403" y="397"/>
                    </a:lnTo>
                    <a:lnTo>
                      <a:pt x="401" y="392"/>
                    </a:lnTo>
                    <a:lnTo>
                      <a:pt x="400" y="392"/>
                    </a:lnTo>
                    <a:lnTo>
                      <a:pt x="400" y="390"/>
                    </a:lnTo>
                    <a:lnTo>
                      <a:pt x="400" y="387"/>
                    </a:lnTo>
                    <a:lnTo>
                      <a:pt x="396" y="385"/>
                    </a:lnTo>
                    <a:lnTo>
                      <a:pt x="395" y="383"/>
                    </a:lnTo>
                    <a:lnTo>
                      <a:pt x="393" y="383"/>
                    </a:lnTo>
                    <a:lnTo>
                      <a:pt x="390" y="383"/>
                    </a:lnTo>
                    <a:lnTo>
                      <a:pt x="383" y="383"/>
                    </a:lnTo>
                    <a:lnTo>
                      <a:pt x="380" y="377"/>
                    </a:lnTo>
                    <a:lnTo>
                      <a:pt x="376" y="375"/>
                    </a:lnTo>
                    <a:lnTo>
                      <a:pt x="373" y="372"/>
                    </a:lnTo>
                    <a:lnTo>
                      <a:pt x="370" y="372"/>
                    </a:lnTo>
                    <a:lnTo>
                      <a:pt x="361" y="375"/>
                    </a:lnTo>
                    <a:lnTo>
                      <a:pt x="309" y="387"/>
                    </a:lnTo>
                    <a:lnTo>
                      <a:pt x="306" y="387"/>
                    </a:lnTo>
                    <a:lnTo>
                      <a:pt x="273" y="395"/>
                    </a:lnTo>
                    <a:lnTo>
                      <a:pt x="241" y="402"/>
                    </a:lnTo>
                    <a:lnTo>
                      <a:pt x="239" y="403"/>
                    </a:lnTo>
                    <a:lnTo>
                      <a:pt x="186" y="415"/>
                    </a:lnTo>
                    <a:lnTo>
                      <a:pt x="174" y="417"/>
                    </a:lnTo>
                    <a:lnTo>
                      <a:pt x="135" y="425"/>
                    </a:lnTo>
                    <a:lnTo>
                      <a:pt x="127" y="427"/>
                    </a:lnTo>
                    <a:lnTo>
                      <a:pt x="77" y="437"/>
                    </a:lnTo>
                    <a:lnTo>
                      <a:pt x="63" y="438"/>
                    </a:lnTo>
                    <a:lnTo>
                      <a:pt x="18" y="447"/>
                    </a:lnTo>
                    <a:lnTo>
                      <a:pt x="7" y="450"/>
                    </a:lnTo>
                    <a:lnTo>
                      <a:pt x="0" y="420"/>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dirty="0">
                  <a:latin typeface="Arial" charset="0"/>
                </a:endParaRPr>
              </a:p>
            </p:txBody>
          </p:sp>
          <p:sp>
            <p:nvSpPr>
              <p:cNvPr id="270" name="Freeform 156"/>
              <p:cNvSpPr>
                <a:spLocks/>
              </p:cNvSpPr>
              <p:nvPr/>
            </p:nvSpPr>
            <p:spPr bwMode="auto">
              <a:xfrm>
                <a:off x="4924" y="1509"/>
                <a:ext cx="170" cy="101"/>
              </a:xfrm>
              <a:custGeom>
                <a:avLst/>
                <a:gdLst/>
                <a:ahLst/>
                <a:cxnLst>
                  <a:cxn ang="0">
                    <a:pos x="25" y="96"/>
                  </a:cxn>
                  <a:cxn ang="0">
                    <a:pos x="12" y="102"/>
                  </a:cxn>
                  <a:cxn ang="0">
                    <a:pos x="24" y="92"/>
                  </a:cxn>
                  <a:cxn ang="0">
                    <a:pos x="24" y="91"/>
                  </a:cxn>
                  <a:cxn ang="0">
                    <a:pos x="17" y="91"/>
                  </a:cxn>
                  <a:cxn ang="0">
                    <a:pos x="10" y="96"/>
                  </a:cxn>
                  <a:cxn ang="0">
                    <a:pos x="15" y="99"/>
                  </a:cxn>
                  <a:cxn ang="0">
                    <a:pos x="5" y="102"/>
                  </a:cxn>
                  <a:cxn ang="0">
                    <a:pos x="0" y="97"/>
                  </a:cxn>
                  <a:cxn ang="0">
                    <a:pos x="5" y="84"/>
                  </a:cxn>
                  <a:cxn ang="0">
                    <a:pos x="9" y="77"/>
                  </a:cxn>
                  <a:cxn ang="0">
                    <a:pos x="20" y="74"/>
                  </a:cxn>
                  <a:cxn ang="0">
                    <a:pos x="20" y="69"/>
                  </a:cxn>
                  <a:cxn ang="0">
                    <a:pos x="31" y="59"/>
                  </a:cxn>
                  <a:cxn ang="0">
                    <a:pos x="42" y="59"/>
                  </a:cxn>
                  <a:cxn ang="0">
                    <a:pos x="42" y="52"/>
                  </a:cxn>
                  <a:cxn ang="0">
                    <a:pos x="62" y="49"/>
                  </a:cxn>
                  <a:cxn ang="0">
                    <a:pos x="67" y="42"/>
                  </a:cxn>
                  <a:cxn ang="0">
                    <a:pos x="76" y="37"/>
                  </a:cxn>
                  <a:cxn ang="0">
                    <a:pos x="107" y="27"/>
                  </a:cxn>
                  <a:cxn ang="0">
                    <a:pos x="129" y="2"/>
                  </a:cxn>
                  <a:cxn ang="0">
                    <a:pos x="133" y="2"/>
                  </a:cxn>
                  <a:cxn ang="0">
                    <a:pos x="128" y="7"/>
                  </a:cxn>
                  <a:cxn ang="0">
                    <a:pos x="126" y="17"/>
                  </a:cxn>
                  <a:cxn ang="0">
                    <a:pos x="116" y="27"/>
                  </a:cxn>
                  <a:cxn ang="0">
                    <a:pos x="112" y="37"/>
                  </a:cxn>
                  <a:cxn ang="0">
                    <a:pos x="123" y="30"/>
                  </a:cxn>
                  <a:cxn ang="0">
                    <a:pos x="136" y="17"/>
                  </a:cxn>
                  <a:cxn ang="0">
                    <a:pos x="143" y="12"/>
                  </a:cxn>
                  <a:cxn ang="0">
                    <a:pos x="154" y="14"/>
                  </a:cxn>
                  <a:cxn ang="0">
                    <a:pos x="164" y="0"/>
                  </a:cxn>
                  <a:cxn ang="0">
                    <a:pos x="169" y="0"/>
                  </a:cxn>
                  <a:cxn ang="0">
                    <a:pos x="166" y="5"/>
                  </a:cxn>
                  <a:cxn ang="0">
                    <a:pos x="123" y="44"/>
                  </a:cxn>
                  <a:cxn ang="0">
                    <a:pos x="52" y="81"/>
                  </a:cxn>
                  <a:cxn ang="0">
                    <a:pos x="25" y="96"/>
                  </a:cxn>
                </a:cxnLst>
                <a:rect l="0" t="0" r="r" b="b"/>
                <a:pathLst>
                  <a:path w="169" h="102">
                    <a:moveTo>
                      <a:pt x="25" y="96"/>
                    </a:moveTo>
                    <a:lnTo>
                      <a:pt x="12" y="102"/>
                    </a:lnTo>
                    <a:lnTo>
                      <a:pt x="24" y="92"/>
                    </a:lnTo>
                    <a:lnTo>
                      <a:pt x="24" y="91"/>
                    </a:lnTo>
                    <a:lnTo>
                      <a:pt x="17" y="91"/>
                    </a:lnTo>
                    <a:lnTo>
                      <a:pt x="10" y="96"/>
                    </a:lnTo>
                    <a:lnTo>
                      <a:pt x="15" y="99"/>
                    </a:lnTo>
                    <a:lnTo>
                      <a:pt x="5" y="102"/>
                    </a:lnTo>
                    <a:lnTo>
                      <a:pt x="0" y="97"/>
                    </a:lnTo>
                    <a:lnTo>
                      <a:pt x="5" y="84"/>
                    </a:lnTo>
                    <a:lnTo>
                      <a:pt x="9" y="77"/>
                    </a:lnTo>
                    <a:lnTo>
                      <a:pt x="20" y="74"/>
                    </a:lnTo>
                    <a:lnTo>
                      <a:pt x="20" y="69"/>
                    </a:lnTo>
                    <a:lnTo>
                      <a:pt x="31" y="59"/>
                    </a:lnTo>
                    <a:lnTo>
                      <a:pt x="42" y="59"/>
                    </a:lnTo>
                    <a:lnTo>
                      <a:pt x="42" y="52"/>
                    </a:lnTo>
                    <a:lnTo>
                      <a:pt x="62" y="49"/>
                    </a:lnTo>
                    <a:lnTo>
                      <a:pt x="67" y="42"/>
                    </a:lnTo>
                    <a:lnTo>
                      <a:pt x="76" y="37"/>
                    </a:lnTo>
                    <a:lnTo>
                      <a:pt x="107" y="27"/>
                    </a:lnTo>
                    <a:lnTo>
                      <a:pt x="129" y="2"/>
                    </a:lnTo>
                    <a:lnTo>
                      <a:pt x="133" y="2"/>
                    </a:lnTo>
                    <a:lnTo>
                      <a:pt x="128" y="7"/>
                    </a:lnTo>
                    <a:lnTo>
                      <a:pt x="126" y="17"/>
                    </a:lnTo>
                    <a:lnTo>
                      <a:pt x="116" y="27"/>
                    </a:lnTo>
                    <a:lnTo>
                      <a:pt x="112" y="37"/>
                    </a:lnTo>
                    <a:lnTo>
                      <a:pt x="123" y="30"/>
                    </a:lnTo>
                    <a:lnTo>
                      <a:pt x="136" y="17"/>
                    </a:lnTo>
                    <a:lnTo>
                      <a:pt x="143" y="12"/>
                    </a:lnTo>
                    <a:lnTo>
                      <a:pt x="154" y="14"/>
                    </a:lnTo>
                    <a:lnTo>
                      <a:pt x="164" y="0"/>
                    </a:lnTo>
                    <a:lnTo>
                      <a:pt x="169" y="0"/>
                    </a:lnTo>
                    <a:lnTo>
                      <a:pt x="166" y="5"/>
                    </a:lnTo>
                    <a:lnTo>
                      <a:pt x="123" y="44"/>
                    </a:lnTo>
                    <a:lnTo>
                      <a:pt x="52" y="81"/>
                    </a:lnTo>
                    <a:lnTo>
                      <a:pt x="25" y="96"/>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71" name="Freeform 339"/>
              <p:cNvSpPr>
                <a:spLocks/>
              </p:cNvSpPr>
              <p:nvPr/>
            </p:nvSpPr>
            <p:spPr bwMode="auto">
              <a:xfrm>
                <a:off x="4989" y="1563"/>
                <a:ext cx="41" cy="28"/>
              </a:xfrm>
              <a:custGeom>
                <a:avLst/>
                <a:gdLst/>
                <a:ahLst/>
                <a:cxnLst>
                  <a:cxn ang="0">
                    <a:pos x="0" y="28"/>
                  </a:cxn>
                  <a:cxn ang="0">
                    <a:pos x="0" y="27"/>
                  </a:cxn>
                  <a:cxn ang="0">
                    <a:pos x="3" y="27"/>
                  </a:cxn>
                  <a:cxn ang="0">
                    <a:pos x="18" y="17"/>
                  </a:cxn>
                  <a:cxn ang="0">
                    <a:pos x="32" y="7"/>
                  </a:cxn>
                  <a:cxn ang="0">
                    <a:pos x="38" y="2"/>
                  </a:cxn>
                  <a:cxn ang="0">
                    <a:pos x="40" y="0"/>
                  </a:cxn>
                  <a:cxn ang="0">
                    <a:pos x="40" y="2"/>
                  </a:cxn>
                  <a:cxn ang="0">
                    <a:pos x="25" y="13"/>
                  </a:cxn>
                  <a:cxn ang="0">
                    <a:pos x="20" y="17"/>
                  </a:cxn>
                  <a:cxn ang="0">
                    <a:pos x="3" y="27"/>
                  </a:cxn>
                  <a:cxn ang="0">
                    <a:pos x="0" y="28"/>
                  </a:cxn>
                </a:cxnLst>
                <a:rect l="0" t="0" r="r" b="b"/>
                <a:pathLst>
                  <a:path w="40" h="28">
                    <a:moveTo>
                      <a:pt x="0" y="28"/>
                    </a:moveTo>
                    <a:lnTo>
                      <a:pt x="0" y="27"/>
                    </a:lnTo>
                    <a:lnTo>
                      <a:pt x="3" y="27"/>
                    </a:lnTo>
                    <a:lnTo>
                      <a:pt x="18" y="17"/>
                    </a:lnTo>
                    <a:lnTo>
                      <a:pt x="32" y="7"/>
                    </a:lnTo>
                    <a:lnTo>
                      <a:pt x="38" y="2"/>
                    </a:lnTo>
                    <a:lnTo>
                      <a:pt x="40" y="0"/>
                    </a:lnTo>
                    <a:lnTo>
                      <a:pt x="40" y="2"/>
                    </a:lnTo>
                    <a:lnTo>
                      <a:pt x="25" y="13"/>
                    </a:lnTo>
                    <a:lnTo>
                      <a:pt x="20" y="17"/>
                    </a:lnTo>
                    <a:lnTo>
                      <a:pt x="3" y="27"/>
                    </a:lnTo>
                    <a:lnTo>
                      <a:pt x="0" y="28"/>
                    </a:lnTo>
                  </a:path>
                </a:pathLst>
              </a:custGeom>
              <a:solidFill>
                <a:srgbClr val="005426"/>
              </a:solid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dirty="0">
                  <a:latin typeface="Arial" charset="0"/>
                </a:endParaRPr>
              </a:p>
            </p:txBody>
          </p:sp>
        </p:grpSp>
        <p:grpSp>
          <p:nvGrpSpPr>
            <p:cNvPr id="17" name="Group 348"/>
            <p:cNvGrpSpPr>
              <a:grpSpLocks/>
            </p:cNvGrpSpPr>
            <p:nvPr/>
          </p:nvGrpSpPr>
          <p:grpSpPr bwMode="auto">
            <a:xfrm>
              <a:off x="6241843" y="6069434"/>
              <a:ext cx="568794" cy="293266"/>
              <a:chOff x="1866" y="3465"/>
              <a:chExt cx="511" cy="263"/>
            </a:xfrm>
            <a:solidFill>
              <a:srgbClr val="FFCC00"/>
            </a:solidFill>
          </p:grpSpPr>
          <p:sp>
            <p:nvSpPr>
              <p:cNvPr id="262" name="Freeform 2"/>
              <p:cNvSpPr>
                <a:spLocks/>
              </p:cNvSpPr>
              <p:nvPr/>
            </p:nvSpPr>
            <p:spPr bwMode="auto">
              <a:xfrm>
                <a:off x="2042" y="3498"/>
                <a:ext cx="56" cy="41"/>
              </a:xfrm>
              <a:custGeom>
                <a:avLst/>
                <a:gdLst/>
                <a:ahLst/>
                <a:cxnLst>
                  <a:cxn ang="0">
                    <a:pos x="50" y="30"/>
                  </a:cxn>
                  <a:cxn ang="0">
                    <a:pos x="48" y="32"/>
                  </a:cxn>
                  <a:cxn ang="0">
                    <a:pos x="45" y="32"/>
                  </a:cxn>
                  <a:cxn ang="0">
                    <a:pos x="38" y="37"/>
                  </a:cxn>
                  <a:cxn ang="0">
                    <a:pos x="31" y="30"/>
                  </a:cxn>
                  <a:cxn ang="0">
                    <a:pos x="28" y="33"/>
                  </a:cxn>
                  <a:cxn ang="0">
                    <a:pos x="16" y="35"/>
                  </a:cxn>
                  <a:cxn ang="0">
                    <a:pos x="13" y="30"/>
                  </a:cxn>
                  <a:cxn ang="0">
                    <a:pos x="3" y="22"/>
                  </a:cxn>
                  <a:cxn ang="0">
                    <a:pos x="1" y="17"/>
                  </a:cxn>
                  <a:cxn ang="0">
                    <a:pos x="0" y="12"/>
                  </a:cxn>
                  <a:cxn ang="0">
                    <a:pos x="11" y="12"/>
                  </a:cxn>
                  <a:cxn ang="0">
                    <a:pos x="16" y="3"/>
                  </a:cxn>
                  <a:cxn ang="0">
                    <a:pos x="20" y="0"/>
                  </a:cxn>
                  <a:cxn ang="0">
                    <a:pos x="26" y="5"/>
                  </a:cxn>
                  <a:cxn ang="0">
                    <a:pos x="33" y="15"/>
                  </a:cxn>
                  <a:cxn ang="0">
                    <a:pos x="36" y="20"/>
                  </a:cxn>
                  <a:cxn ang="0">
                    <a:pos x="40" y="18"/>
                  </a:cxn>
                  <a:cxn ang="0">
                    <a:pos x="45" y="23"/>
                  </a:cxn>
                  <a:cxn ang="0">
                    <a:pos x="50" y="30"/>
                  </a:cxn>
                </a:cxnLst>
                <a:rect l="0" t="0" r="r" b="b"/>
                <a:pathLst>
                  <a:path w="50" h="37">
                    <a:moveTo>
                      <a:pt x="50" y="30"/>
                    </a:moveTo>
                    <a:lnTo>
                      <a:pt x="48" y="32"/>
                    </a:lnTo>
                    <a:lnTo>
                      <a:pt x="45" y="32"/>
                    </a:lnTo>
                    <a:lnTo>
                      <a:pt x="38" y="37"/>
                    </a:lnTo>
                    <a:lnTo>
                      <a:pt x="31" y="30"/>
                    </a:lnTo>
                    <a:lnTo>
                      <a:pt x="28" y="33"/>
                    </a:lnTo>
                    <a:lnTo>
                      <a:pt x="16" y="35"/>
                    </a:lnTo>
                    <a:lnTo>
                      <a:pt x="13" y="30"/>
                    </a:lnTo>
                    <a:lnTo>
                      <a:pt x="3" y="22"/>
                    </a:lnTo>
                    <a:lnTo>
                      <a:pt x="1" y="17"/>
                    </a:lnTo>
                    <a:lnTo>
                      <a:pt x="0" y="12"/>
                    </a:lnTo>
                    <a:lnTo>
                      <a:pt x="11" y="12"/>
                    </a:lnTo>
                    <a:lnTo>
                      <a:pt x="16" y="3"/>
                    </a:lnTo>
                    <a:lnTo>
                      <a:pt x="20" y="0"/>
                    </a:lnTo>
                    <a:lnTo>
                      <a:pt x="26" y="5"/>
                    </a:lnTo>
                    <a:lnTo>
                      <a:pt x="33" y="15"/>
                    </a:lnTo>
                    <a:lnTo>
                      <a:pt x="36" y="20"/>
                    </a:lnTo>
                    <a:lnTo>
                      <a:pt x="40" y="18"/>
                    </a:lnTo>
                    <a:lnTo>
                      <a:pt x="45" y="23"/>
                    </a:lnTo>
                    <a:lnTo>
                      <a:pt x="50" y="30"/>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63" name="Freeform 198"/>
              <p:cNvSpPr>
                <a:spLocks/>
              </p:cNvSpPr>
              <p:nvPr/>
            </p:nvSpPr>
            <p:spPr bwMode="auto">
              <a:xfrm>
                <a:off x="1902" y="3465"/>
                <a:ext cx="43" cy="33"/>
              </a:xfrm>
              <a:custGeom>
                <a:avLst/>
                <a:gdLst/>
                <a:ahLst/>
                <a:cxnLst>
                  <a:cxn ang="0">
                    <a:pos x="37" y="22"/>
                  </a:cxn>
                  <a:cxn ang="0">
                    <a:pos x="30" y="30"/>
                  </a:cxn>
                  <a:cxn ang="0">
                    <a:pos x="19" y="30"/>
                  </a:cxn>
                  <a:cxn ang="0">
                    <a:pos x="13" y="25"/>
                  </a:cxn>
                  <a:cxn ang="0">
                    <a:pos x="7" y="25"/>
                  </a:cxn>
                  <a:cxn ang="0">
                    <a:pos x="0" y="20"/>
                  </a:cxn>
                  <a:cxn ang="0">
                    <a:pos x="7" y="8"/>
                  </a:cxn>
                  <a:cxn ang="0">
                    <a:pos x="17" y="2"/>
                  </a:cxn>
                  <a:cxn ang="0">
                    <a:pos x="30" y="0"/>
                  </a:cxn>
                  <a:cxn ang="0">
                    <a:pos x="35" y="2"/>
                  </a:cxn>
                  <a:cxn ang="0">
                    <a:pos x="39" y="7"/>
                  </a:cxn>
                  <a:cxn ang="0">
                    <a:pos x="37" y="13"/>
                  </a:cxn>
                  <a:cxn ang="0">
                    <a:pos x="37" y="22"/>
                  </a:cxn>
                </a:cxnLst>
                <a:rect l="0" t="0" r="r" b="b"/>
                <a:pathLst>
                  <a:path w="39" h="30">
                    <a:moveTo>
                      <a:pt x="37" y="22"/>
                    </a:moveTo>
                    <a:lnTo>
                      <a:pt x="30" y="30"/>
                    </a:lnTo>
                    <a:lnTo>
                      <a:pt x="19" y="30"/>
                    </a:lnTo>
                    <a:lnTo>
                      <a:pt x="13" y="25"/>
                    </a:lnTo>
                    <a:lnTo>
                      <a:pt x="7" y="25"/>
                    </a:lnTo>
                    <a:lnTo>
                      <a:pt x="0" y="20"/>
                    </a:lnTo>
                    <a:lnTo>
                      <a:pt x="7" y="8"/>
                    </a:lnTo>
                    <a:lnTo>
                      <a:pt x="17" y="2"/>
                    </a:lnTo>
                    <a:lnTo>
                      <a:pt x="30" y="0"/>
                    </a:lnTo>
                    <a:lnTo>
                      <a:pt x="35" y="2"/>
                    </a:lnTo>
                    <a:lnTo>
                      <a:pt x="39" y="7"/>
                    </a:lnTo>
                    <a:lnTo>
                      <a:pt x="37" y="13"/>
                    </a:lnTo>
                    <a:lnTo>
                      <a:pt x="37" y="22"/>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64" name="Freeform 199"/>
              <p:cNvSpPr>
                <a:spLocks/>
              </p:cNvSpPr>
              <p:nvPr/>
            </p:nvSpPr>
            <p:spPr bwMode="auto">
              <a:xfrm>
                <a:off x="1866" y="3491"/>
                <a:ext cx="16" cy="21"/>
              </a:xfrm>
              <a:custGeom>
                <a:avLst/>
                <a:gdLst/>
                <a:ahLst/>
                <a:cxnLst>
                  <a:cxn ang="0">
                    <a:pos x="10" y="0"/>
                  </a:cxn>
                  <a:cxn ang="0">
                    <a:pos x="14" y="0"/>
                  </a:cxn>
                  <a:cxn ang="0">
                    <a:pos x="10" y="7"/>
                  </a:cxn>
                  <a:cxn ang="0">
                    <a:pos x="5" y="12"/>
                  </a:cxn>
                  <a:cxn ang="0">
                    <a:pos x="4" y="18"/>
                  </a:cxn>
                  <a:cxn ang="0">
                    <a:pos x="0" y="17"/>
                  </a:cxn>
                  <a:cxn ang="0">
                    <a:pos x="0" y="10"/>
                  </a:cxn>
                  <a:cxn ang="0">
                    <a:pos x="9" y="3"/>
                  </a:cxn>
                  <a:cxn ang="0">
                    <a:pos x="10" y="0"/>
                  </a:cxn>
                </a:cxnLst>
                <a:rect l="0" t="0" r="r" b="b"/>
                <a:pathLst>
                  <a:path w="14" h="18">
                    <a:moveTo>
                      <a:pt x="10" y="0"/>
                    </a:moveTo>
                    <a:lnTo>
                      <a:pt x="14" y="0"/>
                    </a:lnTo>
                    <a:lnTo>
                      <a:pt x="10" y="7"/>
                    </a:lnTo>
                    <a:lnTo>
                      <a:pt x="5" y="12"/>
                    </a:lnTo>
                    <a:lnTo>
                      <a:pt x="4" y="18"/>
                    </a:lnTo>
                    <a:lnTo>
                      <a:pt x="0" y="17"/>
                    </a:lnTo>
                    <a:lnTo>
                      <a:pt x="0" y="10"/>
                    </a:lnTo>
                    <a:lnTo>
                      <a:pt x="9" y="3"/>
                    </a:lnTo>
                    <a:lnTo>
                      <a:pt x="10" y="0"/>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65" name="Freeform 200"/>
              <p:cNvSpPr>
                <a:spLocks/>
              </p:cNvSpPr>
              <p:nvPr/>
            </p:nvSpPr>
            <p:spPr bwMode="auto">
              <a:xfrm>
                <a:off x="2132" y="3532"/>
                <a:ext cx="52" cy="16"/>
              </a:xfrm>
              <a:custGeom>
                <a:avLst/>
                <a:gdLst/>
                <a:ahLst/>
                <a:cxnLst>
                  <a:cxn ang="0">
                    <a:pos x="47" y="3"/>
                  </a:cxn>
                  <a:cxn ang="0">
                    <a:pos x="43" y="10"/>
                  </a:cxn>
                  <a:cxn ang="0">
                    <a:pos x="33" y="13"/>
                  </a:cxn>
                  <a:cxn ang="0">
                    <a:pos x="18" y="10"/>
                  </a:cxn>
                  <a:cxn ang="0">
                    <a:pos x="2" y="15"/>
                  </a:cxn>
                  <a:cxn ang="0">
                    <a:pos x="0" y="10"/>
                  </a:cxn>
                  <a:cxn ang="0">
                    <a:pos x="5" y="7"/>
                  </a:cxn>
                  <a:cxn ang="0">
                    <a:pos x="5" y="0"/>
                  </a:cxn>
                  <a:cxn ang="0">
                    <a:pos x="10" y="3"/>
                  </a:cxn>
                  <a:cxn ang="0">
                    <a:pos x="23" y="2"/>
                  </a:cxn>
                  <a:cxn ang="0">
                    <a:pos x="27" y="0"/>
                  </a:cxn>
                  <a:cxn ang="0">
                    <a:pos x="28" y="3"/>
                  </a:cxn>
                  <a:cxn ang="0">
                    <a:pos x="47" y="3"/>
                  </a:cxn>
                </a:cxnLst>
                <a:rect l="0" t="0" r="r" b="b"/>
                <a:pathLst>
                  <a:path w="47" h="15">
                    <a:moveTo>
                      <a:pt x="47" y="3"/>
                    </a:moveTo>
                    <a:lnTo>
                      <a:pt x="43" y="10"/>
                    </a:lnTo>
                    <a:lnTo>
                      <a:pt x="33" y="13"/>
                    </a:lnTo>
                    <a:lnTo>
                      <a:pt x="18" y="10"/>
                    </a:lnTo>
                    <a:lnTo>
                      <a:pt x="2" y="15"/>
                    </a:lnTo>
                    <a:lnTo>
                      <a:pt x="0" y="10"/>
                    </a:lnTo>
                    <a:lnTo>
                      <a:pt x="5" y="7"/>
                    </a:lnTo>
                    <a:lnTo>
                      <a:pt x="5" y="0"/>
                    </a:lnTo>
                    <a:lnTo>
                      <a:pt x="10" y="3"/>
                    </a:lnTo>
                    <a:lnTo>
                      <a:pt x="23" y="2"/>
                    </a:lnTo>
                    <a:lnTo>
                      <a:pt x="27" y="0"/>
                    </a:lnTo>
                    <a:lnTo>
                      <a:pt x="28" y="3"/>
                    </a:lnTo>
                    <a:lnTo>
                      <a:pt x="47" y="3"/>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66" name="Freeform 201"/>
              <p:cNvSpPr>
                <a:spLocks/>
              </p:cNvSpPr>
              <p:nvPr/>
            </p:nvSpPr>
            <p:spPr bwMode="auto">
              <a:xfrm>
                <a:off x="2188" y="3542"/>
                <a:ext cx="64" cy="41"/>
              </a:xfrm>
              <a:custGeom>
                <a:avLst/>
                <a:gdLst/>
                <a:ahLst/>
                <a:cxnLst>
                  <a:cxn ang="0">
                    <a:pos x="44" y="30"/>
                  </a:cxn>
                  <a:cxn ang="0">
                    <a:pos x="39" y="35"/>
                  </a:cxn>
                  <a:cxn ang="0">
                    <a:pos x="28" y="37"/>
                  </a:cxn>
                  <a:cxn ang="0">
                    <a:pos x="25" y="34"/>
                  </a:cxn>
                  <a:cxn ang="0">
                    <a:pos x="22" y="25"/>
                  </a:cxn>
                  <a:cxn ang="0">
                    <a:pos x="18" y="20"/>
                  </a:cxn>
                  <a:cxn ang="0">
                    <a:pos x="15" y="22"/>
                  </a:cxn>
                  <a:cxn ang="0">
                    <a:pos x="7" y="20"/>
                  </a:cxn>
                  <a:cxn ang="0">
                    <a:pos x="0" y="12"/>
                  </a:cxn>
                  <a:cxn ang="0">
                    <a:pos x="3" y="3"/>
                  </a:cxn>
                  <a:cxn ang="0">
                    <a:pos x="7" y="0"/>
                  </a:cxn>
                  <a:cxn ang="0">
                    <a:pos x="13" y="3"/>
                  </a:cxn>
                  <a:cxn ang="0">
                    <a:pos x="18" y="10"/>
                  </a:cxn>
                  <a:cxn ang="0">
                    <a:pos x="27" y="5"/>
                  </a:cxn>
                  <a:cxn ang="0">
                    <a:pos x="35" y="5"/>
                  </a:cxn>
                  <a:cxn ang="0">
                    <a:pos x="55" y="13"/>
                  </a:cxn>
                  <a:cxn ang="0">
                    <a:pos x="59" y="17"/>
                  </a:cxn>
                  <a:cxn ang="0">
                    <a:pos x="55" y="25"/>
                  </a:cxn>
                  <a:cxn ang="0">
                    <a:pos x="49" y="30"/>
                  </a:cxn>
                  <a:cxn ang="0">
                    <a:pos x="44" y="30"/>
                  </a:cxn>
                </a:cxnLst>
                <a:rect l="0" t="0" r="r" b="b"/>
                <a:pathLst>
                  <a:path w="59" h="37">
                    <a:moveTo>
                      <a:pt x="44" y="30"/>
                    </a:moveTo>
                    <a:lnTo>
                      <a:pt x="39" y="35"/>
                    </a:lnTo>
                    <a:lnTo>
                      <a:pt x="28" y="37"/>
                    </a:lnTo>
                    <a:lnTo>
                      <a:pt x="25" y="34"/>
                    </a:lnTo>
                    <a:lnTo>
                      <a:pt x="22" y="25"/>
                    </a:lnTo>
                    <a:lnTo>
                      <a:pt x="18" y="20"/>
                    </a:lnTo>
                    <a:lnTo>
                      <a:pt x="15" y="22"/>
                    </a:lnTo>
                    <a:lnTo>
                      <a:pt x="7" y="20"/>
                    </a:lnTo>
                    <a:lnTo>
                      <a:pt x="0" y="12"/>
                    </a:lnTo>
                    <a:lnTo>
                      <a:pt x="3" y="3"/>
                    </a:lnTo>
                    <a:lnTo>
                      <a:pt x="7" y="0"/>
                    </a:lnTo>
                    <a:lnTo>
                      <a:pt x="13" y="3"/>
                    </a:lnTo>
                    <a:lnTo>
                      <a:pt x="18" y="10"/>
                    </a:lnTo>
                    <a:lnTo>
                      <a:pt x="27" y="5"/>
                    </a:lnTo>
                    <a:lnTo>
                      <a:pt x="35" y="5"/>
                    </a:lnTo>
                    <a:lnTo>
                      <a:pt x="55" y="13"/>
                    </a:lnTo>
                    <a:lnTo>
                      <a:pt x="59" y="17"/>
                    </a:lnTo>
                    <a:lnTo>
                      <a:pt x="55" y="25"/>
                    </a:lnTo>
                    <a:lnTo>
                      <a:pt x="49" y="30"/>
                    </a:lnTo>
                    <a:lnTo>
                      <a:pt x="44" y="30"/>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67" name="Freeform 202"/>
              <p:cNvSpPr>
                <a:spLocks/>
              </p:cNvSpPr>
              <p:nvPr/>
            </p:nvSpPr>
            <p:spPr bwMode="auto">
              <a:xfrm>
                <a:off x="2115" y="3579"/>
                <a:ext cx="22" cy="19"/>
              </a:xfrm>
              <a:custGeom>
                <a:avLst/>
                <a:gdLst/>
                <a:ahLst/>
                <a:cxnLst>
                  <a:cxn ang="0">
                    <a:pos x="0" y="2"/>
                  </a:cxn>
                  <a:cxn ang="0">
                    <a:pos x="10" y="0"/>
                  </a:cxn>
                  <a:cxn ang="0">
                    <a:pos x="20" y="7"/>
                  </a:cxn>
                  <a:cxn ang="0">
                    <a:pos x="19" y="11"/>
                  </a:cxn>
                  <a:cxn ang="0">
                    <a:pos x="15" y="16"/>
                  </a:cxn>
                  <a:cxn ang="0">
                    <a:pos x="9" y="17"/>
                  </a:cxn>
                  <a:cxn ang="0">
                    <a:pos x="5" y="12"/>
                  </a:cxn>
                  <a:cxn ang="0">
                    <a:pos x="5" y="9"/>
                  </a:cxn>
                  <a:cxn ang="0">
                    <a:pos x="0" y="6"/>
                  </a:cxn>
                  <a:cxn ang="0">
                    <a:pos x="0" y="2"/>
                  </a:cxn>
                </a:cxnLst>
                <a:rect l="0" t="0" r="r" b="b"/>
                <a:pathLst>
                  <a:path w="20" h="17">
                    <a:moveTo>
                      <a:pt x="0" y="2"/>
                    </a:moveTo>
                    <a:lnTo>
                      <a:pt x="10" y="0"/>
                    </a:lnTo>
                    <a:lnTo>
                      <a:pt x="20" y="7"/>
                    </a:lnTo>
                    <a:lnTo>
                      <a:pt x="19" y="11"/>
                    </a:lnTo>
                    <a:lnTo>
                      <a:pt x="15" y="16"/>
                    </a:lnTo>
                    <a:lnTo>
                      <a:pt x="9" y="17"/>
                    </a:lnTo>
                    <a:lnTo>
                      <a:pt x="5" y="12"/>
                    </a:lnTo>
                    <a:lnTo>
                      <a:pt x="5" y="9"/>
                    </a:lnTo>
                    <a:lnTo>
                      <a:pt x="0" y="6"/>
                    </a:lnTo>
                    <a:lnTo>
                      <a:pt x="0" y="2"/>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sp>
            <p:nvSpPr>
              <p:cNvPr id="268" name="Freeform 203"/>
              <p:cNvSpPr>
                <a:spLocks/>
              </p:cNvSpPr>
              <p:nvPr/>
            </p:nvSpPr>
            <p:spPr bwMode="auto">
              <a:xfrm>
                <a:off x="2261" y="3603"/>
                <a:ext cx="116" cy="125"/>
              </a:xfrm>
              <a:custGeom>
                <a:avLst/>
                <a:gdLst/>
                <a:ahLst/>
                <a:cxnLst>
                  <a:cxn ang="0">
                    <a:pos x="42" y="112"/>
                  </a:cxn>
                  <a:cxn ang="0">
                    <a:pos x="32" y="106"/>
                  </a:cxn>
                  <a:cxn ang="0">
                    <a:pos x="25" y="107"/>
                  </a:cxn>
                  <a:cxn ang="0">
                    <a:pos x="20" y="97"/>
                  </a:cxn>
                  <a:cxn ang="0">
                    <a:pos x="18" y="77"/>
                  </a:cxn>
                  <a:cxn ang="0">
                    <a:pos x="12" y="69"/>
                  </a:cxn>
                  <a:cxn ang="0">
                    <a:pos x="8" y="57"/>
                  </a:cxn>
                  <a:cxn ang="0">
                    <a:pos x="0" y="44"/>
                  </a:cxn>
                  <a:cxn ang="0">
                    <a:pos x="5" y="40"/>
                  </a:cxn>
                  <a:cxn ang="0">
                    <a:pos x="10" y="29"/>
                  </a:cxn>
                  <a:cxn ang="0">
                    <a:pos x="13" y="22"/>
                  </a:cxn>
                  <a:cxn ang="0">
                    <a:pos x="13" y="19"/>
                  </a:cxn>
                  <a:cxn ang="0">
                    <a:pos x="7" y="10"/>
                  </a:cxn>
                  <a:cxn ang="0">
                    <a:pos x="8" y="0"/>
                  </a:cxn>
                  <a:cxn ang="0">
                    <a:pos x="18" y="5"/>
                  </a:cxn>
                  <a:cxn ang="0">
                    <a:pos x="33" y="9"/>
                  </a:cxn>
                  <a:cxn ang="0">
                    <a:pos x="64" y="15"/>
                  </a:cxn>
                  <a:cxn ang="0">
                    <a:pos x="74" y="24"/>
                  </a:cxn>
                  <a:cxn ang="0">
                    <a:pos x="79" y="37"/>
                  </a:cxn>
                  <a:cxn ang="0">
                    <a:pos x="85" y="34"/>
                  </a:cxn>
                  <a:cxn ang="0">
                    <a:pos x="87" y="42"/>
                  </a:cxn>
                  <a:cxn ang="0">
                    <a:pos x="104" y="49"/>
                  </a:cxn>
                  <a:cxn ang="0">
                    <a:pos x="102" y="56"/>
                  </a:cxn>
                  <a:cxn ang="0">
                    <a:pos x="94" y="61"/>
                  </a:cxn>
                  <a:cxn ang="0">
                    <a:pos x="89" y="69"/>
                  </a:cxn>
                  <a:cxn ang="0">
                    <a:pos x="79" y="77"/>
                  </a:cxn>
                  <a:cxn ang="0">
                    <a:pos x="67" y="81"/>
                  </a:cxn>
                  <a:cxn ang="0">
                    <a:pos x="50" y="94"/>
                  </a:cxn>
                  <a:cxn ang="0">
                    <a:pos x="50" y="101"/>
                  </a:cxn>
                  <a:cxn ang="0">
                    <a:pos x="42" y="112"/>
                  </a:cxn>
                </a:cxnLst>
                <a:rect l="0" t="0" r="r" b="b"/>
                <a:pathLst>
                  <a:path w="104" h="112">
                    <a:moveTo>
                      <a:pt x="42" y="112"/>
                    </a:moveTo>
                    <a:lnTo>
                      <a:pt x="32" y="106"/>
                    </a:lnTo>
                    <a:lnTo>
                      <a:pt x="25" y="107"/>
                    </a:lnTo>
                    <a:lnTo>
                      <a:pt x="20" y="97"/>
                    </a:lnTo>
                    <a:lnTo>
                      <a:pt x="18" y="77"/>
                    </a:lnTo>
                    <a:lnTo>
                      <a:pt x="12" y="69"/>
                    </a:lnTo>
                    <a:lnTo>
                      <a:pt x="8" y="57"/>
                    </a:lnTo>
                    <a:lnTo>
                      <a:pt x="0" y="44"/>
                    </a:lnTo>
                    <a:lnTo>
                      <a:pt x="5" y="40"/>
                    </a:lnTo>
                    <a:lnTo>
                      <a:pt x="10" y="29"/>
                    </a:lnTo>
                    <a:lnTo>
                      <a:pt x="13" y="22"/>
                    </a:lnTo>
                    <a:lnTo>
                      <a:pt x="13" y="19"/>
                    </a:lnTo>
                    <a:lnTo>
                      <a:pt x="7" y="10"/>
                    </a:lnTo>
                    <a:lnTo>
                      <a:pt x="8" y="0"/>
                    </a:lnTo>
                    <a:lnTo>
                      <a:pt x="18" y="5"/>
                    </a:lnTo>
                    <a:lnTo>
                      <a:pt x="33" y="9"/>
                    </a:lnTo>
                    <a:lnTo>
                      <a:pt x="64" y="15"/>
                    </a:lnTo>
                    <a:lnTo>
                      <a:pt x="74" y="24"/>
                    </a:lnTo>
                    <a:lnTo>
                      <a:pt x="79" y="37"/>
                    </a:lnTo>
                    <a:lnTo>
                      <a:pt x="85" y="34"/>
                    </a:lnTo>
                    <a:lnTo>
                      <a:pt x="87" y="42"/>
                    </a:lnTo>
                    <a:lnTo>
                      <a:pt x="104" y="49"/>
                    </a:lnTo>
                    <a:lnTo>
                      <a:pt x="102" y="56"/>
                    </a:lnTo>
                    <a:lnTo>
                      <a:pt x="94" y="61"/>
                    </a:lnTo>
                    <a:lnTo>
                      <a:pt x="89" y="69"/>
                    </a:lnTo>
                    <a:lnTo>
                      <a:pt x="79" y="77"/>
                    </a:lnTo>
                    <a:lnTo>
                      <a:pt x="67" y="81"/>
                    </a:lnTo>
                    <a:lnTo>
                      <a:pt x="50" y="94"/>
                    </a:lnTo>
                    <a:lnTo>
                      <a:pt x="50" y="101"/>
                    </a:lnTo>
                    <a:lnTo>
                      <a:pt x="42" y="112"/>
                    </a:lnTo>
                  </a:path>
                </a:pathLst>
              </a:custGeom>
              <a:grpFill/>
              <a:ln w="3175" cap="flat" cmpd="sng">
                <a:solidFill>
                  <a:schemeClr val="bg2">
                    <a:lumMod val="40000"/>
                    <a:lumOff val="60000"/>
                  </a:schemeClr>
                </a:solidFill>
                <a:prstDash val="sysDot"/>
                <a:round/>
                <a:headEnd type="none" w="med" len="med"/>
                <a:tailEnd type="none" w="med" len="med"/>
              </a:ln>
              <a:effectLst/>
            </p:spPr>
            <p:txBody>
              <a:bodyPr/>
              <a:lstStyle/>
              <a:p>
                <a:pPr>
                  <a:spcBef>
                    <a:spcPct val="20000"/>
                  </a:spcBef>
                  <a:buFont typeface="Wingdings" pitchFamily="2" charset="2"/>
                  <a:buChar char="§"/>
                  <a:defRPr/>
                </a:pPr>
                <a:endParaRPr lang="en-US">
                  <a:latin typeface="Arial" charset="0"/>
                </a:endParaRPr>
              </a:p>
            </p:txBody>
          </p:sp>
        </p:grpSp>
        <p:sp>
          <p:nvSpPr>
            <p:cNvPr id="255" name="Freeform 93"/>
            <p:cNvSpPr>
              <a:spLocks/>
            </p:cNvSpPr>
            <p:nvPr/>
          </p:nvSpPr>
          <p:spPr bwMode="auto">
            <a:xfrm>
              <a:off x="5821052" y="4060622"/>
              <a:ext cx="396124" cy="643154"/>
            </a:xfrm>
            <a:custGeom>
              <a:avLst/>
              <a:gdLst>
                <a:gd name="T0" fmla="*/ 2147483647 w 545"/>
                <a:gd name="T1" fmla="*/ 2147483647 h 882"/>
                <a:gd name="T2" fmla="*/ 2147483647 w 545"/>
                <a:gd name="T3" fmla="*/ 2147483647 h 882"/>
                <a:gd name="T4" fmla="*/ 2147483647 w 545"/>
                <a:gd name="T5" fmla="*/ 2147483647 h 882"/>
                <a:gd name="T6" fmla="*/ 2147483647 w 545"/>
                <a:gd name="T7" fmla="*/ 2147483647 h 882"/>
                <a:gd name="T8" fmla="*/ 2147483647 w 545"/>
                <a:gd name="T9" fmla="*/ 2147483647 h 882"/>
                <a:gd name="T10" fmla="*/ 2147483647 w 545"/>
                <a:gd name="T11" fmla="*/ 2147483647 h 882"/>
                <a:gd name="T12" fmla="*/ 2147483647 w 545"/>
                <a:gd name="T13" fmla="*/ 2147483647 h 882"/>
                <a:gd name="T14" fmla="*/ 2147483647 w 545"/>
                <a:gd name="T15" fmla="*/ 2147483647 h 882"/>
                <a:gd name="T16" fmla="*/ 2147483647 w 545"/>
                <a:gd name="T17" fmla="*/ 2147483647 h 882"/>
                <a:gd name="T18" fmla="*/ 2147483647 w 545"/>
                <a:gd name="T19" fmla="*/ 2147483647 h 882"/>
                <a:gd name="T20" fmla="*/ 2147483647 w 545"/>
                <a:gd name="T21" fmla="*/ 2147483647 h 882"/>
                <a:gd name="T22" fmla="*/ 2147483647 w 545"/>
                <a:gd name="T23" fmla="*/ 2147483647 h 882"/>
                <a:gd name="T24" fmla="*/ 2147483647 w 545"/>
                <a:gd name="T25" fmla="*/ 2147483647 h 882"/>
                <a:gd name="T26" fmla="*/ 2147483647 w 545"/>
                <a:gd name="T27" fmla="*/ 2147483647 h 882"/>
                <a:gd name="T28" fmla="*/ 2147483647 w 545"/>
                <a:gd name="T29" fmla="*/ 0 h 882"/>
                <a:gd name="T30" fmla="*/ 2147483647 w 545"/>
                <a:gd name="T31" fmla="*/ 2147483647 h 882"/>
                <a:gd name="T32" fmla="*/ 2147483647 w 545"/>
                <a:gd name="T33" fmla="*/ 2147483647 h 882"/>
                <a:gd name="T34" fmla="*/ 2147483647 w 545"/>
                <a:gd name="T35" fmla="*/ 2147483647 h 882"/>
                <a:gd name="T36" fmla="*/ 2147483647 w 545"/>
                <a:gd name="T37" fmla="*/ 2147483647 h 882"/>
                <a:gd name="T38" fmla="*/ 2147483647 w 545"/>
                <a:gd name="T39" fmla="*/ 2147483647 h 882"/>
                <a:gd name="T40" fmla="*/ 2147483647 w 545"/>
                <a:gd name="T41" fmla="*/ 2147483647 h 882"/>
                <a:gd name="T42" fmla="*/ 2147483647 w 545"/>
                <a:gd name="T43" fmla="*/ 2147483647 h 882"/>
                <a:gd name="T44" fmla="*/ 2147483647 w 545"/>
                <a:gd name="T45" fmla="*/ 2147483647 h 882"/>
                <a:gd name="T46" fmla="*/ 2147483647 w 545"/>
                <a:gd name="T47" fmla="*/ 2147483647 h 882"/>
                <a:gd name="T48" fmla="*/ 2147483647 w 545"/>
                <a:gd name="T49" fmla="*/ 2147483647 h 882"/>
                <a:gd name="T50" fmla="*/ 2147483647 w 545"/>
                <a:gd name="T51" fmla="*/ 2147483647 h 882"/>
                <a:gd name="T52" fmla="*/ 2147483647 w 545"/>
                <a:gd name="T53" fmla="*/ 2147483647 h 882"/>
                <a:gd name="T54" fmla="*/ 2147483647 w 545"/>
                <a:gd name="T55" fmla="*/ 2147483647 h 882"/>
                <a:gd name="T56" fmla="*/ 2147483647 w 545"/>
                <a:gd name="T57" fmla="*/ 2147483647 h 882"/>
                <a:gd name="T58" fmla="*/ 2147483647 w 545"/>
                <a:gd name="T59" fmla="*/ 2147483647 h 882"/>
                <a:gd name="T60" fmla="*/ 2147483647 w 545"/>
                <a:gd name="T61" fmla="*/ 2147483647 h 882"/>
                <a:gd name="T62" fmla="*/ 2147483647 w 545"/>
                <a:gd name="T63" fmla="*/ 2147483647 h 882"/>
                <a:gd name="T64" fmla="*/ 2147483647 w 545"/>
                <a:gd name="T65" fmla="*/ 2147483647 h 882"/>
                <a:gd name="T66" fmla="*/ 2147483647 w 545"/>
                <a:gd name="T67" fmla="*/ 2147483647 h 882"/>
                <a:gd name="T68" fmla="*/ 2147483647 w 545"/>
                <a:gd name="T69" fmla="*/ 2147483647 h 882"/>
                <a:gd name="T70" fmla="*/ 2147483647 w 545"/>
                <a:gd name="T71" fmla="*/ 2147483647 h 882"/>
                <a:gd name="T72" fmla="*/ 2147483647 w 545"/>
                <a:gd name="T73" fmla="*/ 2147483647 h 882"/>
                <a:gd name="T74" fmla="*/ 2147483647 w 545"/>
                <a:gd name="T75" fmla="*/ 2147483647 h 882"/>
                <a:gd name="T76" fmla="*/ 2147483647 w 545"/>
                <a:gd name="T77" fmla="*/ 2147483647 h 882"/>
                <a:gd name="T78" fmla="*/ 2147483647 w 545"/>
                <a:gd name="T79" fmla="*/ 2147483647 h 882"/>
                <a:gd name="T80" fmla="*/ 2147483647 w 545"/>
                <a:gd name="T81" fmla="*/ 2147483647 h 882"/>
                <a:gd name="T82" fmla="*/ 2147483647 w 545"/>
                <a:gd name="T83" fmla="*/ 2147483647 h 882"/>
                <a:gd name="T84" fmla="*/ 2147483647 w 545"/>
                <a:gd name="T85" fmla="*/ 2147483647 h 882"/>
                <a:gd name="T86" fmla="*/ 2147483647 w 545"/>
                <a:gd name="T87" fmla="*/ 2147483647 h 882"/>
                <a:gd name="T88" fmla="*/ 2147483647 w 545"/>
                <a:gd name="T89" fmla="*/ 2147483647 h 882"/>
                <a:gd name="T90" fmla="*/ 2147483647 w 545"/>
                <a:gd name="T91" fmla="*/ 2147483647 h 882"/>
                <a:gd name="T92" fmla="*/ 2147483647 w 545"/>
                <a:gd name="T93" fmla="*/ 2147483647 h 882"/>
                <a:gd name="T94" fmla="*/ 2147483647 w 545"/>
                <a:gd name="T95" fmla="*/ 2147483647 h 882"/>
                <a:gd name="T96" fmla="*/ 2147483647 w 545"/>
                <a:gd name="T97" fmla="*/ 2147483647 h 882"/>
                <a:gd name="T98" fmla="*/ 2147483647 w 545"/>
                <a:gd name="T99" fmla="*/ 2147483647 h 882"/>
                <a:gd name="T100" fmla="*/ 2147483647 w 545"/>
                <a:gd name="T101" fmla="*/ 2147483647 h 882"/>
                <a:gd name="T102" fmla="*/ 2147483647 w 545"/>
                <a:gd name="T103" fmla="*/ 2147483647 h 882"/>
                <a:gd name="T104" fmla="*/ 2147483647 w 545"/>
                <a:gd name="T105" fmla="*/ 2147483647 h 882"/>
                <a:gd name="T106" fmla="*/ 2147483647 w 545"/>
                <a:gd name="T107" fmla="*/ 2147483647 h 882"/>
                <a:gd name="T108" fmla="*/ 2147483647 w 545"/>
                <a:gd name="T109" fmla="*/ 2147483647 h 882"/>
                <a:gd name="T110" fmla="*/ 2147483647 w 545"/>
                <a:gd name="T111" fmla="*/ 2147483647 h 882"/>
                <a:gd name="T112" fmla="*/ 2147483647 w 545"/>
                <a:gd name="T113" fmla="*/ 2147483647 h 882"/>
                <a:gd name="T114" fmla="*/ 2147483647 w 545"/>
                <a:gd name="T115" fmla="*/ 2147483647 h 882"/>
                <a:gd name="T116" fmla="*/ 2147483647 w 545"/>
                <a:gd name="T117" fmla="*/ 2147483647 h 882"/>
                <a:gd name="T118" fmla="*/ 2147483647 w 545"/>
                <a:gd name="T119" fmla="*/ 2147483647 h 88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45"/>
                <a:gd name="T181" fmla="*/ 0 h 882"/>
                <a:gd name="T182" fmla="*/ 545 w 545"/>
                <a:gd name="T183" fmla="*/ 882 h 88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45" h="882">
                  <a:moveTo>
                    <a:pt x="45" y="592"/>
                  </a:moveTo>
                  <a:lnTo>
                    <a:pt x="48" y="584"/>
                  </a:lnTo>
                  <a:lnTo>
                    <a:pt x="48" y="579"/>
                  </a:lnTo>
                  <a:lnTo>
                    <a:pt x="48" y="574"/>
                  </a:lnTo>
                  <a:lnTo>
                    <a:pt x="50" y="574"/>
                  </a:lnTo>
                  <a:lnTo>
                    <a:pt x="50" y="572"/>
                  </a:lnTo>
                  <a:lnTo>
                    <a:pt x="53" y="572"/>
                  </a:lnTo>
                  <a:lnTo>
                    <a:pt x="55" y="572"/>
                  </a:lnTo>
                  <a:lnTo>
                    <a:pt x="55" y="567"/>
                  </a:lnTo>
                  <a:lnTo>
                    <a:pt x="58" y="565"/>
                  </a:lnTo>
                  <a:lnTo>
                    <a:pt x="58" y="562"/>
                  </a:lnTo>
                  <a:lnTo>
                    <a:pt x="62" y="557"/>
                  </a:lnTo>
                  <a:lnTo>
                    <a:pt x="60" y="549"/>
                  </a:lnTo>
                  <a:lnTo>
                    <a:pt x="62" y="547"/>
                  </a:lnTo>
                  <a:lnTo>
                    <a:pt x="63" y="547"/>
                  </a:lnTo>
                  <a:lnTo>
                    <a:pt x="68" y="542"/>
                  </a:lnTo>
                  <a:lnTo>
                    <a:pt x="68" y="539"/>
                  </a:lnTo>
                  <a:lnTo>
                    <a:pt x="63" y="535"/>
                  </a:lnTo>
                  <a:lnTo>
                    <a:pt x="63" y="532"/>
                  </a:lnTo>
                  <a:lnTo>
                    <a:pt x="63" y="530"/>
                  </a:lnTo>
                  <a:lnTo>
                    <a:pt x="60" y="529"/>
                  </a:lnTo>
                  <a:lnTo>
                    <a:pt x="58" y="530"/>
                  </a:lnTo>
                  <a:lnTo>
                    <a:pt x="57" y="529"/>
                  </a:lnTo>
                  <a:lnTo>
                    <a:pt x="55" y="525"/>
                  </a:lnTo>
                  <a:lnTo>
                    <a:pt x="52" y="527"/>
                  </a:lnTo>
                  <a:lnTo>
                    <a:pt x="48" y="525"/>
                  </a:lnTo>
                  <a:lnTo>
                    <a:pt x="47" y="520"/>
                  </a:lnTo>
                  <a:lnTo>
                    <a:pt x="48" y="520"/>
                  </a:lnTo>
                  <a:lnTo>
                    <a:pt x="48" y="515"/>
                  </a:lnTo>
                  <a:lnTo>
                    <a:pt x="48" y="508"/>
                  </a:lnTo>
                  <a:lnTo>
                    <a:pt x="50" y="505"/>
                  </a:lnTo>
                  <a:lnTo>
                    <a:pt x="50" y="498"/>
                  </a:lnTo>
                  <a:lnTo>
                    <a:pt x="53" y="498"/>
                  </a:lnTo>
                  <a:lnTo>
                    <a:pt x="55" y="497"/>
                  </a:lnTo>
                  <a:lnTo>
                    <a:pt x="58" y="495"/>
                  </a:lnTo>
                  <a:lnTo>
                    <a:pt x="58" y="492"/>
                  </a:lnTo>
                  <a:lnTo>
                    <a:pt x="60" y="490"/>
                  </a:lnTo>
                  <a:lnTo>
                    <a:pt x="68" y="478"/>
                  </a:lnTo>
                  <a:lnTo>
                    <a:pt x="68" y="477"/>
                  </a:lnTo>
                  <a:lnTo>
                    <a:pt x="73" y="473"/>
                  </a:lnTo>
                  <a:lnTo>
                    <a:pt x="80" y="472"/>
                  </a:lnTo>
                  <a:lnTo>
                    <a:pt x="85" y="467"/>
                  </a:lnTo>
                  <a:lnTo>
                    <a:pt x="87" y="465"/>
                  </a:lnTo>
                  <a:lnTo>
                    <a:pt x="90" y="463"/>
                  </a:lnTo>
                  <a:lnTo>
                    <a:pt x="93" y="457"/>
                  </a:lnTo>
                  <a:lnTo>
                    <a:pt x="93" y="455"/>
                  </a:lnTo>
                  <a:lnTo>
                    <a:pt x="95" y="452"/>
                  </a:lnTo>
                  <a:lnTo>
                    <a:pt x="93" y="452"/>
                  </a:lnTo>
                  <a:lnTo>
                    <a:pt x="95" y="448"/>
                  </a:lnTo>
                  <a:lnTo>
                    <a:pt x="95" y="447"/>
                  </a:lnTo>
                  <a:lnTo>
                    <a:pt x="100" y="445"/>
                  </a:lnTo>
                  <a:lnTo>
                    <a:pt x="102" y="442"/>
                  </a:lnTo>
                  <a:lnTo>
                    <a:pt x="103" y="438"/>
                  </a:lnTo>
                  <a:lnTo>
                    <a:pt x="105" y="438"/>
                  </a:lnTo>
                  <a:lnTo>
                    <a:pt x="108" y="435"/>
                  </a:lnTo>
                  <a:lnTo>
                    <a:pt x="114" y="423"/>
                  </a:lnTo>
                  <a:lnTo>
                    <a:pt x="119" y="415"/>
                  </a:lnTo>
                  <a:lnTo>
                    <a:pt x="130" y="403"/>
                  </a:lnTo>
                  <a:lnTo>
                    <a:pt x="132" y="400"/>
                  </a:lnTo>
                  <a:lnTo>
                    <a:pt x="139" y="393"/>
                  </a:lnTo>
                  <a:lnTo>
                    <a:pt x="142" y="390"/>
                  </a:lnTo>
                  <a:lnTo>
                    <a:pt x="139" y="381"/>
                  </a:lnTo>
                  <a:lnTo>
                    <a:pt x="139" y="376"/>
                  </a:lnTo>
                  <a:lnTo>
                    <a:pt x="137" y="371"/>
                  </a:lnTo>
                  <a:lnTo>
                    <a:pt x="132" y="366"/>
                  </a:lnTo>
                  <a:lnTo>
                    <a:pt x="129" y="360"/>
                  </a:lnTo>
                  <a:lnTo>
                    <a:pt x="122" y="360"/>
                  </a:lnTo>
                  <a:lnTo>
                    <a:pt x="122" y="356"/>
                  </a:lnTo>
                  <a:lnTo>
                    <a:pt x="119" y="350"/>
                  </a:lnTo>
                  <a:lnTo>
                    <a:pt x="119" y="339"/>
                  </a:lnTo>
                  <a:lnTo>
                    <a:pt x="117" y="338"/>
                  </a:lnTo>
                  <a:lnTo>
                    <a:pt x="115" y="328"/>
                  </a:lnTo>
                  <a:lnTo>
                    <a:pt x="114" y="326"/>
                  </a:lnTo>
                  <a:lnTo>
                    <a:pt x="115" y="324"/>
                  </a:lnTo>
                  <a:lnTo>
                    <a:pt x="120" y="318"/>
                  </a:lnTo>
                  <a:lnTo>
                    <a:pt x="119" y="314"/>
                  </a:lnTo>
                  <a:lnTo>
                    <a:pt x="120" y="308"/>
                  </a:lnTo>
                  <a:lnTo>
                    <a:pt x="119" y="301"/>
                  </a:lnTo>
                  <a:lnTo>
                    <a:pt x="117" y="296"/>
                  </a:lnTo>
                  <a:lnTo>
                    <a:pt x="115" y="296"/>
                  </a:lnTo>
                  <a:lnTo>
                    <a:pt x="117" y="291"/>
                  </a:lnTo>
                  <a:lnTo>
                    <a:pt x="120" y="286"/>
                  </a:lnTo>
                  <a:lnTo>
                    <a:pt x="122" y="274"/>
                  </a:lnTo>
                  <a:lnTo>
                    <a:pt x="137" y="211"/>
                  </a:lnTo>
                  <a:lnTo>
                    <a:pt x="142" y="194"/>
                  </a:lnTo>
                  <a:lnTo>
                    <a:pt x="144" y="182"/>
                  </a:lnTo>
                  <a:lnTo>
                    <a:pt x="162" y="115"/>
                  </a:lnTo>
                  <a:lnTo>
                    <a:pt x="164" y="105"/>
                  </a:lnTo>
                  <a:lnTo>
                    <a:pt x="185" y="18"/>
                  </a:lnTo>
                  <a:lnTo>
                    <a:pt x="190" y="0"/>
                  </a:lnTo>
                  <a:lnTo>
                    <a:pt x="261" y="18"/>
                  </a:lnTo>
                  <a:lnTo>
                    <a:pt x="249" y="73"/>
                  </a:lnTo>
                  <a:lnTo>
                    <a:pt x="241" y="105"/>
                  </a:lnTo>
                  <a:lnTo>
                    <a:pt x="236" y="132"/>
                  </a:lnTo>
                  <a:lnTo>
                    <a:pt x="237" y="134"/>
                  </a:lnTo>
                  <a:lnTo>
                    <a:pt x="239" y="139"/>
                  </a:lnTo>
                  <a:lnTo>
                    <a:pt x="241" y="147"/>
                  </a:lnTo>
                  <a:lnTo>
                    <a:pt x="242" y="149"/>
                  </a:lnTo>
                  <a:lnTo>
                    <a:pt x="246" y="152"/>
                  </a:lnTo>
                  <a:lnTo>
                    <a:pt x="247" y="155"/>
                  </a:lnTo>
                  <a:lnTo>
                    <a:pt x="246" y="160"/>
                  </a:lnTo>
                  <a:lnTo>
                    <a:pt x="249" y="162"/>
                  </a:lnTo>
                  <a:lnTo>
                    <a:pt x="249" y="167"/>
                  </a:lnTo>
                  <a:lnTo>
                    <a:pt x="252" y="169"/>
                  </a:lnTo>
                  <a:lnTo>
                    <a:pt x="251" y="176"/>
                  </a:lnTo>
                  <a:lnTo>
                    <a:pt x="252" y="179"/>
                  </a:lnTo>
                  <a:lnTo>
                    <a:pt x="252" y="181"/>
                  </a:lnTo>
                  <a:lnTo>
                    <a:pt x="247" y="187"/>
                  </a:lnTo>
                  <a:lnTo>
                    <a:pt x="249" y="189"/>
                  </a:lnTo>
                  <a:lnTo>
                    <a:pt x="249" y="192"/>
                  </a:lnTo>
                  <a:lnTo>
                    <a:pt x="254" y="196"/>
                  </a:lnTo>
                  <a:lnTo>
                    <a:pt x="252" y="197"/>
                  </a:lnTo>
                  <a:lnTo>
                    <a:pt x="251" y="199"/>
                  </a:lnTo>
                  <a:lnTo>
                    <a:pt x="246" y="197"/>
                  </a:lnTo>
                  <a:lnTo>
                    <a:pt x="244" y="199"/>
                  </a:lnTo>
                  <a:lnTo>
                    <a:pt x="249" y="202"/>
                  </a:lnTo>
                  <a:lnTo>
                    <a:pt x="251" y="206"/>
                  </a:lnTo>
                  <a:lnTo>
                    <a:pt x="254" y="207"/>
                  </a:lnTo>
                  <a:lnTo>
                    <a:pt x="257" y="212"/>
                  </a:lnTo>
                  <a:lnTo>
                    <a:pt x="257" y="217"/>
                  </a:lnTo>
                  <a:lnTo>
                    <a:pt x="259" y="219"/>
                  </a:lnTo>
                  <a:lnTo>
                    <a:pt x="264" y="222"/>
                  </a:lnTo>
                  <a:lnTo>
                    <a:pt x="266" y="222"/>
                  </a:lnTo>
                  <a:lnTo>
                    <a:pt x="271" y="224"/>
                  </a:lnTo>
                  <a:lnTo>
                    <a:pt x="271" y="226"/>
                  </a:lnTo>
                  <a:lnTo>
                    <a:pt x="271" y="234"/>
                  </a:lnTo>
                  <a:lnTo>
                    <a:pt x="279" y="242"/>
                  </a:lnTo>
                  <a:lnTo>
                    <a:pt x="281" y="246"/>
                  </a:lnTo>
                  <a:lnTo>
                    <a:pt x="282" y="246"/>
                  </a:lnTo>
                  <a:lnTo>
                    <a:pt x="282" y="251"/>
                  </a:lnTo>
                  <a:lnTo>
                    <a:pt x="284" y="254"/>
                  </a:lnTo>
                  <a:lnTo>
                    <a:pt x="286" y="263"/>
                  </a:lnTo>
                  <a:lnTo>
                    <a:pt x="286" y="264"/>
                  </a:lnTo>
                  <a:lnTo>
                    <a:pt x="289" y="264"/>
                  </a:lnTo>
                  <a:lnTo>
                    <a:pt x="292" y="268"/>
                  </a:lnTo>
                  <a:lnTo>
                    <a:pt x="292" y="271"/>
                  </a:lnTo>
                  <a:lnTo>
                    <a:pt x="292" y="273"/>
                  </a:lnTo>
                  <a:lnTo>
                    <a:pt x="291" y="276"/>
                  </a:lnTo>
                  <a:lnTo>
                    <a:pt x="292" y="284"/>
                  </a:lnTo>
                  <a:lnTo>
                    <a:pt x="296" y="284"/>
                  </a:lnTo>
                  <a:lnTo>
                    <a:pt x="298" y="286"/>
                  </a:lnTo>
                  <a:lnTo>
                    <a:pt x="301" y="289"/>
                  </a:lnTo>
                  <a:lnTo>
                    <a:pt x="303" y="291"/>
                  </a:lnTo>
                  <a:lnTo>
                    <a:pt x="299" y="296"/>
                  </a:lnTo>
                  <a:lnTo>
                    <a:pt x="303" y="298"/>
                  </a:lnTo>
                  <a:lnTo>
                    <a:pt x="308" y="294"/>
                  </a:lnTo>
                  <a:lnTo>
                    <a:pt x="309" y="294"/>
                  </a:lnTo>
                  <a:lnTo>
                    <a:pt x="313" y="301"/>
                  </a:lnTo>
                  <a:lnTo>
                    <a:pt x="309" y="303"/>
                  </a:lnTo>
                  <a:lnTo>
                    <a:pt x="311" y="306"/>
                  </a:lnTo>
                  <a:lnTo>
                    <a:pt x="316" y="306"/>
                  </a:lnTo>
                  <a:lnTo>
                    <a:pt x="321" y="309"/>
                  </a:lnTo>
                  <a:lnTo>
                    <a:pt x="324" y="308"/>
                  </a:lnTo>
                  <a:lnTo>
                    <a:pt x="329" y="306"/>
                  </a:lnTo>
                  <a:lnTo>
                    <a:pt x="334" y="309"/>
                  </a:lnTo>
                  <a:lnTo>
                    <a:pt x="334" y="313"/>
                  </a:lnTo>
                  <a:lnTo>
                    <a:pt x="331" y="318"/>
                  </a:lnTo>
                  <a:lnTo>
                    <a:pt x="328" y="324"/>
                  </a:lnTo>
                  <a:lnTo>
                    <a:pt x="328" y="326"/>
                  </a:lnTo>
                  <a:lnTo>
                    <a:pt x="324" y="328"/>
                  </a:lnTo>
                  <a:lnTo>
                    <a:pt x="324" y="334"/>
                  </a:lnTo>
                  <a:lnTo>
                    <a:pt x="323" y="338"/>
                  </a:lnTo>
                  <a:lnTo>
                    <a:pt x="321" y="338"/>
                  </a:lnTo>
                  <a:lnTo>
                    <a:pt x="316" y="350"/>
                  </a:lnTo>
                  <a:lnTo>
                    <a:pt x="313" y="351"/>
                  </a:lnTo>
                  <a:lnTo>
                    <a:pt x="313" y="353"/>
                  </a:lnTo>
                  <a:lnTo>
                    <a:pt x="314" y="356"/>
                  </a:lnTo>
                  <a:lnTo>
                    <a:pt x="314" y="361"/>
                  </a:lnTo>
                  <a:lnTo>
                    <a:pt x="311" y="363"/>
                  </a:lnTo>
                  <a:lnTo>
                    <a:pt x="308" y="361"/>
                  </a:lnTo>
                  <a:lnTo>
                    <a:pt x="306" y="365"/>
                  </a:lnTo>
                  <a:lnTo>
                    <a:pt x="306" y="366"/>
                  </a:lnTo>
                  <a:lnTo>
                    <a:pt x="309" y="368"/>
                  </a:lnTo>
                  <a:lnTo>
                    <a:pt x="311" y="371"/>
                  </a:lnTo>
                  <a:lnTo>
                    <a:pt x="309" y="375"/>
                  </a:lnTo>
                  <a:lnTo>
                    <a:pt x="306" y="378"/>
                  </a:lnTo>
                  <a:lnTo>
                    <a:pt x="306" y="380"/>
                  </a:lnTo>
                  <a:lnTo>
                    <a:pt x="306" y="381"/>
                  </a:lnTo>
                  <a:lnTo>
                    <a:pt x="311" y="383"/>
                  </a:lnTo>
                  <a:lnTo>
                    <a:pt x="311" y="386"/>
                  </a:lnTo>
                  <a:lnTo>
                    <a:pt x="308" y="390"/>
                  </a:lnTo>
                  <a:lnTo>
                    <a:pt x="309" y="391"/>
                  </a:lnTo>
                  <a:lnTo>
                    <a:pt x="309" y="396"/>
                  </a:lnTo>
                  <a:lnTo>
                    <a:pt x="308" y="398"/>
                  </a:lnTo>
                  <a:lnTo>
                    <a:pt x="304" y="396"/>
                  </a:lnTo>
                  <a:lnTo>
                    <a:pt x="303" y="398"/>
                  </a:lnTo>
                  <a:lnTo>
                    <a:pt x="301" y="396"/>
                  </a:lnTo>
                  <a:lnTo>
                    <a:pt x="299" y="401"/>
                  </a:lnTo>
                  <a:lnTo>
                    <a:pt x="292" y="405"/>
                  </a:lnTo>
                  <a:lnTo>
                    <a:pt x="294" y="406"/>
                  </a:lnTo>
                  <a:lnTo>
                    <a:pt x="294" y="410"/>
                  </a:lnTo>
                  <a:lnTo>
                    <a:pt x="298" y="413"/>
                  </a:lnTo>
                  <a:lnTo>
                    <a:pt x="296" y="415"/>
                  </a:lnTo>
                  <a:lnTo>
                    <a:pt x="296" y="418"/>
                  </a:lnTo>
                  <a:lnTo>
                    <a:pt x="291" y="421"/>
                  </a:lnTo>
                  <a:lnTo>
                    <a:pt x="292" y="423"/>
                  </a:lnTo>
                  <a:lnTo>
                    <a:pt x="289" y="428"/>
                  </a:lnTo>
                  <a:lnTo>
                    <a:pt x="292" y="428"/>
                  </a:lnTo>
                  <a:lnTo>
                    <a:pt x="292" y="430"/>
                  </a:lnTo>
                  <a:lnTo>
                    <a:pt x="296" y="432"/>
                  </a:lnTo>
                  <a:lnTo>
                    <a:pt x="299" y="435"/>
                  </a:lnTo>
                  <a:lnTo>
                    <a:pt x="299" y="437"/>
                  </a:lnTo>
                  <a:lnTo>
                    <a:pt x="303" y="440"/>
                  </a:lnTo>
                  <a:lnTo>
                    <a:pt x="303" y="443"/>
                  </a:lnTo>
                  <a:lnTo>
                    <a:pt x="304" y="443"/>
                  </a:lnTo>
                  <a:lnTo>
                    <a:pt x="311" y="442"/>
                  </a:lnTo>
                  <a:lnTo>
                    <a:pt x="313" y="440"/>
                  </a:lnTo>
                  <a:lnTo>
                    <a:pt x="314" y="435"/>
                  </a:lnTo>
                  <a:lnTo>
                    <a:pt x="318" y="437"/>
                  </a:lnTo>
                  <a:lnTo>
                    <a:pt x="319" y="435"/>
                  </a:lnTo>
                  <a:lnTo>
                    <a:pt x="323" y="435"/>
                  </a:lnTo>
                  <a:lnTo>
                    <a:pt x="324" y="435"/>
                  </a:lnTo>
                  <a:lnTo>
                    <a:pt x="328" y="433"/>
                  </a:lnTo>
                  <a:lnTo>
                    <a:pt x="331" y="428"/>
                  </a:lnTo>
                  <a:lnTo>
                    <a:pt x="334" y="428"/>
                  </a:lnTo>
                  <a:lnTo>
                    <a:pt x="334" y="426"/>
                  </a:lnTo>
                  <a:lnTo>
                    <a:pt x="334" y="423"/>
                  </a:lnTo>
                  <a:lnTo>
                    <a:pt x="338" y="423"/>
                  </a:lnTo>
                  <a:lnTo>
                    <a:pt x="339" y="423"/>
                  </a:lnTo>
                  <a:lnTo>
                    <a:pt x="341" y="425"/>
                  </a:lnTo>
                  <a:lnTo>
                    <a:pt x="341" y="428"/>
                  </a:lnTo>
                  <a:lnTo>
                    <a:pt x="343" y="430"/>
                  </a:lnTo>
                  <a:lnTo>
                    <a:pt x="343" y="433"/>
                  </a:lnTo>
                  <a:lnTo>
                    <a:pt x="346" y="435"/>
                  </a:lnTo>
                  <a:lnTo>
                    <a:pt x="348" y="435"/>
                  </a:lnTo>
                  <a:lnTo>
                    <a:pt x="349" y="437"/>
                  </a:lnTo>
                  <a:lnTo>
                    <a:pt x="346" y="445"/>
                  </a:lnTo>
                  <a:lnTo>
                    <a:pt x="349" y="445"/>
                  </a:lnTo>
                  <a:lnTo>
                    <a:pt x="349" y="447"/>
                  </a:lnTo>
                  <a:lnTo>
                    <a:pt x="349" y="450"/>
                  </a:lnTo>
                  <a:lnTo>
                    <a:pt x="346" y="453"/>
                  </a:lnTo>
                  <a:lnTo>
                    <a:pt x="348" y="457"/>
                  </a:lnTo>
                  <a:lnTo>
                    <a:pt x="349" y="462"/>
                  </a:lnTo>
                  <a:lnTo>
                    <a:pt x="348" y="468"/>
                  </a:lnTo>
                  <a:lnTo>
                    <a:pt x="351" y="473"/>
                  </a:lnTo>
                  <a:lnTo>
                    <a:pt x="351" y="477"/>
                  </a:lnTo>
                  <a:lnTo>
                    <a:pt x="353" y="482"/>
                  </a:lnTo>
                  <a:lnTo>
                    <a:pt x="356" y="487"/>
                  </a:lnTo>
                  <a:lnTo>
                    <a:pt x="356" y="488"/>
                  </a:lnTo>
                  <a:lnTo>
                    <a:pt x="356" y="492"/>
                  </a:lnTo>
                  <a:lnTo>
                    <a:pt x="356" y="493"/>
                  </a:lnTo>
                  <a:lnTo>
                    <a:pt x="358" y="495"/>
                  </a:lnTo>
                  <a:lnTo>
                    <a:pt x="361" y="497"/>
                  </a:lnTo>
                  <a:lnTo>
                    <a:pt x="359" y="498"/>
                  </a:lnTo>
                  <a:lnTo>
                    <a:pt x="363" y="500"/>
                  </a:lnTo>
                  <a:lnTo>
                    <a:pt x="363" y="502"/>
                  </a:lnTo>
                  <a:lnTo>
                    <a:pt x="364" y="503"/>
                  </a:lnTo>
                  <a:lnTo>
                    <a:pt x="364" y="505"/>
                  </a:lnTo>
                  <a:lnTo>
                    <a:pt x="364" y="508"/>
                  </a:lnTo>
                  <a:lnTo>
                    <a:pt x="363" y="515"/>
                  </a:lnTo>
                  <a:lnTo>
                    <a:pt x="361" y="515"/>
                  </a:lnTo>
                  <a:lnTo>
                    <a:pt x="359" y="515"/>
                  </a:lnTo>
                  <a:lnTo>
                    <a:pt x="358" y="515"/>
                  </a:lnTo>
                  <a:lnTo>
                    <a:pt x="361" y="525"/>
                  </a:lnTo>
                  <a:lnTo>
                    <a:pt x="363" y="529"/>
                  </a:lnTo>
                  <a:lnTo>
                    <a:pt x="366" y="532"/>
                  </a:lnTo>
                  <a:lnTo>
                    <a:pt x="366" y="535"/>
                  </a:lnTo>
                  <a:lnTo>
                    <a:pt x="369" y="535"/>
                  </a:lnTo>
                  <a:lnTo>
                    <a:pt x="374" y="532"/>
                  </a:lnTo>
                  <a:lnTo>
                    <a:pt x="376" y="534"/>
                  </a:lnTo>
                  <a:lnTo>
                    <a:pt x="383" y="540"/>
                  </a:lnTo>
                  <a:lnTo>
                    <a:pt x="383" y="544"/>
                  </a:lnTo>
                  <a:lnTo>
                    <a:pt x="386" y="547"/>
                  </a:lnTo>
                  <a:lnTo>
                    <a:pt x="384" y="549"/>
                  </a:lnTo>
                  <a:lnTo>
                    <a:pt x="388" y="552"/>
                  </a:lnTo>
                  <a:lnTo>
                    <a:pt x="388" y="557"/>
                  </a:lnTo>
                  <a:lnTo>
                    <a:pt x="384" y="562"/>
                  </a:lnTo>
                  <a:lnTo>
                    <a:pt x="388" y="565"/>
                  </a:lnTo>
                  <a:lnTo>
                    <a:pt x="386" y="567"/>
                  </a:lnTo>
                  <a:lnTo>
                    <a:pt x="388" y="570"/>
                  </a:lnTo>
                  <a:lnTo>
                    <a:pt x="386" y="574"/>
                  </a:lnTo>
                  <a:lnTo>
                    <a:pt x="388" y="577"/>
                  </a:lnTo>
                  <a:lnTo>
                    <a:pt x="386" y="579"/>
                  </a:lnTo>
                  <a:lnTo>
                    <a:pt x="388" y="579"/>
                  </a:lnTo>
                  <a:lnTo>
                    <a:pt x="391" y="584"/>
                  </a:lnTo>
                  <a:lnTo>
                    <a:pt x="395" y="585"/>
                  </a:lnTo>
                  <a:lnTo>
                    <a:pt x="396" y="589"/>
                  </a:lnTo>
                  <a:lnTo>
                    <a:pt x="398" y="590"/>
                  </a:lnTo>
                  <a:lnTo>
                    <a:pt x="400" y="590"/>
                  </a:lnTo>
                  <a:lnTo>
                    <a:pt x="400" y="585"/>
                  </a:lnTo>
                  <a:lnTo>
                    <a:pt x="400" y="584"/>
                  </a:lnTo>
                  <a:lnTo>
                    <a:pt x="405" y="580"/>
                  </a:lnTo>
                  <a:lnTo>
                    <a:pt x="406" y="579"/>
                  </a:lnTo>
                  <a:lnTo>
                    <a:pt x="410" y="577"/>
                  </a:lnTo>
                  <a:lnTo>
                    <a:pt x="411" y="577"/>
                  </a:lnTo>
                  <a:lnTo>
                    <a:pt x="416" y="580"/>
                  </a:lnTo>
                  <a:lnTo>
                    <a:pt x="425" y="582"/>
                  </a:lnTo>
                  <a:lnTo>
                    <a:pt x="428" y="584"/>
                  </a:lnTo>
                  <a:lnTo>
                    <a:pt x="430" y="584"/>
                  </a:lnTo>
                  <a:lnTo>
                    <a:pt x="433" y="585"/>
                  </a:lnTo>
                  <a:lnTo>
                    <a:pt x="438" y="587"/>
                  </a:lnTo>
                  <a:lnTo>
                    <a:pt x="441" y="584"/>
                  </a:lnTo>
                  <a:lnTo>
                    <a:pt x="441" y="579"/>
                  </a:lnTo>
                  <a:lnTo>
                    <a:pt x="446" y="579"/>
                  </a:lnTo>
                  <a:lnTo>
                    <a:pt x="450" y="577"/>
                  </a:lnTo>
                  <a:lnTo>
                    <a:pt x="451" y="577"/>
                  </a:lnTo>
                  <a:lnTo>
                    <a:pt x="451" y="580"/>
                  </a:lnTo>
                  <a:lnTo>
                    <a:pt x="453" y="580"/>
                  </a:lnTo>
                  <a:lnTo>
                    <a:pt x="460" y="582"/>
                  </a:lnTo>
                  <a:lnTo>
                    <a:pt x="461" y="584"/>
                  </a:lnTo>
                  <a:lnTo>
                    <a:pt x="463" y="584"/>
                  </a:lnTo>
                  <a:lnTo>
                    <a:pt x="466" y="584"/>
                  </a:lnTo>
                  <a:lnTo>
                    <a:pt x="468" y="584"/>
                  </a:lnTo>
                  <a:lnTo>
                    <a:pt x="471" y="584"/>
                  </a:lnTo>
                  <a:lnTo>
                    <a:pt x="473" y="584"/>
                  </a:lnTo>
                  <a:lnTo>
                    <a:pt x="480" y="584"/>
                  </a:lnTo>
                  <a:lnTo>
                    <a:pt x="483" y="590"/>
                  </a:lnTo>
                  <a:lnTo>
                    <a:pt x="485" y="589"/>
                  </a:lnTo>
                  <a:lnTo>
                    <a:pt x="488" y="589"/>
                  </a:lnTo>
                  <a:lnTo>
                    <a:pt x="493" y="587"/>
                  </a:lnTo>
                  <a:lnTo>
                    <a:pt x="495" y="585"/>
                  </a:lnTo>
                  <a:lnTo>
                    <a:pt x="502" y="589"/>
                  </a:lnTo>
                  <a:lnTo>
                    <a:pt x="505" y="587"/>
                  </a:lnTo>
                  <a:lnTo>
                    <a:pt x="510" y="592"/>
                  </a:lnTo>
                  <a:lnTo>
                    <a:pt x="512" y="590"/>
                  </a:lnTo>
                  <a:lnTo>
                    <a:pt x="513" y="590"/>
                  </a:lnTo>
                  <a:lnTo>
                    <a:pt x="510" y="589"/>
                  </a:lnTo>
                  <a:lnTo>
                    <a:pt x="510" y="584"/>
                  </a:lnTo>
                  <a:lnTo>
                    <a:pt x="512" y="582"/>
                  </a:lnTo>
                  <a:lnTo>
                    <a:pt x="512" y="579"/>
                  </a:lnTo>
                  <a:lnTo>
                    <a:pt x="515" y="579"/>
                  </a:lnTo>
                  <a:lnTo>
                    <a:pt x="515" y="575"/>
                  </a:lnTo>
                  <a:lnTo>
                    <a:pt x="515" y="572"/>
                  </a:lnTo>
                  <a:lnTo>
                    <a:pt x="517" y="572"/>
                  </a:lnTo>
                  <a:lnTo>
                    <a:pt x="522" y="572"/>
                  </a:lnTo>
                  <a:lnTo>
                    <a:pt x="523" y="570"/>
                  </a:lnTo>
                  <a:lnTo>
                    <a:pt x="525" y="569"/>
                  </a:lnTo>
                  <a:lnTo>
                    <a:pt x="527" y="572"/>
                  </a:lnTo>
                  <a:lnTo>
                    <a:pt x="527" y="574"/>
                  </a:lnTo>
                  <a:lnTo>
                    <a:pt x="528" y="577"/>
                  </a:lnTo>
                  <a:lnTo>
                    <a:pt x="530" y="579"/>
                  </a:lnTo>
                  <a:lnTo>
                    <a:pt x="530" y="582"/>
                  </a:lnTo>
                  <a:lnTo>
                    <a:pt x="533" y="584"/>
                  </a:lnTo>
                  <a:lnTo>
                    <a:pt x="533" y="585"/>
                  </a:lnTo>
                  <a:lnTo>
                    <a:pt x="532" y="587"/>
                  </a:lnTo>
                  <a:lnTo>
                    <a:pt x="533" y="590"/>
                  </a:lnTo>
                  <a:lnTo>
                    <a:pt x="537" y="592"/>
                  </a:lnTo>
                  <a:lnTo>
                    <a:pt x="537" y="594"/>
                  </a:lnTo>
                  <a:lnTo>
                    <a:pt x="538" y="595"/>
                  </a:lnTo>
                  <a:lnTo>
                    <a:pt x="538" y="600"/>
                  </a:lnTo>
                  <a:lnTo>
                    <a:pt x="542" y="602"/>
                  </a:lnTo>
                  <a:lnTo>
                    <a:pt x="545" y="604"/>
                  </a:lnTo>
                  <a:lnTo>
                    <a:pt x="535" y="659"/>
                  </a:lnTo>
                  <a:lnTo>
                    <a:pt x="527" y="711"/>
                  </a:lnTo>
                  <a:lnTo>
                    <a:pt x="522" y="738"/>
                  </a:lnTo>
                  <a:lnTo>
                    <a:pt x="515" y="766"/>
                  </a:lnTo>
                  <a:lnTo>
                    <a:pt x="505" y="826"/>
                  </a:lnTo>
                  <a:lnTo>
                    <a:pt x="495" y="882"/>
                  </a:lnTo>
                  <a:lnTo>
                    <a:pt x="460" y="875"/>
                  </a:lnTo>
                  <a:lnTo>
                    <a:pt x="410" y="865"/>
                  </a:lnTo>
                  <a:lnTo>
                    <a:pt x="405" y="865"/>
                  </a:lnTo>
                  <a:lnTo>
                    <a:pt x="334" y="851"/>
                  </a:lnTo>
                  <a:lnTo>
                    <a:pt x="247" y="835"/>
                  </a:lnTo>
                  <a:lnTo>
                    <a:pt x="229" y="830"/>
                  </a:lnTo>
                  <a:lnTo>
                    <a:pt x="165" y="816"/>
                  </a:lnTo>
                  <a:lnTo>
                    <a:pt x="88" y="800"/>
                  </a:lnTo>
                  <a:lnTo>
                    <a:pt x="3" y="778"/>
                  </a:lnTo>
                  <a:lnTo>
                    <a:pt x="0" y="778"/>
                  </a:lnTo>
                  <a:lnTo>
                    <a:pt x="45" y="592"/>
                  </a:lnTo>
                </a:path>
              </a:pathLst>
            </a:custGeom>
            <a:solidFill>
              <a:srgbClr val="005426"/>
            </a:solidFill>
            <a:ln w="12700" cap="flat" cmpd="sng">
              <a:solidFill>
                <a:schemeClr val="bg2">
                  <a:lumMod val="40000"/>
                  <a:lumOff val="60000"/>
                </a:schemeClr>
              </a:solidFill>
              <a:prstDash val="solid"/>
              <a:round/>
              <a:headEnd type="none" w="med" len="med"/>
              <a:tailEnd type="none" w="med" len="med"/>
            </a:ln>
          </p:spPr>
          <p:txBody>
            <a:bodyPr/>
            <a:lstStyle/>
            <a:p>
              <a:endParaRPr lang="en-US"/>
            </a:p>
          </p:txBody>
        </p:sp>
        <p:sp>
          <p:nvSpPr>
            <p:cNvPr id="256" name="Freeform 117"/>
            <p:cNvSpPr>
              <a:spLocks/>
            </p:cNvSpPr>
            <p:nvPr/>
          </p:nvSpPr>
          <p:spPr bwMode="auto">
            <a:xfrm>
              <a:off x="6641595" y="4178219"/>
              <a:ext cx="435302" cy="277297"/>
            </a:xfrm>
            <a:custGeom>
              <a:avLst/>
              <a:gdLst>
                <a:gd name="T0" fmla="*/ 2147483647 w 597"/>
                <a:gd name="T1" fmla="*/ 2147483647 h 380"/>
                <a:gd name="T2" fmla="*/ 2147483647 w 597"/>
                <a:gd name="T3" fmla="*/ 2147483647 h 380"/>
                <a:gd name="T4" fmla="*/ 0 w 597"/>
                <a:gd name="T5" fmla="*/ 2147483647 h 380"/>
                <a:gd name="T6" fmla="*/ 2147483647 w 597"/>
                <a:gd name="T7" fmla="*/ 2147483647 h 380"/>
                <a:gd name="T8" fmla="*/ 2147483647 w 597"/>
                <a:gd name="T9" fmla="*/ 2147483647 h 380"/>
                <a:gd name="T10" fmla="*/ 2147483647 w 597"/>
                <a:gd name="T11" fmla="*/ 0 h 380"/>
                <a:gd name="T12" fmla="*/ 2147483647 w 597"/>
                <a:gd name="T13" fmla="*/ 2147483647 h 380"/>
                <a:gd name="T14" fmla="*/ 2147483647 w 597"/>
                <a:gd name="T15" fmla="*/ 2147483647 h 380"/>
                <a:gd name="T16" fmla="*/ 2147483647 w 597"/>
                <a:gd name="T17" fmla="*/ 2147483647 h 380"/>
                <a:gd name="T18" fmla="*/ 2147483647 w 597"/>
                <a:gd name="T19" fmla="*/ 2147483647 h 380"/>
                <a:gd name="T20" fmla="*/ 2147483647 w 597"/>
                <a:gd name="T21" fmla="*/ 2147483647 h 380"/>
                <a:gd name="T22" fmla="*/ 2147483647 w 597"/>
                <a:gd name="T23" fmla="*/ 2147483647 h 380"/>
                <a:gd name="T24" fmla="*/ 2147483647 w 597"/>
                <a:gd name="T25" fmla="*/ 2147483647 h 380"/>
                <a:gd name="T26" fmla="*/ 2147483647 w 597"/>
                <a:gd name="T27" fmla="*/ 2147483647 h 380"/>
                <a:gd name="T28" fmla="*/ 2147483647 w 597"/>
                <a:gd name="T29" fmla="*/ 2147483647 h 380"/>
                <a:gd name="T30" fmla="*/ 2147483647 w 597"/>
                <a:gd name="T31" fmla="*/ 2147483647 h 380"/>
                <a:gd name="T32" fmla="*/ 2147483647 w 597"/>
                <a:gd name="T33" fmla="*/ 2147483647 h 380"/>
                <a:gd name="T34" fmla="*/ 2147483647 w 597"/>
                <a:gd name="T35" fmla="*/ 2147483647 h 380"/>
                <a:gd name="T36" fmla="*/ 2147483647 w 597"/>
                <a:gd name="T37" fmla="*/ 2147483647 h 380"/>
                <a:gd name="T38" fmla="*/ 2147483647 w 597"/>
                <a:gd name="T39" fmla="*/ 2147483647 h 380"/>
                <a:gd name="T40" fmla="*/ 2147483647 w 597"/>
                <a:gd name="T41" fmla="*/ 2147483647 h 380"/>
                <a:gd name="T42" fmla="*/ 2147483647 w 597"/>
                <a:gd name="T43" fmla="*/ 2147483647 h 380"/>
                <a:gd name="T44" fmla="*/ 2147483647 w 597"/>
                <a:gd name="T45" fmla="*/ 2147483647 h 380"/>
                <a:gd name="T46" fmla="*/ 2147483647 w 597"/>
                <a:gd name="T47" fmla="*/ 2147483647 h 380"/>
                <a:gd name="T48" fmla="*/ 2147483647 w 597"/>
                <a:gd name="T49" fmla="*/ 2147483647 h 380"/>
                <a:gd name="T50" fmla="*/ 2147483647 w 597"/>
                <a:gd name="T51" fmla="*/ 2147483647 h 380"/>
                <a:gd name="T52" fmla="*/ 2147483647 w 597"/>
                <a:gd name="T53" fmla="*/ 2147483647 h 380"/>
                <a:gd name="T54" fmla="*/ 2147483647 w 597"/>
                <a:gd name="T55" fmla="*/ 2147483647 h 380"/>
                <a:gd name="T56" fmla="*/ 2147483647 w 597"/>
                <a:gd name="T57" fmla="*/ 2147483647 h 380"/>
                <a:gd name="T58" fmla="*/ 2147483647 w 597"/>
                <a:gd name="T59" fmla="*/ 2147483647 h 380"/>
                <a:gd name="T60" fmla="*/ 2147483647 w 597"/>
                <a:gd name="T61" fmla="*/ 2147483647 h 380"/>
                <a:gd name="T62" fmla="*/ 2147483647 w 597"/>
                <a:gd name="T63" fmla="*/ 2147483647 h 380"/>
                <a:gd name="T64" fmla="*/ 2147483647 w 597"/>
                <a:gd name="T65" fmla="*/ 2147483647 h 380"/>
                <a:gd name="T66" fmla="*/ 2147483647 w 597"/>
                <a:gd name="T67" fmla="*/ 2147483647 h 380"/>
                <a:gd name="T68" fmla="*/ 2147483647 w 597"/>
                <a:gd name="T69" fmla="*/ 2147483647 h 380"/>
                <a:gd name="T70" fmla="*/ 2147483647 w 597"/>
                <a:gd name="T71" fmla="*/ 2147483647 h 380"/>
                <a:gd name="T72" fmla="*/ 2147483647 w 597"/>
                <a:gd name="T73" fmla="*/ 2147483647 h 380"/>
                <a:gd name="T74" fmla="*/ 2147483647 w 597"/>
                <a:gd name="T75" fmla="*/ 2147483647 h 380"/>
                <a:gd name="T76" fmla="*/ 2147483647 w 597"/>
                <a:gd name="T77" fmla="*/ 2147483647 h 380"/>
                <a:gd name="T78" fmla="*/ 2147483647 w 597"/>
                <a:gd name="T79" fmla="*/ 2147483647 h 380"/>
                <a:gd name="T80" fmla="*/ 2147483647 w 597"/>
                <a:gd name="T81" fmla="*/ 2147483647 h 380"/>
                <a:gd name="T82" fmla="*/ 2147483647 w 597"/>
                <a:gd name="T83" fmla="*/ 2147483647 h 380"/>
                <a:gd name="T84" fmla="*/ 2147483647 w 597"/>
                <a:gd name="T85" fmla="*/ 2147483647 h 380"/>
                <a:gd name="T86" fmla="*/ 2147483647 w 597"/>
                <a:gd name="T87" fmla="*/ 2147483647 h 380"/>
                <a:gd name="T88" fmla="*/ 2147483647 w 597"/>
                <a:gd name="T89" fmla="*/ 2147483647 h 380"/>
                <a:gd name="T90" fmla="*/ 2147483647 w 597"/>
                <a:gd name="T91" fmla="*/ 2147483647 h 380"/>
                <a:gd name="T92" fmla="*/ 2147483647 w 597"/>
                <a:gd name="T93" fmla="*/ 2147483647 h 380"/>
                <a:gd name="T94" fmla="*/ 2147483647 w 597"/>
                <a:gd name="T95" fmla="*/ 2147483647 h 380"/>
                <a:gd name="T96" fmla="*/ 2147483647 w 597"/>
                <a:gd name="T97" fmla="*/ 2147483647 h 380"/>
                <a:gd name="T98" fmla="*/ 2147483647 w 597"/>
                <a:gd name="T99" fmla="*/ 2147483647 h 380"/>
                <a:gd name="T100" fmla="*/ 2147483647 w 597"/>
                <a:gd name="T101" fmla="*/ 2147483647 h 380"/>
                <a:gd name="T102" fmla="*/ 2147483647 w 597"/>
                <a:gd name="T103" fmla="*/ 2147483647 h 3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97"/>
                <a:gd name="T157" fmla="*/ 0 h 380"/>
                <a:gd name="T158" fmla="*/ 597 w 597"/>
                <a:gd name="T159" fmla="*/ 380 h 38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97" h="380">
                  <a:moveTo>
                    <a:pt x="423" y="378"/>
                  </a:moveTo>
                  <a:lnTo>
                    <a:pt x="400" y="377"/>
                  </a:lnTo>
                  <a:lnTo>
                    <a:pt x="345" y="373"/>
                  </a:lnTo>
                  <a:lnTo>
                    <a:pt x="331" y="373"/>
                  </a:lnTo>
                  <a:lnTo>
                    <a:pt x="281" y="370"/>
                  </a:lnTo>
                  <a:lnTo>
                    <a:pt x="162" y="363"/>
                  </a:lnTo>
                  <a:lnTo>
                    <a:pt x="87" y="358"/>
                  </a:lnTo>
                  <a:lnTo>
                    <a:pt x="84" y="358"/>
                  </a:lnTo>
                  <a:lnTo>
                    <a:pt x="0" y="350"/>
                  </a:lnTo>
                  <a:lnTo>
                    <a:pt x="4" y="313"/>
                  </a:lnTo>
                  <a:lnTo>
                    <a:pt x="5" y="283"/>
                  </a:lnTo>
                  <a:lnTo>
                    <a:pt x="7" y="271"/>
                  </a:lnTo>
                  <a:lnTo>
                    <a:pt x="15" y="191"/>
                  </a:lnTo>
                  <a:lnTo>
                    <a:pt x="15" y="184"/>
                  </a:lnTo>
                  <a:lnTo>
                    <a:pt x="22" y="116"/>
                  </a:lnTo>
                  <a:lnTo>
                    <a:pt x="25" y="70"/>
                  </a:lnTo>
                  <a:lnTo>
                    <a:pt x="27" y="42"/>
                  </a:lnTo>
                  <a:lnTo>
                    <a:pt x="30" y="0"/>
                  </a:lnTo>
                  <a:lnTo>
                    <a:pt x="116" y="8"/>
                  </a:lnTo>
                  <a:lnTo>
                    <a:pt x="186" y="14"/>
                  </a:lnTo>
                  <a:lnTo>
                    <a:pt x="224" y="17"/>
                  </a:lnTo>
                  <a:lnTo>
                    <a:pt x="323" y="22"/>
                  </a:lnTo>
                  <a:lnTo>
                    <a:pt x="373" y="24"/>
                  </a:lnTo>
                  <a:lnTo>
                    <a:pt x="413" y="25"/>
                  </a:lnTo>
                  <a:lnTo>
                    <a:pt x="494" y="29"/>
                  </a:lnTo>
                  <a:lnTo>
                    <a:pt x="547" y="29"/>
                  </a:lnTo>
                  <a:lnTo>
                    <a:pt x="547" y="37"/>
                  </a:lnTo>
                  <a:lnTo>
                    <a:pt x="552" y="44"/>
                  </a:lnTo>
                  <a:lnTo>
                    <a:pt x="552" y="49"/>
                  </a:lnTo>
                  <a:lnTo>
                    <a:pt x="551" y="49"/>
                  </a:lnTo>
                  <a:lnTo>
                    <a:pt x="552" y="50"/>
                  </a:lnTo>
                  <a:lnTo>
                    <a:pt x="554" y="54"/>
                  </a:lnTo>
                  <a:lnTo>
                    <a:pt x="554" y="55"/>
                  </a:lnTo>
                  <a:lnTo>
                    <a:pt x="554" y="57"/>
                  </a:lnTo>
                  <a:lnTo>
                    <a:pt x="556" y="59"/>
                  </a:lnTo>
                  <a:lnTo>
                    <a:pt x="556" y="60"/>
                  </a:lnTo>
                  <a:lnTo>
                    <a:pt x="557" y="62"/>
                  </a:lnTo>
                  <a:lnTo>
                    <a:pt x="556" y="64"/>
                  </a:lnTo>
                  <a:lnTo>
                    <a:pt x="557" y="67"/>
                  </a:lnTo>
                  <a:lnTo>
                    <a:pt x="557" y="70"/>
                  </a:lnTo>
                  <a:lnTo>
                    <a:pt x="556" y="70"/>
                  </a:lnTo>
                  <a:lnTo>
                    <a:pt x="556" y="72"/>
                  </a:lnTo>
                  <a:lnTo>
                    <a:pt x="554" y="72"/>
                  </a:lnTo>
                  <a:lnTo>
                    <a:pt x="554" y="77"/>
                  </a:lnTo>
                  <a:lnTo>
                    <a:pt x="552" y="77"/>
                  </a:lnTo>
                  <a:lnTo>
                    <a:pt x="552" y="79"/>
                  </a:lnTo>
                  <a:lnTo>
                    <a:pt x="554" y="80"/>
                  </a:lnTo>
                  <a:lnTo>
                    <a:pt x="552" y="80"/>
                  </a:lnTo>
                  <a:lnTo>
                    <a:pt x="554" y="82"/>
                  </a:lnTo>
                  <a:lnTo>
                    <a:pt x="554" y="84"/>
                  </a:lnTo>
                  <a:lnTo>
                    <a:pt x="554" y="92"/>
                  </a:lnTo>
                  <a:lnTo>
                    <a:pt x="556" y="92"/>
                  </a:lnTo>
                  <a:lnTo>
                    <a:pt x="556" y="95"/>
                  </a:lnTo>
                  <a:lnTo>
                    <a:pt x="552" y="95"/>
                  </a:lnTo>
                  <a:lnTo>
                    <a:pt x="552" y="97"/>
                  </a:lnTo>
                  <a:lnTo>
                    <a:pt x="554" y="97"/>
                  </a:lnTo>
                  <a:lnTo>
                    <a:pt x="552" y="99"/>
                  </a:lnTo>
                  <a:lnTo>
                    <a:pt x="554" y="101"/>
                  </a:lnTo>
                  <a:lnTo>
                    <a:pt x="554" y="102"/>
                  </a:lnTo>
                  <a:lnTo>
                    <a:pt x="552" y="102"/>
                  </a:lnTo>
                  <a:lnTo>
                    <a:pt x="554" y="102"/>
                  </a:lnTo>
                  <a:lnTo>
                    <a:pt x="554" y="106"/>
                  </a:lnTo>
                  <a:lnTo>
                    <a:pt x="556" y="107"/>
                  </a:lnTo>
                  <a:lnTo>
                    <a:pt x="554" y="107"/>
                  </a:lnTo>
                  <a:lnTo>
                    <a:pt x="556" y="109"/>
                  </a:lnTo>
                  <a:lnTo>
                    <a:pt x="556" y="111"/>
                  </a:lnTo>
                  <a:lnTo>
                    <a:pt x="554" y="111"/>
                  </a:lnTo>
                  <a:lnTo>
                    <a:pt x="556" y="111"/>
                  </a:lnTo>
                  <a:lnTo>
                    <a:pt x="556" y="112"/>
                  </a:lnTo>
                  <a:lnTo>
                    <a:pt x="554" y="112"/>
                  </a:lnTo>
                  <a:lnTo>
                    <a:pt x="556" y="114"/>
                  </a:lnTo>
                  <a:lnTo>
                    <a:pt x="554" y="117"/>
                  </a:lnTo>
                  <a:lnTo>
                    <a:pt x="556" y="117"/>
                  </a:lnTo>
                  <a:lnTo>
                    <a:pt x="554" y="119"/>
                  </a:lnTo>
                  <a:lnTo>
                    <a:pt x="556" y="121"/>
                  </a:lnTo>
                  <a:lnTo>
                    <a:pt x="554" y="121"/>
                  </a:lnTo>
                  <a:lnTo>
                    <a:pt x="554" y="122"/>
                  </a:lnTo>
                  <a:lnTo>
                    <a:pt x="554" y="124"/>
                  </a:lnTo>
                  <a:lnTo>
                    <a:pt x="556" y="126"/>
                  </a:lnTo>
                  <a:lnTo>
                    <a:pt x="554" y="126"/>
                  </a:lnTo>
                  <a:lnTo>
                    <a:pt x="556" y="127"/>
                  </a:lnTo>
                  <a:lnTo>
                    <a:pt x="556" y="131"/>
                  </a:lnTo>
                  <a:lnTo>
                    <a:pt x="557" y="132"/>
                  </a:lnTo>
                  <a:lnTo>
                    <a:pt x="557" y="136"/>
                  </a:lnTo>
                  <a:lnTo>
                    <a:pt x="557" y="137"/>
                  </a:lnTo>
                  <a:lnTo>
                    <a:pt x="559" y="149"/>
                  </a:lnTo>
                  <a:lnTo>
                    <a:pt x="562" y="154"/>
                  </a:lnTo>
                  <a:lnTo>
                    <a:pt x="562" y="157"/>
                  </a:lnTo>
                  <a:lnTo>
                    <a:pt x="564" y="159"/>
                  </a:lnTo>
                  <a:lnTo>
                    <a:pt x="566" y="164"/>
                  </a:lnTo>
                  <a:lnTo>
                    <a:pt x="566" y="166"/>
                  </a:lnTo>
                  <a:lnTo>
                    <a:pt x="567" y="167"/>
                  </a:lnTo>
                  <a:lnTo>
                    <a:pt x="567" y="171"/>
                  </a:lnTo>
                  <a:lnTo>
                    <a:pt x="569" y="177"/>
                  </a:lnTo>
                  <a:lnTo>
                    <a:pt x="572" y="181"/>
                  </a:lnTo>
                  <a:lnTo>
                    <a:pt x="572" y="188"/>
                  </a:lnTo>
                  <a:lnTo>
                    <a:pt x="576" y="189"/>
                  </a:lnTo>
                  <a:lnTo>
                    <a:pt x="574" y="194"/>
                  </a:lnTo>
                  <a:lnTo>
                    <a:pt x="576" y="198"/>
                  </a:lnTo>
                  <a:lnTo>
                    <a:pt x="574" y="198"/>
                  </a:lnTo>
                  <a:lnTo>
                    <a:pt x="574" y="201"/>
                  </a:lnTo>
                  <a:lnTo>
                    <a:pt x="574" y="206"/>
                  </a:lnTo>
                  <a:lnTo>
                    <a:pt x="574" y="209"/>
                  </a:lnTo>
                  <a:lnTo>
                    <a:pt x="574" y="211"/>
                  </a:lnTo>
                  <a:lnTo>
                    <a:pt x="576" y="211"/>
                  </a:lnTo>
                  <a:lnTo>
                    <a:pt x="576" y="214"/>
                  </a:lnTo>
                  <a:lnTo>
                    <a:pt x="574" y="218"/>
                  </a:lnTo>
                  <a:lnTo>
                    <a:pt x="576" y="219"/>
                  </a:lnTo>
                  <a:lnTo>
                    <a:pt x="576" y="223"/>
                  </a:lnTo>
                  <a:lnTo>
                    <a:pt x="576" y="224"/>
                  </a:lnTo>
                  <a:lnTo>
                    <a:pt x="574" y="229"/>
                  </a:lnTo>
                  <a:lnTo>
                    <a:pt x="576" y="231"/>
                  </a:lnTo>
                  <a:lnTo>
                    <a:pt x="577" y="239"/>
                  </a:lnTo>
                  <a:lnTo>
                    <a:pt x="576" y="241"/>
                  </a:lnTo>
                  <a:lnTo>
                    <a:pt x="577" y="248"/>
                  </a:lnTo>
                  <a:lnTo>
                    <a:pt x="576" y="249"/>
                  </a:lnTo>
                  <a:lnTo>
                    <a:pt x="577" y="254"/>
                  </a:lnTo>
                  <a:lnTo>
                    <a:pt x="576" y="258"/>
                  </a:lnTo>
                  <a:lnTo>
                    <a:pt x="577" y="258"/>
                  </a:lnTo>
                  <a:lnTo>
                    <a:pt x="577" y="261"/>
                  </a:lnTo>
                  <a:lnTo>
                    <a:pt x="579" y="261"/>
                  </a:lnTo>
                  <a:lnTo>
                    <a:pt x="579" y="263"/>
                  </a:lnTo>
                  <a:lnTo>
                    <a:pt x="579" y="264"/>
                  </a:lnTo>
                  <a:lnTo>
                    <a:pt x="579" y="266"/>
                  </a:lnTo>
                  <a:lnTo>
                    <a:pt x="581" y="266"/>
                  </a:lnTo>
                  <a:lnTo>
                    <a:pt x="581" y="268"/>
                  </a:lnTo>
                  <a:lnTo>
                    <a:pt x="579" y="273"/>
                  </a:lnTo>
                  <a:lnTo>
                    <a:pt x="581" y="276"/>
                  </a:lnTo>
                  <a:lnTo>
                    <a:pt x="579" y="281"/>
                  </a:lnTo>
                  <a:lnTo>
                    <a:pt x="579" y="286"/>
                  </a:lnTo>
                  <a:lnTo>
                    <a:pt x="579" y="293"/>
                  </a:lnTo>
                  <a:lnTo>
                    <a:pt x="579" y="295"/>
                  </a:lnTo>
                  <a:lnTo>
                    <a:pt x="579" y="301"/>
                  </a:lnTo>
                  <a:lnTo>
                    <a:pt x="579" y="303"/>
                  </a:lnTo>
                  <a:lnTo>
                    <a:pt x="579" y="305"/>
                  </a:lnTo>
                  <a:lnTo>
                    <a:pt x="581" y="305"/>
                  </a:lnTo>
                  <a:lnTo>
                    <a:pt x="582" y="316"/>
                  </a:lnTo>
                  <a:lnTo>
                    <a:pt x="584" y="320"/>
                  </a:lnTo>
                  <a:lnTo>
                    <a:pt x="584" y="325"/>
                  </a:lnTo>
                  <a:lnTo>
                    <a:pt x="587" y="325"/>
                  </a:lnTo>
                  <a:lnTo>
                    <a:pt x="589" y="333"/>
                  </a:lnTo>
                  <a:lnTo>
                    <a:pt x="592" y="333"/>
                  </a:lnTo>
                  <a:lnTo>
                    <a:pt x="592" y="335"/>
                  </a:lnTo>
                  <a:lnTo>
                    <a:pt x="592" y="346"/>
                  </a:lnTo>
                  <a:lnTo>
                    <a:pt x="594" y="348"/>
                  </a:lnTo>
                  <a:lnTo>
                    <a:pt x="594" y="351"/>
                  </a:lnTo>
                  <a:lnTo>
                    <a:pt x="596" y="353"/>
                  </a:lnTo>
                  <a:lnTo>
                    <a:pt x="597" y="362"/>
                  </a:lnTo>
                  <a:lnTo>
                    <a:pt x="596" y="370"/>
                  </a:lnTo>
                  <a:lnTo>
                    <a:pt x="596" y="378"/>
                  </a:lnTo>
                  <a:lnTo>
                    <a:pt x="596" y="380"/>
                  </a:lnTo>
                  <a:lnTo>
                    <a:pt x="542" y="380"/>
                  </a:lnTo>
                  <a:lnTo>
                    <a:pt x="484" y="378"/>
                  </a:lnTo>
                  <a:lnTo>
                    <a:pt x="480" y="378"/>
                  </a:lnTo>
                  <a:lnTo>
                    <a:pt x="423" y="378"/>
                  </a:lnTo>
                </a:path>
              </a:pathLst>
            </a:custGeom>
            <a:solidFill>
              <a:srgbClr val="005426"/>
            </a:solidFill>
            <a:ln w="12700" cap="flat" cmpd="sng">
              <a:solidFill>
                <a:schemeClr val="bg2">
                  <a:lumMod val="40000"/>
                  <a:lumOff val="60000"/>
                </a:schemeClr>
              </a:solidFill>
              <a:prstDash val="solid"/>
              <a:round/>
              <a:headEnd type="none" w="med" len="med"/>
              <a:tailEnd type="none" w="med" len="med"/>
            </a:ln>
          </p:spPr>
          <p:txBody>
            <a:bodyPr/>
            <a:lstStyle/>
            <a:p>
              <a:endParaRPr lang="en-US"/>
            </a:p>
          </p:txBody>
        </p:sp>
        <p:sp>
          <p:nvSpPr>
            <p:cNvPr id="257" name="Freeform 144"/>
            <p:cNvSpPr>
              <a:spLocks/>
            </p:cNvSpPr>
            <p:nvPr/>
          </p:nvSpPr>
          <p:spPr bwMode="auto">
            <a:xfrm>
              <a:off x="7628279" y="4758219"/>
              <a:ext cx="206043" cy="352065"/>
            </a:xfrm>
            <a:custGeom>
              <a:avLst/>
              <a:gdLst>
                <a:gd name="T0" fmla="*/ 2147483647 w 283"/>
                <a:gd name="T1" fmla="*/ 2147483647 h 482"/>
                <a:gd name="T2" fmla="*/ 2147483647 w 283"/>
                <a:gd name="T3" fmla="*/ 2147483647 h 482"/>
                <a:gd name="T4" fmla="*/ 2147483647 w 283"/>
                <a:gd name="T5" fmla="*/ 2147483647 h 482"/>
                <a:gd name="T6" fmla="*/ 2147483647 w 283"/>
                <a:gd name="T7" fmla="*/ 2147483647 h 482"/>
                <a:gd name="T8" fmla="*/ 2147483647 w 283"/>
                <a:gd name="T9" fmla="*/ 2147483647 h 482"/>
                <a:gd name="T10" fmla="*/ 2147483647 w 283"/>
                <a:gd name="T11" fmla="*/ 2147483647 h 482"/>
                <a:gd name="T12" fmla="*/ 2147483647 w 283"/>
                <a:gd name="T13" fmla="*/ 2147483647 h 482"/>
                <a:gd name="T14" fmla="*/ 2147483647 w 283"/>
                <a:gd name="T15" fmla="*/ 2147483647 h 482"/>
                <a:gd name="T16" fmla="*/ 2147483647 w 283"/>
                <a:gd name="T17" fmla="*/ 2147483647 h 482"/>
                <a:gd name="T18" fmla="*/ 2147483647 w 283"/>
                <a:gd name="T19" fmla="*/ 2147483647 h 482"/>
                <a:gd name="T20" fmla="*/ 2147483647 w 283"/>
                <a:gd name="T21" fmla="*/ 2147483647 h 482"/>
                <a:gd name="T22" fmla="*/ 2147483647 w 283"/>
                <a:gd name="T23" fmla="*/ 2147483647 h 482"/>
                <a:gd name="T24" fmla="*/ 2147483647 w 283"/>
                <a:gd name="T25" fmla="*/ 2147483647 h 482"/>
                <a:gd name="T26" fmla="*/ 2147483647 w 283"/>
                <a:gd name="T27" fmla="*/ 2147483647 h 482"/>
                <a:gd name="T28" fmla="*/ 2147483647 w 283"/>
                <a:gd name="T29" fmla="*/ 2147483647 h 482"/>
                <a:gd name="T30" fmla="*/ 0 w 283"/>
                <a:gd name="T31" fmla="*/ 2147483647 h 482"/>
                <a:gd name="T32" fmla="*/ 2147483647 w 283"/>
                <a:gd name="T33" fmla="*/ 2147483647 h 482"/>
                <a:gd name="T34" fmla="*/ 2147483647 w 283"/>
                <a:gd name="T35" fmla="*/ 2147483647 h 482"/>
                <a:gd name="T36" fmla="*/ 2147483647 w 283"/>
                <a:gd name="T37" fmla="*/ 2147483647 h 482"/>
                <a:gd name="T38" fmla="*/ 2147483647 w 283"/>
                <a:gd name="T39" fmla="*/ 2147483647 h 482"/>
                <a:gd name="T40" fmla="*/ 2147483647 w 283"/>
                <a:gd name="T41" fmla="*/ 2147483647 h 482"/>
                <a:gd name="T42" fmla="*/ 2147483647 w 283"/>
                <a:gd name="T43" fmla="*/ 2147483647 h 482"/>
                <a:gd name="T44" fmla="*/ 2147483647 w 283"/>
                <a:gd name="T45" fmla="*/ 2147483647 h 482"/>
                <a:gd name="T46" fmla="*/ 2147483647 w 283"/>
                <a:gd name="T47" fmla="*/ 2147483647 h 482"/>
                <a:gd name="T48" fmla="*/ 2147483647 w 283"/>
                <a:gd name="T49" fmla="*/ 2147483647 h 482"/>
                <a:gd name="T50" fmla="*/ 2147483647 w 283"/>
                <a:gd name="T51" fmla="*/ 2147483647 h 482"/>
                <a:gd name="T52" fmla="*/ 2147483647 w 283"/>
                <a:gd name="T53" fmla="*/ 2147483647 h 482"/>
                <a:gd name="T54" fmla="*/ 2147483647 w 283"/>
                <a:gd name="T55" fmla="*/ 2147483647 h 482"/>
                <a:gd name="T56" fmla="*/ 2147483647 w 283"/>
                <a:gd name="T57" fmla="*/ 2147483647 h 482"/>
                <a:gd name="T58" fmla="*/ 2147483647 w 283"/>
                <a:gd name="T59" fmla="*/ 2147483647 h 482"/>
                <a:gd name="T60" fmla="*/ 2147483647 w 283"/>
                <a:gd name="T61" fmla="*/ 2147483647 h 482"/>
                <a:gd name="T62" fmla="*/ 2147483647 w 283"/>
                <a:gd name="T63" fmla="*/ 2147483647 h 482"/>
                <a:gd name="T64" fmla="*/ 2147483647 w 283"/>
                <a:gd name="T65" fmla="*/ 2147483647 h 482"/>
                <a:gd name="T66" fmla="*/ 2147483647 w 283"/>
                <a:gd name="T67" fmla="*/ 2147483647 h 482"/>
                <a:gd name="T68" fmla="*/ 2147483647 w 283"/>
                <a:gd name="T69" fmla="*/ 2147483647 h 482"/>
                <a:gd name="T70" fmla="*/ 2147483647 w 283"/>
                <a:gd name="T71" fmla="*/ 2147483647 h 482"/>
                <a:gd name="T72" fmla="*/ 2147483647 w 283"/>
                <a:gd name="T73" fmla="*/ 2147483647 h 482"/>
                <a:gd name="T74" fmla="*/ 2147483647 w 283"/>
                <a:gd name="T75" fmla="*/ 2147483647 h 482"/>
                <a:gd name="T76" fmla="*/ 2147483647 w 283"/>
                <a:gd name="T77" fmla="*/ 2147483647 h 482"/>
                <a:gd name="T78" fmla="*/ 2147483647 w 283"/>
                <a:gd name="T79" fmla="*/ 2147483647 h 482"/>
                <a:gd name="T80" fmla="*/ 2147483647 w 283"/>
                <a:gd name="T81" fmla="*/ 2147483647 h 482"/>
                <a:gd name="T82" fmla="*/ 2147483647 w 283"/>
                <a:gd name="T83" fmla="*/ 2147483647 h 482"/>
                <a:gd name="T84" fmla="*/ 2147483647 w 283"/>
                <a:gd name="T85" fmla="*/ 2147483647 h 482"/>
                <a:gd name="T86" fmla="*/ 2147483647 w 283"/>
                <a:gd name="T87" fmla="*/ 2147483647 h 482"/>
                <a:gd name="T88" fmla="*/ 2147483647 w 283"/>
                <a:gd name="T89" fmla="*/ 2147483647 h 482"/>
                <a:gd name="T90" fmla="*/ 2147483647 w 283"/>
                <a:gd name="T91" fmla="*/ 2147483647 h 482"/>
                <a:gd name="T92" fmla="*/ 2147483647 w 283"/>
                <a:gd name="T93" fmla="*/ 2147483647 h 482"/>
                <a:gd name="T94" fmla="*/ 2147483647 w 283"/>
                <a:gd name="T95" fmla="*/ 2147483647 h 482"/>
                <a:gd name="T96" fmla="*/ 2147483647 w 283"/>
                <a:gd name="T97" fmla="*/ 2147483647 h 482"/>
                <a:gd name="T98" fmla="*/ 2147483647 w 283"/>
                <a:gd name="T99" fmla="*/ 2147483647 h 482"/>
                <a:gd name="T100" fmla="*/ 2147483647 w 283"/>
                <a:gd name="T101" fmla="*/ 2147483647 h 482"/>
                <a:gd name="T102" fmla="*/ 2147483647 w 283"/>
                <a:gd name="T103" fmla="*/ 2147483647 h 48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83"/>
                <a:gd name="T157" fmla="*/ 0 h 482"/>
                <a:gd name="T158" fmla="*/ 283 w 283"/>
                <a:gd name="T159" fmla="*/ 482 h 48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83" h="482">
                  <a:moveTo>
                    <a:pt x="154" y="423"/>
                  </a:moveTo>
                  <a:lnTo>
                    <a:pt x="151" y="420"/>
                  </a:lnTo>
                  <a:lnTo>
                    <a:pt x="151" y="422"/>
                  </a:lnTo>
                  <a:lnTo>
                    <a:pt x="151" y="423"/>
                  </a:lnTo>
                  <a:lnTo>
                    <a:pt x="154" y="423"/>
                  </a:lnTo>
                  <a:lnTo>
                    <a:pt x="156" y="425"/>
                  </a:lnTo>
                  <a:lnTo>
                    <a:pt x="154" y="427"/>
                  </a:lnTo>
                  <a:lnTo>
                    <a:pt x="151" y="428"/>
                  </a:lnTo>
                  <a:lnTo>
                    <a:pt x="149" y="430"/>
                  </a:lnTo>
                  <a:lnTo>
                    <a:pt x="144" y="428"/>
                  </a:lnTo>
                  <a:lnTo>
                    <a:pt x="143" y="432"/>
                  </a:lnTo>
                  <a:lnTo>
                    <a:pt x="146" y="433"/>
                  </a:lnTo>
                  <a:lnTo>
                    <a:pt x="148" y="433"/>
                  </a:lnTo>
                  <a:lnTo>
                    <a:pt x="146" y="437"/>
                  </a:lnTo>
                  <a:lnTo>
                    <a:pt x="141" y="438"/>
                  </a:lnTo>
                  <a:lnTo>
                    <a:pt x="139" y="438"/>
                  </a:lnTo>
                  <a:lnTo>
                    <a:pt x="139" y="442"/>
                  </a:lnTo>
                  <a:lnTo>
                    <a:pt x="139" y="445"/>
                  </a:lnTo>
                  <a:lnTo>
                    <a:pt x="141" y="450"/>
                  </a:lnTo>
                  <a:lnTo>
                    <a:pt x="141" y="452"/>
                  </a:lnTo>
                  <a:lnTo>
                    <a:pt x="139" y="453"/>
                  </a:lnTo>
                  <a:lnTo>
                    <a:pt x="136" y="453"/>
                  </a:lnTo>
                  <a:lnTo>
                    <a:pt x="134" y="453"/>
                  </a:lnTo>
                  <a:lnTo>
                    <a:pt x="134" y="460"/>
                  </a:lnTo>
                  <a:lnTo>
                    <a:pt x="131" y="463"/>
                  </a:lnTo>
                  <a:lnTo>
                    <a:pt x="129" y="463"/>
                  </a:lnTo>
                  <a:lnTo>
                    <a:pt x="129" y="462"/>
                  </a:lnTo>
                  <a:lnTo>
                    <a:pt x="129" y="455"/>
                  </a:lnTo>
                  <a:lnTo>
                    <a:pt x="128" y="455"/>
                  </a:lnTo>
                  <a:lnTo>
                    <a:pt x="123" y="457"/>
                  </a:lnTo>
                  <a:lnTo>
                    <a:pt x="121" y="457"/>
                  </a:lnTo>
                  <a:lnTo>
                    <a:pt x="116" y="448"/>
                  </a:lnTo>
                  <a:lnTo>
                    <a:pt x="113" y="447"/>
                  </a:lnTo>
                  <a:lnTo>
                    <a:pt x="109" y="448"/>
                  </a:lnTo>
                  <a:lnTo>
                    <a:pt x="108" y="453"/>
                  </a:lnTo>
                  <a:lnTo>
                    <a:pt x="104" y="455"/>
                  </a:lnTo>
                  <a:lnTo>
                    <a:pt x="99" y="455"/>
                  </a:lnTo>
                  <a:lnTo>
                    <a:pt x="97" y="457"/>
                  </a:lnTo>
                  <a:lnTo>
                    <a:pt x="96" y="458"/>
                  </a:lnTo>
                  <a:lnTo>
                    <a:pt x="94" y="470"/>
                  </a:lnTo>
                  <a:lnTo>
                    <a:pt x="91" y="473"/>
                  </a:lnTo>
                  <a:lnTo>
                    <a:pt x="87" y="473"/>
                  </a:lnTo>
                  <a:lnTo>
                    <a:pt x="86" y="468"/>
                  </a:lnTo>
                  <a:lnTo>
                    <a:pt x="84" y="468"/>
                  </a:lnTo>
                  <a:lnTo>
                    <a:pt x="79" y="467"/>
                  </a:lnTo>
                  <a:lnTo>
                    <a:pt x="76" y="467"/>
                  </a:lnTo>
                  <a:lnTo>
                    <a:pt x="71" y="463"/>
                  </a:lnTo>
                  <a:lnTo>
                    <a:pt x="64" y="458"/>
                  </a:lnTo>
                  <a:lnTo>
                    <a:pt x="57" y="460"/>
                  </a:lnTo>
                  <a:lnTo>
                    <a:pt x="54" y="463"/>
                  </a:lnTo>
                  <a:lnTo>
                    <a:pt x="44" y="457"/>
                  </a:lnTo>
                  <a:lnTo>
                    <a:pt x="42" y="463"/>
                  </a:lnTo>
                  <a:lnTo>
                    <a:pt x="46" y="467"/>
                  </a:lnTo>
                  <a:lnTo>
                    <a:pt x="46" y="468"/>
                  </a:lnTo>
                  <a:lnTo>
                    <a:pt x="44" y="472"/>
                  </a:lnTo>
                  <a:lnTo>
                    <a:pt x="41" y="473"/>
                  </a:lnTo>
                  <a:lnTo>
                    <a:pt x="37" y="473"/>
                  </a:lnTo>
                  <a:lnTo>
                    <a:pt x="37" y="467"/>
                  </a:lnTo>
                  <a:lnTo>
                    <a:pt x="34" y="467"/>
                  </a:lnTo>
                  <a:lnTo>
                    <a:pt x="32" y="467"/>
                  </a:lnTo>
                  <a:lnTo>
                    <a:pt x="24" y="468"/>
                  </a:lnTo>
                  <a:lnTo>
                    <a:pt x="22" y="468"/>
                  </a:lnTo>
                  <a:lnTo>
                    <a:pt x="17" y="465"/>
                  </a:lnTo>
                  <a:lnTo>
                    <a:pt x="16" y="467"/>
                  </a:lnTo>
                  <a:lnTo>
                    <a:pt x="14" y="467"/>
                  </a:lnTo>
                  <a:lnTo>
                    <a:pt x="14" y="470"/>
                  </a:lnTo>
                  <a:lnTo>
                    <a:pt x="17" y="475"/>
                  </a:lnTo>
                  <a:lnTo>
                    <a:pt x="17" y="477"/>
                  </a:lnTo>
                  <a:lnTo>
                    <a:pt x="16" y="478"/>
                  </a:lnTo>
                  <a:lnTo>
                    <a:pt x="14" y="482"/>
                  </a:lnTo>
                  <a:lnTo>
                    <a:pt x="9" y="480"/>
                  </a:lnTo>
                  <a:lnTo>
                    <a:pt x="7" y="478"/>
                  </a:lnTo>
                  <a:lnTo>
                    <a:pt x="2" y="478"/>
                  </a:lnTo>
                  <a:lnTo>
                    <a:pt x="2" y="477"/>
                  </a:lnTo>
                  <a:lnTo>
                    <a:pt x="5" y="477"/>
                  </a:lnTo>
                  <a:lnTo>
                    <a:pt x="7" y="475"/>
                  </a:lnTo>
                  <a:lnTo>
                    <a:pt x="2" y="473"/>
                  </a:lnTo>
                  <a:lnTo>
                    <a:pt x="0" y="470"/>
                  </a:lnTo>
                  <a:lnTo>
                    <a:pt x="0" y="468"/>
                  </a:lnTo>
                  <a:lnTo>
                    <a:pt x="5" y="468"/>
                  </a:lnTo>
                  <a:lnTo>
                    <a:pt x="7" y="467"/>
                  </a:lnTo>
                  <a:lnTo>
                    <a:pt x="5" y="467"/>
                  </a:lnTo>
                  <a:lnTo>
                    <a:pt x="2" y="467"/>
                  </a:lnTo>
                  <a:lnTo>
                    <a:pt x="2" y="465"/>
                  </a:lnTo>
                  <a:lnTo>
                    <a:pt x="2" y="467"/>
                  </a:lnTo>
                  <a:lnTo>
                    <a:pt x="4" y="465"/>
                  </a:lnTo>
                  <a:lnTo>
                    <a:pt x="4" y="463"/>
                  </a:lnTo>
                  <a:lnTo>
                    <a:pt x="5" y="460"/>
                  </a:lnTo>
                  <a:lnTo>
                    <a:pt x="5" y="455"/>
                  </a:lnTo>
                  <a:lnTo>
                    <a:pt x="5" y="453"/>
                  </a:lnTo>
                  <a:lnTo>
                    <a:pt x="4" y="453"/>
                  </a:lnTo>
                  <a:lnTo>
                    <a:pt x="4" y="452"/>
                  </a:lnTo>
                  <a:lnTo>
                    <a:pt x="11" y="448"/>
                  </a:lnTo>
                  <a:lnTo>
                    <a:pt x="11" y="445"/>
                  </a:lnTo>
                  <a:lnTo>
                    <a:pt x="5" y="447"/>
                  </a:lnTo>
                  <a:lnTo>
                    <a:pt x="5" y="445"/>
                  </a:lnTo>
                  <a:lnTo>
                    <a:pt x="9" y="442"/>
                  </a:lnTo>
                  <a:lnTo>
                    <a:pt x="12" y="442"/>
                  </a:lnTo>
                  <a:lnTo>
                    <a:pt x="12" y="438"/>
                  </a:lnTo>
                  <a:lnTo>
                    <a:pt x="12" y="437"/>
                  </a:lnTo>
                  <a:lnTo>
                    <a:pt x="7" y="433"/>
                  </a:lnTo>
                  <a:lnTo>
                    <a:pt x="7" y="430"/>
                  </a:lnTo>
                  <a:lnTo>
                    <a:pt x="12" y="423"/>
                  </a:lnTo>
                  <a:lnTo>
                    <a:pt x="14" y="423"/>
                  </a:lnTo>
                  <a:lnTo>
                    <a:pt x="14" y="420"/>
                  </a:lnTo>
                  <a:lnTo>
                    <a:pt x="16" y="420"/>
                  </a:lnTo>
                  <a:lnTo>
                    <a:pt x="17" y="423"/>
                  </a:lnTo>
                  <a:lnTo>
                    <a:pt x="19" y="423"/>
                  </a:lnTo>
                  <a:lnTo>
                    <a:pt x="19" y="415"/>
                  </a:lnTo>
                  <a:lnTo>
                    <a:pt x="22" y="413"/>
                  </a:lnTo>
                  <a:lnTo>
                    <a:pt x="26" y="408"/>
                  </a:lnTo>
                  <a:lnTo>
                    <a:pt x="26" y="403"/>
                  </a:lnTo>
                  <a:lnTo>
                    <a:pt x="24" y="403"/>
                  </a:lnTo>
                  <a:lnTo>
                    <a:pt x="24" y="401"/>
                  </a:lnTo>
                  <a:lnTo>
                    <a:pt x="31" y="400"/>
                  </a:lnTo>
                  <a:lnTo>
                    <a:pt x="32" y="398"/>
                  </a:lnTo>
                  <a:lnTo>
                    <a:pt x="34" y="398"/>
                  </a:lnTo>
                  <a:lnTo>
                    <a:pt x="34" y="395"/>
                  </a:lnTo>
                  <a:lnTo>
                    <a:pt x="32" y="391"/>
                  </a:lnTo>
                  <a:lnTo>
                    <a:pt x="34" y="390"/>
                  </a:lnTo>
                  <a:lnTo>
                    <a:pt x="34" y="386"/>
                  </a:lnTo>
                  <a:lnTo>
                    <a:pt x="36" y="386"/>
                  </a:lnTo>
                  <a:lnTo>
                    <a:pt x="34" y="383"/>
                  </a:lnTo>
                  <a:lnTo>
                    <a:pt x="34" y="381"/>
                  </a:lnTo>
                  <a:lnTo>
                    <a:pt x="37" y="378"/>
                  </a:lnTo>
                  <a:lnTo>
                    <a:pt x="42" y="375"/>
                  </a:lnTo>
                  <a:lnTo>
                    <a:pt x="44" y="370"/>
                  </a:lnTo>
                  <a:lnTo>
                    <a:pt x="44" y="366"/>
                  </a:lnTo>
                  <a:lnTo>
                    <a:pt x="42" y="365"/>
                  </a:lnTo>
                  <a:lnTo>
                    <a:pt x="44" y="363"/>
                  </a:lnTo>
                  <a:lnTo>
                    <a:pt x="39" y="356"/>
                  </a:lnTo>
                  <a:lnTo>
                    <a:pt x="37" y="355"/>
                  </a:lnTo>
                  <a:lnTo>
                    <a:pt x="39" y="350"/>
                  </a:lnTo>
                  <a:lnTo>
                    <a:pt x="41" y="348"/>
                  </a:lnTo>
                  <a:lnTo>
                    <a:pt x="39" y="345"/>
                  </a:lnTo>
                  <a:lnTo>
                    <a:pt x="37" y="343"/>
                  </a:lnTo>
                  <a:lnTo>
                    <a:pt x="34" y="341"/>
                  </a:lnTo>
                  <a:lnTo>
                    <a:pt x="34" y="340"/>
                  </a:lnTo>
                  <a:lnTo>
                    <a:pt x="34" y="333"/>
                  </a:lnTo>
                  <a:lnTo>
                    <a:pt x="31" y="331"/>
                  </a:lnTo>
                  <a:lnTo>
                    <a:pt x="29" y="330"/>
                  </a:lnTo>
                  <a:lnTo>
                    <a:pt x="29" y="328"/>
                  </a:lnTo>
                  <a:lnTo>
                    <a:pt x="26" y="328"/>
                  </a:lnTo>
                  <a:lnTo>
                    <a:pt x="26" y="326"/>
                  </a:lnTo>
                  <a:lnTo>
                    <a:pt x="24" y="324"/>
                  </a:lnTo>
                  <a:lnTo>
                    <a:pt x="27" y="321"/>
                  </a:lnTo>
                  <a:lnTo>
                    <a:pt x="31" y="318"/>
                  </a:lnTo>
                  <a:lnTo>
                    <a:pt x="32" y="318"/>
                  </a:lnTo>
                  <a:lnTo>
                    <a:pt x="32" y="313"/>
                  </a:lnTo>
                  <a:lnTo>
                    <a:pt x="29" y="311"/>
                  </a:lnTo>
                  <a:lnTo>
                    <a:pt x="29" y="308"/>
                  </a:lnTo>
                  <a:lnTo>
                    <a:pt x="29" y="306"/>
                  </a:lnTo>
                  <a:lnTo>
                    <a:pt x="27" y="306"/>
                  </a:lnTo>
                  <a:lnTo>
                    <a:pt x="29" y="303"/>
                  </a:lnTo>
                  <a:lnTo>
                    <a:pt x="34" y="299"/>
                  </a:lnTo>
                  <a:lnTo>
                    <a:pt x="34" y="286"/>
                  </a:lnTo>
                  <a:lnTo>
                    <a:pt x="32" y="271"/>
                  </a:lnTo>
                  <a:lnTo>
                    <a:pt x="29" y="239"/>
                  </a:lnTo>
                  <a:lnTo>
                    <a:pt x="26" y="207"/>
                  </a:lnTo>
                  <a:lnTo>
                    <a:pt x="22" y="172"/>
                  </a:lnTo>
                  <a:lnTo>
                    <a:pt x="22" y="171"/>
                  </a:lnTo>
                  <a:lnTo>
                    <a:pt x="21" y="142"/>
                  </a:lnTo>
                  <a:lnTo>
                    <a:pt x="17" y="112"/>
                  </a:lnTo>
                  <a:lnTo>
                    <a:pt x="14" y="94"/>
                  </a:lnTo>
                  <a:lnTo>
                    <a:pt x="12" y="79"/>
                  </a:lnTo>
                  <a:lnTo>
                    <a:pt x="12" y="60"/>
                  </a:lnTo>
                  <a:lnTo>
                    <a:pt x="9" y="30"/>
                  </a:lnTo>
                  <a:lnTo>
                    <a:pt x="16" y="37"/>
                  </a:lnTo>
                  <a:lnTo>
                    <a:pt x="19" y="35"/>
                  </a:lnTo>
                  <a:lnTo>
                    <a:pt x="17" y="38"/>
                  </a:lnTo>
                  <a:lnTo>
                    <a:pt x="22" y="40"/>
                  </a:lnTo>
                  <a:lnTo>
                    <a:pt x="34" y="40"/>
                  </a:lnTo>
                  <a:lnTo>
                    <a:pt x="59" y="27"/>
                  </a:lnTo>
                  <a:lnTo>
                    <a:pt x="67" y="20"/>
                  </a:lnTo>
                  <a:lnTo>
                    <a:pt x="94" y="18"/>
                  </a:lnTo>
                  <a:lnTo>
                    <a:pt x="118" y="15"/>
                  </a:lnTo>
                  <a:lnTo>
                    <a:pt x="133" y="13"/>
                  </a:lnTo>
                  <a:lnTo>
                    <a:pt x="154" y="10"/>
                  </a:lnTo>
                  <a:lnTo>
                    <a:pt x="168" y="8"/>
                  </a:lnTo>
                  <a:lnTo>
                    <a:pt x="198" y="7"/>
                  </a:lnTo>
                  <a:lnTo>
                    <a:pt x="206" y="5"/>
                  </a:lnTo>
                  <a:lnTo>
                    <a:pt x="236" y="0"/>
                  </a:lnTo>
                  <a:lnTo>
                    <a:pt x="241" y="0"/>
                  </a:lnTo>
                  <a:lnTo>
                    <a:pt x="241" y="8"/>
                  </a:lnTo>
                  <a:lnTo>
                    <a:pt x="245" y="27"/>
                  </a:lnTo>
                  <a:lnTo>
                    <a:pt x="246" y="38"/>
                  </a:lnTo>
                  <a:lnTo>
                    <a:pt x="246" y="53"/>
                  </a:lnTo>
                  <a:lnTo>
                    <a:pt x="248" y="58"/>
                  </a:lnTo>
                  <a:lnTo>
                    <a:pt x="251" y="87"/>
                  </a:lnTo>
                  <a:lnTo>
                    <a:pt x="253" y="94"/>
                  </a:lnTo>
                  <a:lnTo>
                    <a:pt x="256" y="117"/>
                  </a:lnTo>
                  <a:lnTo>
                    <a:pt x="256" y="134"/>
                  </a:lnTo>
                  <a:lnTo>
                    <a:pt x="261" y="159"/>
                  </a:lnTo>
                  <a:lnTo>
                    <a:pt x="261" y="164"/>
                  </a:lnTo>
                  <a:lnTo>
                    <a:pt x="265" y="199"/>
                  </a:lnTo>
                  <a:lnTo>
                    <a:pt x="266" y="209"/>
                  </a:lnTo>
                  <a:lnTo>
                    <a:pt x="268" y="231"/>
                  </a:lnTo>
                  <a:lnTo>
                    <a:pt x="270" y="249"/>
                  </a:lnTo>
                  <a:lnTo>
                    <a:pt x="271" y="254"/>
                  </a:lnTo>
                  <a:lnTo>
                    <a:pt x="275" y="278"/>
                  </a:lnTo>
                  <a:lnTo>
                    <a:pt x="278" y="301"/>
                  </a:lnTo>
                  <a:lnTo>
                    <a:pt x="276" y="301"/>
                  </a:lnTo>
                  <a:lnTo>
                    <a:pt x="271" y="306"/>
                  </a:lnTo>
                  <a:lnTo>
                    <a:pt x="271" y="308"/>
                  </a:lnTo>
                  <a:lnTo>
                    <a:pt x="273" y="309"/>
                  </a:lnTo>
                  <a:lnTo>
                    <a:pt x="276" y="313"/>
                  </a:lnTo>
                  <a:lnTo>
                    <a:pt x="278" y="314"/>
                  </a:lnTo>
                  <a:lnTo>
                    <a:pt x="276" y="318"/>
                  </a:lnTo>
                  <a:lnTo>
                    <a:pt x="275" y="321"/>
                  </a:lnTo>
                  <a:lnTo>
                    <a:pt x="275" y="324"/>
                  </a:lnTo>
                  <a:lnTo>
                    <a:pt x="276" y="324"/>
                  </a:lnTo>
                  <a:lnTo>
                    <a:pt x="281" y="324"/>
                  </a:lnTo>
                  <a:lnTo>
                    <a:pt x="283" y="326"/>
                  </a:lnTo>
                  <a:lnTo>
                    <a:pt x="283" y="328"/>
                  </a:lnTo>
                  <a:lnTo>
                    <a:pt x="280" y="331"/>
                  </a:lnTo>
                  <a:lnTo>
                    <a:pt x="281" y="336"/>
                  </a:lnTo>
                  <a:lnTo>
                    <a:pt x="266" y="338"/>
                  </a:lnTo>
                  <a:lnTo>
                    <a:pt x="263" y="341"/>
                  </a:lnTo>
                  <a:lnTo>
                    <a:pt x="260" y="343"/>
                  </a:lnTo>
                  <a:lnTo>
                    <a:pt x="256" y="350"/>
                  </a:lnTo>
                  <a:lnTo>
                    <a:pt x="253" y="350"/>
                  </a:lnTo>
                  <a:lnTo>
                    <a:pt x="248" y="351"/>
                  </a:lnTo>
                  <a:lnTo>
                    <a:pt x="243" y="346"/>
                  </a:lnTo>
                  <a:lnTo>
                    <a:pt x="236" y="350"/>
                  </a:lnTo>
                  <a:lnTo>
                    <a:pt x="230" y="350"/>
                  </a:lnTo>
                  <a:lnTo>
                    <a:pt x="226" y="350"/>
                  </a:lnTo>
                  <a:lnTo>
                    <a:pt x="226" y="355"/>
                  </a:lnTo>
                  <a:lnTo>
                    <a:pt x="231" y="366"/>
                  </a:lnTo>
                  <a:lnTo>
                    <a:pt x="231" y="370"/>
                  </a:lnTo>
                  <a:lnTo>
                    <a:pt x="231" y="371"/>
                  </a:lnTo>
                  <a:lnTo>
                    <a:pt x="228" y="375"/>
                  </a:lnTo>
                  <a:lnTo>
                    <a:pt x="225" y="381"/>
                  </a:lnTo>
                  <a:lnTo>
                    <a:pt x="215" y="383"/>
                  </a:lnTo>
                  <a:lnTo>
                    <a:pt x="215" y="391"/>
                  </a:lnTo>
                  <a:lnTo>
                    <a:pt x="215" y="396"/>
                  </a:lnTo>
                  <a:lnTo>
                    <a:pt x="213" y="401"/>
                  </a:lnTo>
                  <a:lnTo>
                    <a:pt x="206" y="405"/>
                  </a:lnTo>
                  <a:lnTo>
                    <a:pt x="203" y="403"/>
                  </a:lnTo>
                  <a:lnTo>
                    <a:pt x="201" y="403"/>
                  </a:lnTo>
                  <a:lnTo>
                    <a:pt x="198" y="405"/>
                  </a:lnTo>
                  <a:lnTo>
                    <a:pt x="198" y="410"/>
                  </a:lnTo>
                  <a:lnTo>
                    <a:pt x="193" y="417"/>
                  </a:lnTo>
                  <a:lnTo>
                    <a:pt x="193" y="430"/>
                  </a:lnTo>
                  <a:lnTo>
                    <a:pt x="193" y="433"/>
                  </a:lnTo>
                  <a:lnTo>
                    <a:pt x="191" y="437"/>
                  </a:lnTo>
                  <a:lnTo>
                    <a:pt x="186" y="438"/>
                  </a:lnTo>
                  <a:lnTo>
                    <a:pt x="184" y="440"/>
                  </a:lnTo>
                  <a:lnTo>
                    <a:pt x="183" y="443"/>
                  </a:lnTo>
                  <a:lnTo>
                    <a:pt x="178" y="438"/>
                  </a:lnTo>
                  <a:lnTo>
                    <a:pt x="171" y="438"/>
                  </a:lnTo>
                  <a:lnTo>
                    <a:pt x="164" y="437"/>
                  </a:lnTo>
                  <a:lnTo>
                    <a:pt x="161" y="433"/>
                  </a:lnTo>
                  <a:lnTo>
                    <a:pt x="159" y="423"/>
                  </a:lnTo>
                  <a:lnTo>
                    <a:pt x="154" y="423"/>
                  </a:lnTo>
                </a:path>
              </a:pathLst>
            </a:custGeom>
            <a:solidFill>
              <a:srgbClr val="005426"/>
            </a:solidFill>
            <a:ln w="12700" cap="flat" cmpd="sng">
              <a:solidFill>
                <a:schemeClr val="bg2">
                  <a:lumMod val="40000"/>
                  <a:lumOff val="60000"/>
                </a:schemeClr>
              </a:solidFill>
              <a:prstDash val="solid"/>
              <a:round/>
              <a:headEnd type="none" w="med" len="med"/>
              <a:tailEnd type="none" w="med" len="med"/>
            </a:ln>
          </p:spPr>
          <p:txBody>
            <a:bodyPr/>
            <a:lstStyle/>
            <a:p>
              <a:endParaRPr lang="en-US"/>
            </a:p>
          </p:txBody>
        </p:sp>
        <p:sp>
          <p:nvSpPr>
            <p:cNvPr id="258" name="Freeform 123"/>
            <p:cNvSpPr>
              <a:spLocks/>
            </p:cNvSpPr>
            <p:nvPr/>
          </p:nvSpPr>
          <p:spPr bwMode="auto">
            <a:xfrm>
              <a:off x="7069642" y="4650058"/>
              <a:ext cx="401928" cy="262778"/>
            </a:xfrm>
            <a:custGeom>
              <a:avLst/>
              <a:gdLst>
                <a:gd name="T0" fmla="*/ 2147483647 w 551"/>
                <a:gd name="T1" fmla="*/ 2147483647 h 358"/>
                <a:gd name="T2" fmla="*/ 2147483647 w 551"/>
                <a:gd name="T3" fmla="*/ 2147483647 h 358"/>
                <a:gd name="T4" fmla="*/ 2147483647 w 551"/>
                <a:gd name="T5" fmla="*/ 2147483647 h 358"/>
                <a:gd name="T6" fmla="*/ 2147483647 w 551"/>
                <a:gd name="T7" fmla="*/ 2147483647 h 358"/>
                <a:gd name="T8" fmla="*/ 2147483647 w 551"/>
                <a:gd name="T9" fmla="*/ 2147483647 h 358"/>
                <a:gd name="T10" fmla="*/ 2147483647 w 551"/>
                <a:gd name="T11" fmla="*/ 2147483647 h 358"/>
                <a:gd name="T12" fmla="*/ 2147483647 w 551"/>
                <a:gd name="T13" fmla="*/ 2147483647 h 358"/>
                <a:gd name="T14" fmla="*/ 2147483647 w 551"/>
                <a:gd name="T15" fmla="*/ 2147483647 h 358"/>
                <a:gd name="T16" fmla="*/ 2147483647 w 551"/>
                <a:gd name="T17" fmla="*/ 2147483647 h 358"/>
                <a:gd name="T18" fmla="*/ 2147483647 w 551"/>
                <a:gd name="T19" fmla="*/ 2147483647 h 358"/>
                <a:gd name="T20" fmla="*/ 2147483647 w 551"/>
                <a:gd name="T21" fmla="*/ 2147483647 h 358"/>
                <a:gd name="T22" fmla="*/ 2147483647 w 551"/>
                <a:gd name="T23" fmla="*/ 2147483647 h 358"/>
                <a:gd name="T24" fmla="*/ 2147483647 w 551"/>
                <a:gd name="T25" fmla="*/ 2147483647 h 358"/>
                <a:gd name="T26" fmla="*/ 2147483647 w 551"/>
                <a:gd name="T27" fmla="*/ 2147483647 h 358"/>
                <a:gd name="T28" fmla="*/ 2147483647 w 551"/>
                <a:gd name="T29" fmla="*/ 2147483647 h 358"/>
                <a:gd name="T30" fmla="*/ 2147483647 w 551"/>
                <a:gd name="T31" fmla="*/ 2147483647 h 358"/>
                <a:gd name="T32" fmla="*/ 2147483647 w 551"/>
                <a:gd name="T33" fmla="*/ 2147483647 h 358"/>
                <a:gd name="T34" fmla="*/ 2147483647 w 551"/>
                <a:gd name="T35" fmla="*/ 2147483647 h 358"/>
                <a:gd name="T36" fmla="*/ 2147483647 w 551"/>
                <a:gd name="T37" fmla="*/ 2147483647 h 358"/>
                <a:gd name="T38" fmla="*/ 2147483647 w 551"/>
                <a:gd name="T39" fmla="*/ 2147483647 h 358"/>
                <a:gd name="T40" fmla="*/ 2147483647 w 551"/>
                <a:gd name="T41" fmla="*/ 2147483647 h 358"/>
                <a:gd name="T42" fmla="*/ 2147483647 w 551"/>
                <a:gd name="T43" fmla="*/ 2147483647 h 358"/>
                <a:gd name="T44" fmla="*/ 2147483647 w 551"/>
                <a:gd name="T45" fmla="*/ 2147483647 h 358"/>
                <a:gd name="T46" fmla="*/ 2147483647 w 551"/>
                <a:gd name="T47" fmla="*/ 2147483647 h 358"/>
                <a:gd name="T48" fmla="*/ 2147483647 w 551"/>
                <a:gd name="T49" fmla="*/ 2147483647 h 358"/>
                <a:gd name="T50" fmla="*/ 2147483647 w 551"/>
                <a:gd name="T51" fmla="*/ 2147483647 h 358"/>
                <a:gd name="T52" fmla="*/ 2147483647 w 551"/>
                <a:gd name="T53" fmla="*/ 2147483647 h 358"/>
                <a:gd name="T54" fmla="*/ 2147483647 w 551"/>
                <a:gd name="T55" fmla="*/ 2147483647 h 358"/>
                <a:gd name="T56" fmla="*/ 2147483647 w 551"/>
                <a:gd name="T57" fmla="*/ 2147483647 h 358"/>
                <a:gd name="T58" fmla="*/ 2147483647 w 551"/>
                <a:gd name="T59" fmla="*/ 2147483647 h 358"/>
                <a:gd name="T60" fmla="*/ 2147483647 w 551"/>
                <a:gd name="T61" fmla="*/ 2147483647 h 358"/>
                <a:gd name="T62" fmla="*/ 2147483647 w 551"/>
                <a:gd name="T63" fmla="*/ 2147483647 h 358"/>
                <a:gd name="T64" fmla="*/ 2147483647 w 551"/>
                <a:gd name="T65" fmla="*/ 2147483647 h 358"/>
                <a:gd name="T66" fmla="*/ 2147483647 w 551"/>
                <a:gd name="T67" fmla="*/ 2147483647 h 358"/>
                <a:gd name="T68" fmla="*/ 2147483647 w 551"/>
                <a:gd name="T69" fmla="*/ 2147483647 h 358"/>
                <a:gd name="T70" fmla="*/ 2147483647 w 551"/>
                <a:gd name="T71" fmla="*/ 2147483647 h 358"/>
                <a:gd name="T72" fmla="*/ 2147483647 w 551"/>
                <a:gd name="T73" fmla="*/ 2147483647 h 358"/>
                <a:gd name="T74" fmla="*/ 2147483647 w 551"/>
                <a:gd name="T75" fmla="*/ 2147483647 h 358"/>
                <a:gd name="T76" fmla="*/ 2147483647 w 551"/>
                <a:gd name="T77" fmla="*/ 2147483647 h 358"/>
                <a:gd name="T78" fmla="*/ 2147483647 w 551"/>
                <a:gd name="T79" fmla="*/ 2147483647 h 358"/>
                <a:gd name="T80" fmla="*/ 2147483647 w 551"/>
                <a:gd name="T81" fmla="*/ 2147483647 h 358"/>
                <a:gd name="T82" fmla="*/ 2147483647 w 551"/>
                <a:gd name="T83" fmla="*/ 2147483647 h 358"/>
                <a:gd name="T84" fmla="*/ 2147483647 w 551"/>
                <a:gd name="T85" fmla="*/ 2147483647 h 358"/>
                <a:gd name="T86" fmla="*/ 2147483647 w 551"/>
                <a:gd name="T87" fmla="*/ 2147483647 h 358"/>
                <a:gd name="T88" fmla="*/ 2147483647 w 551"/>
                <a:gd name="T89" fmla="*/ 2147483647 h 358"/>
                <a:gd name="T90" fmla="*/ 2147483647 w 551"/>
                <a:gd name="T91" fmla="*/ 2147483647 h 358"/>
                <a:gd name="T92" fmla="*/ 2147483647 w 551"/>
                <a:gd name="T93" fmla="*/ 2147483647 h 358"/>
                <a:gd name="T94" fmla="*/ 2147483647 w 551"/>
                <a:gd name="T95" fmla="*/ 2147483647 h 358"/>
                <a:gd name="T96" fmla="*/ 2147483647 w 551"/>
                <a:gd name="T97" fmla="*/ 2147483647 h 358"/>
                <a:gd name="T98" fmla="*/ 2147483647 w 551"/>
                <a:gd name="T99" fmla="*/ 2147483647 h 358"/>
                <a:gd name="T100" fmla="*/ 2147483647 w 551"/>
                <a:gd name="T101" fmla="*/ 2147483647 h 358"/>
                <a:gd name="T102" fmla="*/ 2147483647 w 551"/>
                <a:gd name="T103" fmla="*/ 2147483647 h 358"/>
                <a:gd name="T104" fmla="*/ 2147483647 w 551"/>
                <a:gd name="T105" fmla="*/ 2147483647 h 358"/>
                <a:gd name="T106" fmla="*/ 2147483647 w 551"/>
                <a:gd name="T107" fmla="*/ 2147483647 h 358"/>
                <a:gd name="T108" fmla="*/ 2147483647 w 551"/>
                <a:gd name="T109" fmla="*/ 2147483647 h 358"/>
                <a:gd name="T110" fmla="*/ 2147483647 w 551"/>
                <a:gd name="T111" fmla="*/ 2147483647 h 358"/>
                <a:gd name="T112" fmla="*/ 2147483647 w 551"/>
                <a:gd name="T113" fmla="*/ 2147483647 h 358"/>
                <a:gd name="T114" fmla="*/ 2147483647 w 551"/>
                <a:gd name="T115" fmla="*/ 2147483647 h 358"/>
                <a:gd name="T116" fmla="*/ 2147483647 w 551"/>
                <a:gd name="T117" fmla="*/ 2147483647 h 358"/>
                <a:gd name="T118" fmla="*/ 2147483647 w 551"/>
                <a:gd name="T119" fmla="*/ 2147483647 h 358"/>
                <a:gd name="T120" fmla="*/ 2147483647 w 551"/>
                <a:gd name="T121" fmla="*/ 2147483647 h 35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51"/>
                <a:gd name="T184" fmla="*/ 0 h 358"/>
                <a:gd name="T185" fmla="*/ 551 w 551"/>
                <a:gd name="T186" fmla="*/ 358 h 35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51" h="358">
                  <a:moveTo>
                    <a:pt x="477" y="318"/>
                  </a:moveTo>
                  <a:lnTo>
                    <a:pt x="475" y="319"/>
                  </a:lnTo>
                  <a:lnTo>
                    <a:pt x="472" y="324"/>
                  </a:lnTo>
                  <a:lnTo>
                    <a:pt x="469" y="326"/>
                  </a:lnTo>
                  <a:lnTo>
                    <a:pt x="464" y="326"/>
                  </a:lnTo>
                  <a:lnTo>
                    <a:pt x="455" y="329"/>
                  </a:lnTo>
                  <a:lnTo>
                    <a:pt x="452" y="334"/>
                  </a:lnTo>
                  <a:lnTo>
                    <a:pt x="452" y="336"/>
                  </a:lnTo>
                  <a:lnTo>
                    <a:pt x="455" y="338"/>
                  </a:lnTo>
                  <a:lnTo>
                    <a:pt x="455" y="341"/>
                  </a:lnTo>
                  <a:lnTo>
                    <a:pt x="455" y="348"/>
                  </a:lnTo>
                  <a:lnTo>
                    <a:pt x="457" y="353"/>
                  </a:lnTo>
                  <a:lnTo>
                    <a:pt x="455" y="354"/>
                  </a:lnTo>
                  <a:lnTo>
                    <a:pt x="452" y="356"/>
                  </a:lnTo>
                  <a:lnTo>
                    <a:pt x="449" y="358"/>
                  </a:lnTo>
                  <a:lnTo>
                    <a:pt x="449" y="354"/>
                  </a:lnTo>
                  <a:lnTo>
                    <a:pt x="447" y="354"/>
                  </a:lnTo>
                  <a:lnTo>
                    <a:pt x="445" y="353"/>
                  </a:lnTo>
                  <a:lnTo>
                    <a:pt x="442" y="353"/>
                  </a:lnTo>
                  <a:lnTo>
                    <a:pt x="442" y="349"/>
                  </a:lnTo>
                  <a:lnTo>
                    <a:pt x="442" y="348"/>
                  </a:lnTo>
                  <a:lnTo>
                    <a:pt x="439" y="348"/>
                  </a:lnTo>
                  <a:lnTo>
                    <a:pt x="439" y="344"/>
                  </a:lnTo>
                  <a:lnTo>
                    <a:pt x="435" y="343"/>
                  </a:lnTo>
                  <a:lnTo>
                    <a:pt x="434" y="339"/>
                  </a:lnTo>
                  <a:lnTo>
                    <a:pt x="427" y="336"/>
                  </a:lnTo>
                  <a:lnTo>
                    <a:pt x="427" y="334"/>
                  </a:lnTo>
                  <a:lnTo>
                    <a:pt x="425" y="333"/>
                  </a:lnTo>
                  <a:lnTo>
                    <a:pt x="424" y="331"/>
                  </a:lnTo>
                  <a:lnTo>
                    <a:pt x="405" y="333"/>
                  </a:lnTo>
                  <a:lnTo>
                    <a:pt x="385" y="334"/>
                  </a:lnTo>
                  <a:lnTo>
                    <a:pt x="370" y="334"/>
                  </a:lnTo>
                  <a:lnTo>
                    <a:pt x="345" y="336"/>
                  </a:lnTo>
                  <a:lnTo>
                    <a:pt x="338" y="336"/>
                  </a:lnTo>
                  <a:lnTo>
                    <a:pt x="305" y="338"/>
                  </a:lnTo>
                  <a:lnTo>
                    <a:pt x="281" y="339"/>
                  </a:lnTo>
                  <a:lnTo>
                    <a:pt x="266" y="339"/>
                  </a:lnTo>
                  <a:lnTo>
                    <a:pt x="246" y="341"/>
                  </a:lnTo>
                  <a:lnTo>
                    <a:pt x="226" y="343"/>
                  </a:lnTo>
                  <a:lnTo>
                    <a:pt x="206" y="343"/>
                  </a:lnTo>
                  <a:lnTo>
                    <a:pt x="184" y="343"/>
                  </a:lnTo>
                  <a:lnTo>
                    <a:pt x="173" y="343"/>
                  </a:lnTo>
                  <a:lnTo>
                    <a:pt x="148" y="343"/>
                  </a:lnTo>
                  <a:lnTo>
                    <a:pt x="121" y="343"/>
                  </a:lnTo>
                  <a:lnTo>
                    <a:pt x="107" y="343"/>
                  </a:lnTo>
                  <a:lnTo>
                    <a:pt x="74" y="343"/>
                  </a:lnTo>
                  <a:lnTo>
                    <a:pt x="76" y="338"/>
                  </a:lnTo>
                  <a:lnTo>
                    <a:pt x="74" y="336"/>
                  </a:lnTo>
                  <a:lnTo>
                    <a:pt x="66" y="326"/>
                  </a:lnTo>
                  <a:lnTo>
                    <a:pt x="66" y="319"/>
                  </a:lnTo>
                  <a:lnTo>
                    <a:pt x="66" y="313"/>
                  </a:lnTo>
                  <a:lnTo>
                    <a:pt x="67" y="311"/>
                  </a:lnTo>
                  <a:lnTo>
                    <a:pt x="67" y="306"/>
                  </a:lnTo>
                  <a:lnTo>
                    <a:pt x="67" y="299"/>
                  </a:lnTo>
                  <a:lnTo>
                    <a:pt x="66" y="294"/>
                  </a:lnTo>
                  <a:lnTo>
                    <a:pt x="66" y="292"/>
                  </a:lnTo>
                  <a:lnTo>
                    <a:pt x="66" y="287"/>
                  </a:lnTo>
                  <a:lnTo>
                    <a:pt x="66" y="284"/>
                  </a:lnTo>
                  <a:lnTo>
                    <a:pt x="66" y="277"/>
                  </a:lnTo>
                  <a:lnTo>
                    <a:pt x="66" y="276"/>
                  </a:lnTo>
                  <a:lnTo>
                    <a:pt x="66" y="274"/>
                  </a:lnTo>
                  <a:lnTo>
                    <a:pt x="61" y="272"/>
                  </a:lnTo>
                  <a:lnTo>
                    <a:pt x="62" y="271"/>
                  </a:lnTo>
                  <a:lnTo>
                    <a:pt x="59" y="262"/>
                  </a:lnTo>
                  <a:lnTo>
                    <a:pt x="62" y="261"/>
                  </a:lnTo>
                  <a:lnTo>
                    <a:pt x="62" y="262"/>
                  </a:lnTo>
                  <a:lnTo>
                    <a:pt x="64" y="262"/>
                  </a:lnTo>
                  <a:lnTo>
                    <a:pt x="59" y="257"/>
                  </a:lnTo>
                  <a:lnTo>
                    <a:pt x="59" y="251"/>
                  </a:lnTo>
                  <a:lnTo>
                    <a:pt x="59" y="242"/>
                  </a:lnTo>
                  <a:lnTo>
                    <a:pt x="57" y="241"/>
                  </a:lnTo>
                  <a:lnTo>
                    <a:pt x="54" y="241"/>
                  </a:lnTo>
                  <a:lnTo>
                    <a:pt x="52" y="241"/>
                  </a:lnTo>
                  <a:lnTo>
                    <a:pt x="54" y="237"/>
                  </a:lnTo>
                  <a:lnTo>
                    <a:pt x="56" y="236"/>
                  </a:lnTo>
                  <a:lnTo>
                    <a:pt x="54" y="234"/>
                  </a:lnTo>
                  <a:lnTo>
                    <a:pt x="49" y="236"/>
                  </a:lnTo>
                  <a:lnTo>
                    <a:pt x="46" y="234"/>
                  </a:lnTo>
                  <a:lnTo>
                    <a:pt x="46" y="231"/>
                  </a:lnTo>
                  <a:lnTo>
                    <a:pt x="47" y="231"/>
                  </a:lnTo>
                  <a:lnTo>
                    <a:pt x="46" y="227"/>
                  </a:lnTo>
                  <a:lnTo>
                    <a:pt x="46" y="221"/>
                  </a:lnTo>
                  <a:lnTo>
                    <a:pt x="44" y="219"/>
                  </a:lnTo>
                  <a:lnTo>
                    <a:pt x="44" y="217"/>
                  </a:lnTo>
                  <a:lnTo>
                    <a:pt x="46" y="215"/>
                  </a:lnTo>
                  <a:lnTo>
                    <a:pt x="46" y="212"/>
                  </a:lnTo>
                  <a:lnTo>
                    <a:pt x="46" y="209"/>
                  </a:lnTo>
                  <a:lnTo>
                    <a:pt x="47" y="205"/>
                  </a:lnTo>
                  <a:lnTo>
                    <a:pt x="42" y="199"/>
                  </a:lnTo>
                  <a:lnTo>
                    <a:pt x="40" y="192"/>
                  </a:lnTo>
                  <a:lnTo>
                    <a:pt x="42" y="190"/>
                  </a:lnTo>
                  <a:lnTo>
                    <a:pt x="42" y="185"/>
                  </a:lnTo>
                  <a:lnTo>
                    <a:pt x="37" y="184"/>
                  </a:lnTo>
                  <a:lnTo>
                    <a:pt x="35" y="182"/>
                  </a:lnTo>
                  <a:lnTo>
                    <a:pt x="34" y="182"/>
                  </a:lnTo>
                  <a:lnTo>
                    <a:pt x="34" y="177"/>
                  </a:lnTo>
                  <a:lnTo>
                    <a:pt x="32" y="177"/>
                  </a:lnTo>
                  <a:lnTo>
                    <a:pt x="30" y="167"/>
                  </a:lnTo>
                  <a:lnTo>
                    <a:pt x="24" y="162"/>
                  </a:lnTo>
                  <a:lnTo>
                    <a:pt x="24" y="157"/>
                  </a:lnTo>
                  <a:lnTo>
                    <a:pt x="25" y="155"/>
                  </a:lnTo>
                  <a:lnTo>
                    <a:pt x="25" y="152"/>
                  </a:lnTo>
                  <a:lnTo>
                    <a:pt x="24" y="149"/>
                  </a:lnTo>
                  <a:lnTo>
                    <a:pt x="24" y="147"/>
                  </a:lnTo>
                  <a:lnTo>
                    <a:pt x="20" y="145"/>
                  </a:lnTo>
                  <a:lnTo>
                    <a:pt x="17" y="142"/>
                  </a:lnTo>
                  <a:lnTo>
                    <a:pt x="19" y="139"/>
                  </a:lnTo>
                  <a:lnTo>
                    <a:pt x="19" y="135"/>
                  </a:lnTo>
                  <a:lnTo>
                    <a:pt x="20" y="132"/>
                  </a:lnTo>
                  <a:lnTo>
                    <a:pt x="20" y="128"/>
                  </a:lnTo>
                  <a:lnTo>
                    <a:pt x="17" y="125"/>
                  </a:lnTo>
                  <a:lnTo>
                    <a:pt x="14" y="123"/>
                  </a:lnTo>
                  <a:lnTo>
                    <a:pt x="14" y="117"/>
                  </a:lnTo>
                  <a:lnTo>
                    <a:pt x="12" y="115"/>
                  </a:lnTo>
                  <a:lnTo>
                    <a:pt x="14" y="115"/>
                  </a:lnTo>
                  <a:lnTo>
                    <a:pt x="10" y="110"/>
                  </a:lnTo>
                  <a:lnTo>
                    <a:pt x="9" y="105"/>
                  </a:lnTo>
                  <a:lnTo>
                    <a:pt x="7" y="105"/>
                  </a:lnTo>
                  <a:lnTo>
                    <a:pt x="2" y="102"/>
                  </a:lnTo>
                  <a:lnTo>
                    <a:pt x="0" y="97"/>
                  </a:lnTo>
                  <a:lnTo>
                    <a:pt x="2" y="92"/>
                  </a:lnTo>
                  <a:lnTo>
                    <a:pt x="4" y="87"/>
                  </a:lnTo>
                  <a:lnTo>
                    <a:pt x="5" y="87"/>
                  </a:lnTo>
                  <a:lnTo>
                    <a:pt x="7" y="85"/>
                  </a:lnTo>
                  <a:lnTo>
                    <a:pt x="9" y="80"/>
                  </a:lnTo>
                  <a:lnTo>
                    <a:pt x="9" y="78"/>
                  </a:lnTo>
                  <a:lnTo>
                    <a:pt x="10" y="73"/>
                  </a:lnTo>
                  <a:lnTo>
                    <a:pt x="10" y="70"/>
                  </a:lnTo>
                  <a:lnTo>
                    <a:pt x="12" y="67"/>
                  </a:lnTo>
                  <a:lnTo>
                    <a:pt x="10" y="62"/>
                  </a:lnTo>
                  <a:lnTo>
                    <a:pt x="14" y="60"/>
                  </a:lnTo>
                  <a:lnTo>
                    <a:pt x="15" y="60"/>
                  </a:lnTo>
                  <a:lnTo>
                    <a:pt x="15" y="58"/>
                  </a:lnTo>
                  <a:lnTo>
                    <a:pt x="15" y="53"/>
                  </a:lnTo>
                  <a:lnTo>
                    <a:pt x="14" y="43"/>
                  </a:lnTo>
                  <a:lnTo>
                    <a:pt x="7" y="41"/>
                  </a:lnTo>
                  <a:lnTo>
                    <a:pt x="7" y="40"/>
                  </a:lnTo>
                  <a:lnTo>
                    <a:pt x="7" y="38"/>
                  </a:lnTo>
                  <a:lnTo>
                    <a:pt x="5" y="38"/>
                  </a:lnTo>
                  <a:lnTo>
                    <a:pt x="5" y="35"/>
                  </a:lnTo>
                  <a:lnTo>
                    <a:pt x="9" y="33"/>
                  </a:lnTo>
                  <a:lnTo>
                    <a:pt x="10" y="28"/>
                  </a:lnTo>
                  <a:lnTo>
                    <a:pt x="10" y="25"/>
                  </a:lnTo>
                  <a:lnTo>
                    <a:pt x="7" y="21"/>
                  </a:lnTo>
                  <a:lnTo>
                    <a:pt x="4" y="18"/>
                  </a:lnTo>
                  <a:lnTo>
                    <a:pt x="5" y="13"/>
                  </a:lnTo>
                  <a:lnTo>
                    <a:pt x="4" y="10"/>
                  </a:lnTo>
                  <a:lnTo>
                    <a:pt x="15" y="10"/>
                  </a:lnTo>
                  <a:lnTo>
                    <a:pt x="49" y="11"/>
                  </a:lnTo>
                  <a:lnTo>
                    <a:pt x="66" y="11"/>
                  </a:lnTo>
                  <a:lnTo>
                    <a:pt x="97" y="10"/>
                  </a:lnTo>
                  <a:lnTo>
                    <a:pt x="104" y="10"/>
                  </a:lnTo>
                  <a:lnTo>
                    <a:pt x="143" y="10"/>
                  </a:lnTo>
                  <a:lnTo>
                    <a:pt x="149" y="10"/>
                  </a:lnTo>
                  <a:lnTo>
                    <a:pt x="183" y="10"/>
                  </a:lnTo>
                  <a:lnTo>
                    <a:pt x="199" y="10"/>
                  </a:lnTo>
                  <a:lnTo>
                    <a:pt x="223" y="8"/>
                  </a:lnTo>
                  <a:lnTo>
                    <a:pt x="248" y="8"/>
                  </a:lnTo>
                  <a:lnTo>
                    <a:pt x="261" y="6"/>
                  </a:lnTo>
                  <a:lnTo>
                    <a:pt x="298" y="6"/>
                  </a:lnTo>
                  <a:lnTo>
                    <a:pt x="300" y="6"/>
                  </a:lnTo>
                  <a:lnTo>
                    <a:pt x="340" y="6"/>
                  </a:lnTo>
                  <a:lnTo>
                    <a:pt x="348" y="5"/>
                  </a:lnTo>
                  <a:lnTo>
                    <a:pt x="378" y="5"/>
                  </a:lnTo>
                  <a:lnTo>
                    <a:pt x="407" y="3"/>
                  </a:lnTo>
                  <a:lnTo>
                    <a:pt x="417" y="1"/>
                  </a:lnTo>
                  <a:lnTo>
                    <a:pt x="449" y="0"/>
                  </a:lnTo>
                  <a:lnTo>
                    <a:pt x="449" y="5"/>
                  </a:lnTo>
                  <a:lnTo>
                    <a:pt x="450" y="8"/>
                  </a:lnTo>
                  <a:lnTo>
                    <a:pt x="452" y="15"/>
                  </a:lnTo>
                  <a:lnTo>
                    <a:pt x="455" y="16"/>
                  </a:lnTo>
                  <a:lnTo>
                    <a:pt x="462" y="20"/>
                  </a:lnTo>
                  <a:lnTo>
                    <a:pt x="464" y="25"/>
                  </a:lnTo>
                  <a:lnTo>
                    <a:pt x="464" y="28"/>
                  </a:lnTo>
                  <a:lnTo>
                    <a:pt x="457" y="40"/>
                  </a:lnTo>
                  <a:lnTo>
                    <a:pt x="457" y="48"/>
                  </a:lnTo>
                  <a:lnTo>
                    <a:pt x="459" y="48"/>
                  </a:lnTo>
                  <a:lnTo>
                    <a:pt x="459" y="57"/>
                  </a:lnTo>
                  <a:lnTo>
                    <a:pt x="460" y="65"/>
                  </a:lnTo>
                  <a:lnTo>
                    <a:pt x="465" y="72"/>
                  </a:lnTo>
                  <a:lnTo>
                    <a:pt x="467" y="82"/>
                  </a:lnTo>
                  <a:lnTo>
                    <a:pt x="469" y="85"/>
                  </a:lnTo>
                  <a:lnTo>
                    <a:pt x="474" y="90"/>
                  </a:lnTo>
                  <a:lnTo>
                    <a:pt x="480" y="92"/>
                  </a:lnTo>
                  <a:lnTo>
                    <a:pt x="482" y="92"/>
                  </a:lnTo>
                  <a:lnTo>
                    <a:pt x="495" y="93"/>
                  </a:lnTo>
                  <a:lnTo>
                    <a:pt x="501" y="95"/>
                  </a:lnTo>
                  <a:lnTo>
                    <a:pt x="502" y="103"/>
                  </a:lnTo>
                  <a:lnTo>
                    <a:pt x="504" y="103"/>
                  </a:lnTo>
                  <a:lnTo>
                    <a:pt x="506" y="107"/>
                  </a:lnTo>
                  <a:lnTo>
                    <a:pt x="506" y="110"/>
                  </a:lnTo>
                  <a:lnTo>
                    <a:pt x="504" y="112"/>
                  </a:lnTo>
                  <a:lnTo>
                    <a:pt x="504" y="113"/>
                  </a:lnTo>
                  <a:lnTo>
                    <a:pt x="509" y="115"/>
                  </a:lnTo>
                  <a:lnTo>
                    <a:pt x="512" y="120"/>
                  </a:lnTo>
                  <a:lnTo>
                    <a:pt x="519" y="123"/>
                  </a:lnTo>
                  <a:lnTo>
                    <a:pt x="522" y="125"/>
                  </a:lnTo>
                  <a:lnTo>
                    <a:pt x="524" y="128"/>
                  </a:lnTo>
                  <a:lnTo>
                    <a:pt x="526" y="137"/>
                  </a:lnTo>
                  <a:lnTo>
                    <a:pt x="526" y="139"/>
                  </a:lnTo>
                  <a:lnTo>
                    <a:pt x="531" y="144"/>
                  </a:lnTo>
                  <a:lnTo>
                    <a:pt x="534" y="144"/>
                  </a:lnTo>
                  <a:lnTo>
                    <a:pt x="542" y="147"/>
                  </a:lnTo>
                  <a:lnTo>
                    <a:pt x="546" y="152"/>
                  </a:lnTo>
                  <a:lnTo>
                    <a:pt x="547" y="152"/>
                  </a:lnTo>
                  <a:lnTo>
                    <a:pt x="547" y="154"/>
                  </a:lnTo>
                  <a:lnTo>
                    <a:pt x="547" y="157"/>
                  </a:lnTo>
                  <a:lnTo>
                    <a:pt x="551" y="162"/>
                  </a:lnTo>
                  <a:lnTo>
                    <a:pt x="551" y="167"/>
                  </a:lnTo>
                  <a:lnTo>
                    <a:pt x="551" y="174"/>
                  </a:lnTo>
                  <a:lnTo>
                    <a:pt x="547" y="187"/>
                  </a:lnTo>
                  <a:lnTo>
                    <a:pt x="544" y="190"/>
                  </a:lnTo>
                  <a:lnTo>
                    <a:pt x="539" y="194"/>
                  </a:lnTo>
                  <a:lnTo>
                    <a:pt x="537" y="199"/>
                  </a:lnTo>
                  <a:lnTo>
                    <a:pt x="536" y="207"/>
                  </a:lnTo>
                  <a:lnTo>
                    <a:pt x="537" y="210"/>
                  </a:lnTo>
                  <a:lnTo>
                    <a:pt x="536" y="212"/>
                  </a:lnTo>
                  <a:lnTo>
                    <a:pt x="531" y="215"/>
                  </a:lnTo>
                  <a:lnTo>
                    <a:pt x="529" y="219"/>
                  </a:lnTo>
                  <a:lnTo>
                    <a:pt x="527" y="221"/>
                  </a:lnTo>
                  <a:lnTo>
                    <a:pt x="521" y="221"/>
                  </a:lnTo>
                  <a:lnTo>
                    <a:pt x="516" y="222"/>
                  </a:lnTo>
                  <a:lnTo>
                    <a:pt x="512" y="229"/>
                  </a:lnTo>
                  <a:lnTo>
                    <a:pt x="507" y="231"/>
                  </a:lnTo>
                  <a:lnTo>
                    <a:pt x="501" y="231"/>
                  </a:lnTo>
                  <a:lnTo>
                    <a:pt x="495" y="231"/>
                  </a:lnTo>
                  <a:lnTo>
                    <a:pt x="487" y="236"/>
                  </a:lnTo>
                  <a:lnTo>
                    <a:pt x="480" y="234"/>
                  </a:lnTo>
                  <a:lnTo>
                    <a:pt x="480" y="236"/>
                  </a:lnTo>
                  <a:lnTo>
                    <a:pt x="477" y="239"/>
                  </a:lnTo>
                  <a:lnTo>
                    <a:pt x="477" y="246"/>
                  </a:lnTo>
                  <a:lnTo>
                    <a:pt x="474" y="252"/>
                  </a:lnTo>
                  <a:lnTo>
                    <a:pt x="474" y="257"/>
                  </a:lnTo>
                  <a:lnTo>
                    <a:pt x="479" y="262"/>
                  </a:lnTo>
                  <a:lnTo>
                    <a:pt x="482" y="264"/>
                  </a:lnTo>
                  <a:lnTo>
                    <a:pt x="484" y="267"/>
                  </a:lnTo>
                  <a:lnTo>
                    <a:pt x="487" y="272"/>
                  </a:lnTo>
                  <a:lnTo>
                    <a:pt x="489" y="274"/>
                  </a:lnTo>
                  <a:lnTo>
                    <a:pt x="489" y="289"/>
                  </a:lnTo>
                  <a:lnTo>
                    <a:pt x="487" y="292"/>
                  </a:lnTo>
                  <a:lnTo>
                    <a:pt x="480" y="297"/>
                  </a:lnTo>
                  <a:lnTo>
                    <a:pt x="479" y="302"/>
                  </a:lnTo>
                  <a:lnTo>
                    <a:pt x="479" y="311"/>
                  </a:lnTo>
                  <a:lnTo>
                    <a:pt x="477" y="318"/>
                  </a:lnTo>
                </a:path>
              </a:pathLst>
            </a:custGeom>
            <a:solidFill>
              <a:srgbClr val="005426"/>
            </a:solidFill>
            <a:ln w="12700" cap="flat" cmpd="sng">
              <a:solidFill>
                <a:schemeClr val="bg2">
                  <a:lumMod val="40000"/>
                  <a:lumOff val="60000"/>
                </a:schemeClr>
              </a:solidFill>
              <a:prstDash val="solid"/>
              <a:round/>
              <a:headEnd type="none" w="med" len="med"/>
              <a:tailEnd type="none" w="med" len="med"/>
            </a:ln>
          </p:spPr>
          <p:txBody>
            <a:bodyPr/>
            <a:lstStyle/>
            <a:p>
              <a:endParaRPr lang="en-US"/>
            </a:p>
          </p:txBody>
        </p:sp>
        <p:sp>
          <p:nvSpPr>
            <p:cNvPr id="259" name="Freeform 145"/>
            <p:cNvSpPr>
              <a:spLocks/>
            </p:cNvSpPr>
            <p:nvPr/>
          </p:nvSpPr>
          <p:spPr bwMode="auto">
            <a:xfrm>
              <a:off x="7803125" y="4700872"/>
              <a:ext cx="279318" cy="313592"/>
            </a:xfrm>
            <a:custGeom>
              <a:avLst/>
              <a:gdLst>
                <a:gd name="T0" fmla="*/ 2147483647 w 382"/>
                <a:gd name="T1" fmla="*/ 2147483647 h 431"/>
                <a:gd name="T2" fmla="*/ 2147483647 w 382"/>
                <a:gd name="T3" fmla="*/ 2147483647 h 431"/>
                <a:gd name="T4" fmla="*/ 2147483647 w 382"/>
                <a:gd name="T5" fmla="*/ 2147483647 h 431"/>
                <a:gd name="T6" fmla="*/ 2147483647 w 382"/>
                <a:gd name="T7" fmla="*/ 2147483647 h 431"/>
                <a:gd name="T8" fmla="*/ 2147483647 w 382"/>
                <a:gd name="T9" fmla="*/ 2147483647 h 431"/>
                <a:gd name="T10" fmla="*/ 2147483647 w 382"/>
                <a:gd name="T11" fmla="*/ 2147483647 h 431"/>
                <a:gd name="T12" fmla="*/ 2147483647 w 382"/>
                <a:gd name="T13" fmla="*/ 2147483647 h 431"/>
                <a:gd name="T14" fmla="*/ 2147483647 w 382"/>
                <a:gd name="T15" fmla="*/ 2147483647 h 431"/>
                <a:gd name="T16" fmla="*/ 2147483647 w 382"/>
                <a:gd name="T17" fmla="*/ 2147483647 h 431"/>
                <a:gd name="T18" fmla="*/ 2147483647 w 382"/>
                <a:gd name="T19" fmla="*/ 2147483647 h 431"/>
                <a:gd name="T20" fmla="*/ 2147483647 w 382"/>
                <a:gd name="T21" fmla="*/ 2147483647 h 431"/>
                <a:gd name="T22" fmla="*/ 2147483647 w 382"/>
                <a:gd name="T23" fmla="*/ 2147483647 h 431"/>
                <a:gd name="T24" fmla="*/ 2147483647 w 382"/>
                <a:gd name="T25" fmla="*/ 2147483647 h 431"/>
                <a:gd name="T26" fmla="*/ 2147483647 w 382"/>
                <a:gd name="T27" fmla="*/ 2147483647 h 431"/>
                <a:gd name="T28" fmla="*/ 2147483647 w 382"/>
                <a:gd name="T29" fmla="*/ 2147483647 h 431"/>
                <a:gd name="T30" fmla="*/ 2147483647 w 382"/>
                <a:gd name="T31" fmla="*/ 2147483647 h 431"/>
                <a:gd name="T32" fmla="*/ 2147483647 w 382"/>
                <a:gd name="T33" fmla="*/ 2147483647 h 431"/>
                <a:gd name="T34" fmla="*/ 2147483647 w 382"/>
                <a:gd name="T35" fmla="*/ 2147483647 h 431"/>
                <a:gd name="T36" fmla="*/ 2147483647 w 382"/>
                <a:gd name="T37" fmla="*/ 2147483647 h 431"/>
                <a:gd name="T38" fmla="*/ 2147483647 w 382"/>
                <a:gd name="T39" fmla="*/ 0 h 431"/>
                <a:gd name="T40" fmla="*/ 2147483647 w 382"/>
                <a:gd name="T41" fmla="*/ 2147483647 h 431"/>
                <a:gd name="T42" fmla="*/ 2147483647 w 382"/>
                <a:gd name="T43" fmla="*/ 2147483647 h 431"/>
                <a:gd name="T44" fmla="*/ 2147483647 w 382"/>
                <a:gd name="T45" fmla="*/ 2147483647 h 431"/>
                <a:gd name="T46" fmla="*/ 2147483647 w 382"/>
                <a:gd name="T47" fmla="*/ 2147483647 h 431"/>
                <a:gd name="T48" fmla="*/ 2147483647 w 382"/>
                <a:gd name="T49" fmla="*/ 2147483647 h 431"/>
                <a:gd name="T50" fmla="*/ 2147483647 w 382"/>
                <a:gd name="T51" fmla="*/ 2147483647 h 431"/>
                <a:gd name="T52" fmla="*/ 2147483647 w 382"/>
                <a:gd name="T53" fmla="*/ 2147483647 h 431"/>
                <a:gd name="T54" fmla="*/ 2147483647 w 382"/>
                <a:gd name="T55" fmla="*/ 2147483647 h 431"/>
                <a:gd name="T56" fmla="*/ 2147483647 w 382"/>
                <a:gd name="T57" fmla="*/ 2147483647 h 431"/>
                <a:gd name="T58" fmla="*/ 2147483647 w 382"/>
                <a:gd name="T59" fmla="*/ 2147483647 h 431"/>
                <a:gd name="T60" fmla="*/ 2147483647 w 382"/>
                <a:gd name="T61" fmla="*/ 2147483647 h 431"/>
                <a:gd name="T62" fmla="*/ 2147483647 w 382"/>
                <a:gd name="T63" fmla="*/ 2147483647 h 431"/>
                <a:gd name="T64" fmla="*/ 2147483647 w 382"/>
                <a:gd name="T65" fmla="*/ 2147483647 h 431"/>
                <a:gd name="T66" fmla="*/ 2147483647 w 382"/>
                <a:gd name="T67" fmla="*/ 2147483647 h 431"/>
                <a:gd name="T68" fmla="*/ 2147483647 w 382"/>
                <a:gd name="T69" fmla="*/ 2147483647 h 431"/>
                <a:gd name="T70" fmla="*/ 2147483647 w 382"/>
                <a:gd name="T71" fmla="*/ 2147483647 h 431"/>
                <a:gd name="T72" fmla="*/ 2147483647 w 382"/>
                <a:gd name="T73" fmla="*/ 2147483647 h 431"/>
                <a:gd name="T74" fmla="*/ 2147483647 w 382"/>
                <a:gd name="T75" fmla="*/ 2147483647 h 431"/>
                <a:gd name="T76" fmla="*/ 2147483647 w 382"/>
                <a:gd name="T77" fmla="*/ 2147483647 h 431"/>
                <a:gd name="T78" fmla="*/ 2147483647 w 382"/>
                <a:gd name="T79" fmla="*/ 2147483647 h 431"/>
                <a:gd name="T80" fmla="*/ 2147483647 w 382"/>
                <a:gd name="T81" fmla="*/ 2147483647 h 431"/>
                <a:gd name="T82" fmla="*/ 2147483647 w 382"/>
                <a:gd name="T83" fmla="*/ 2147483647 h 431"/>
                <a:gd name="T84" fmla="*/ 2147483647 w 382"/>
                <a:gd name="T85" fmla="*/ 2147483647 h 431"/>
                <a:gd name="T86" fmla="*/ 2147483647 w 382"/>
                <a:gd name="T87" fmla="*/ 2147483647 h 431"/>
                <a:gd name="T88" fmla="*/ 2147483647 w 382"/>
                <a:gd name="T89" fmla="*/ 2147483647 h 431"/>
                <a:gd name="T90" fmla="*/ 2147483647 w 382"/>
                <a:gd name="T91" fmla="*/ 2147483647 h 431"/>
                <a:gd name="T92" fmla="*/ 2147483647 w 382"/>
                <a:gd name="T93" fmla="*/ 2147483647 h 431"/>
                <a:gd name="T94" fmla="*/ 2147483647 w 382"/>
                <a:gd name="T95" fmla="*/ 2147483647 h 431"/>
                <a:gd name="T96" fmla="*/ 2147483647 w 382"/>
                <a:gd name="T97" fmla="*/ 2147483647 h 431"/>
                <a:gd name="T98" fmla="*/ 2147483647 w 382"/>
                <a:gd name="T99" fmla="*/ 2147483647 h 431"/>
                <a:gd name="T100" fmla="*/ 2147483647 w 382"/>
                <a:gd name="T101" fmla="*/ 2147483647 h 431"/>
                <a:gd name="T102" fmla="*/ 2147483647 w 382"/>
                <a:gd name="T103" fmla="*/ 2147483647 h 43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82"/>
                <a:gd name="T157" fmla="*/ 0 h 431"/>
                <a:gd name="T158" fmla="*/ 382 w 382"/>
                <a:gd name="T159" fmla="*/ 431 h 43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82" h="431">
                  <a:moveTo>
                    <a:pt x="179" y="418"/>
                  </a:moveTo>
                  <a:lnTo>
                    <a:pt x="178" y="420"/>
                  </a:lnTo>
                  <a:lnTo>
                    <a:pt x="176" y="420"/>
                  </a:lnTo>
                  <a:lnTo>
                    <a:pt x="174" y="418"/>
                  </a:lnTo>
                  <a:lnTo>
                    <a:pt x="174" y="416"/>
                  </a:lnTo>
                  <a:lnTo>
                    <a:pt x="171" y="415"/>
                  </a:lnTo>
                  <a:lnTo>
                    <a:pt x="164" y="415"/>
                  </a:lnTo>
                  <a:lnTo>
                    <a:pt x="158" y="411"/>
                  </a:lnTo>
                  <a:lnTo>
                    <a:pt x="156" y="411"/>
                  </a:lnTo>
                  <a:lnTo>
                    <a:pt x="148" y="415"/>
                  </a:lnTo>
                  <a:lnTo>
                    <a:pt x="148" y="416"/>
                  </a:lnTo>
                  <a:lnTo>
                    <a:pt x="146" y="420"/>
                  </a:lnTo>
                  <a:lnTo>
                    <a:pt x="146" y="421"/>
                  </a:lnTo>
                  <a:lnTo>
                    <a:pt x="143" y="421"/>
                  </a:lnTo>
                  <a:lnTo>
                    <a:pt x="141" y="420"/>
                  </a:lnTo>
                  <a:lnTo>
                    <a:pt x="134" y="420"/>
                  </a:lnTo>
                  <a:lnTo>
                    <a:pt x="132" y="415"/>
                  </a:lnTo>
                  <a:lnTo>
                    <a:pt x="129" y="413"/>
                  </a:lnTo>
                  <a:lnTo>
                    <a:pt x="126" y="410"/>
                  </a:lnTo>
                  <a:lnTo>
                    <a:pt x="122" y="408"/>
                  </a:lnTo>
                  <a:lnTo>
                    <a:pt x="116" y="408"/>
                  </a:lnTo>
                  <a:lnTo>
                    <a:pt x="109" y="410"/>
                  </a:lnTo>
                  <a:lnTo>
                    <a:pt x="106" y="410"/>
                  </a:lnTo>
                  <a:lnTo>
                    <a:pt x="97" y="408"/>
                  </a:lnTo>
                  <a:lnTo>
                    <a:pt x="92" y="408"/>
                  </a:lnTo>
                  <a:lnTo>
                    <a:pt x="91" y="399"/>
                  </a:lnTo>
                  <a:lnTo>
                    <a:pt x="89" y="396"/>
                  </a:lnTo>
                  <a:lnTo>
                    <a:pt x="84" y="393"/>
                  </a:lnTo>
                  <a:lnTo>
                    <a:pt x="81" y="386"/>
                  </a:lnTo>
                  <a:lnTo>
                    <a:pt x="79" y="383"/>
                  </a:lnTo>
                  <a:lnTo>
                    <a:pt x="74" y="384"/>
                  </a:lnTo>
                  <a:lnTo>
                    <a:pt x="72" y="383"/>
                  </a:lnTo>
                  <a:lnTo>
                    <a:pt x="71" y="378"/>
                  </a:lnTo>
                  <a:lnTo>
                    <a:pt x="69" y="376"/>
                  </a:lnTo>
                  <a:lnTo>
                    <a:pt x="64" y="376"/>
                  </a:lnTo>
                  <a:lnTo>
                    <a:pt x="62" y="378"/>
                  </a:lnTo>
                  <a:lnTo>
                    <a:pt x="57" y="383"/>
                  </a:lnTo>
                  <a:lnTo>
                    <a:pt x="54" y="383"/>
                  </a:lnTo>
                  <a:lnTo>
                    <a:pt x="49" y="381"/>
                  </a:lnTo>
                  <a:lnTo>
                    <a:pt x="42" y="376"/>
                  </a:lnTo>
                  <a:lnTo>
                    <a:pt x="37" y="379"/>
                  </a:lnTo>
                  <a:lnTo>
                    <a:pt x="37" y="381"/>
                  </a:lnTo>
                  <a:lnTo>
                    <a:pt x="34" y="358"/>
                  </a:lnTo>
                  <a:lnTo>
                    <a:pt x="30" y="334"/>
                  </a:lnTo>
                  <a:lnTo>
                    <a:pt x="29" y="329"/>
                  </a:lnTo>
                  <a:lnTo>
                    <a:pt x="27" y="311"/>
                  </a:lnTo>
                  <a:lnTo>
                    <a:pt x="25" y="289"/>
                  </a:lnTo>
                  <a:lnTo>
                    <a:pt x="24" y="279"/>
                  </a:lnTo>
                  <a:lnTo>
                    <a:pt x="20" y="244"/>
                  </a:lnTo>
                  <a:lnTo>
                    <a:pt x="20" y="239"/>
                  </a:lnTo>
                  <a:lnTo>
                    <a:pt x="15" y="214"/>
                  </a:lnTo>
                  <a:lnTo>
                    <a:pt x="15" y="197"/>
                  </a:lnTo>
                  <a:lnTo>
                    <a:pt x="12" y="174"/>
                  </a:lnTo>
                  <a:lnTo>
                    <a:pt x="10" y="167"/>
                  </a:lnTo>
                  <a:lnTo>
                    <a:pt x="7" y="138"/>
                  </a:lnTo>
                  <a:lnTo>
                    <a:pt x="5" y="133"/>
                  </a:lnTo>
                  <a:lnTo>
                    <a:pt x="5" y="118"/>
                  </a:lnTo>
                  <a:lnTo>
                    <a:pt x="4" y="107"/>
                  </a:lnTo>
                  <a:lnTo>
                    <a:pt x="0" y="88"/>
                  </a:lnTo>
                  <a:lnTo>
                    <a:pt x="35" y="82"/>
                  </a:lnTo>
                  <a:lnTo>
                    <a:pt x="37" y="82"/>
                  </a:lnTo>
                  <a:lnTo>
                    <a:pt x="79" y="75"/>
                  </a:lnTo>
                  <a:lnTo>
                    <a:pt x="87" y="73"/>
                  </a:lnTo>
                  <a:lnTo>
                    <a:pt x="111" y="68"/>
                  </a:lnTo>
                  <a:lnTo>
                    <a:pt x="141" y="77"/>
                  </a:lnTo>
                  <a:lnTo>
                    <a:pt x="154" y="85"/>
                  </a:lnTo>
                  <a:lnTo>
                    <a:pt x="173" y="82"/>
                  </a:lnTo>
                  <a:lnTo>
                    <a:pt x="174" y="85"/>
                  </a:lnTo>
                  <a:lnTo>
                    <a:pt x="151" y="95"/>
                  </a:lnTo>
                  <a:lnTo>
                    <a:pt x="164" y="97"/>
                  </a:lnTo>
                  <a:lnTo>
                    <a:pt x="179" y="90"/>
                  </a:lnTo>
                  <a:lnTo>
                    <a:pt x="196" y="95"/>
                  </a:lnTo>
                  <a:lnTo>
                    <a:pt x="213" y="88"/>
                  </a:lnTo>
                  <a:lnTo>
                    <a:pt x="238" y="75"/>
                  </a:lnTo>
                  <a:lnTo>
                    <a:pt x="243" y="75"/>
                  </a:lnTo>
                  <a:lnTo>
                    <a:pt x="261" y="73"/>
                  </a:lnTo>
                  <a:lnTo>
                    <a:pt x="281" y="53"/>
                  </a:lnTo>
                  <a:lnTo>
                    <a:pt x="290" y="41"/>
                  </a:lnTo>
                  <a:lnTo>
                    <a:pt x="317" y="23"/>
                  </a:lnTo>
                  <a:lnTo>
                    <a:pt x="355" y="0"/>
                  </a:lnTo>
                  <a:lnTo>
                    <a:pt x="357" y="15"/>
                  </a:lnTo>
                  <a:lnTo>
                    <a:pt x="365" y="55"/>
                  </a:lnTo>
                  <a:lnTo>
                    <a:pt x="365" y="56"/>
                  </a:lnTo>
                  <a:lnTo>
                    <a:pt x="372" y="97"/>
                  </a:lnTo>
                  <a:lnTo>
                    <a:pt x="377" y="122"/>
                  </a:lnTo>
                  <a:lnTo>
                    <a:pt x="377" y="127"/>
                  </a:lnTo>
                  <a:lnTo>
                    <a:pt x="382" y="152"/>
                  </a:lnTo>
                  <a:lnTo>
                    <a:pt x="377" y="154"/>
                  </a:lnTo>
                  <a:lnTo>
                    <a:pt x="375" y="154"/>
                  </a:lnTo>
                  <a:lnTo>
                    <a:pt x="372" y="155"/>
                  </a:lnTo>
                  <a:lnTo>
                    <a:pt x="370" y="160"/>
                  </a:lnTo>
                  <a:lnTo>
                    <a:pt x="370" y="162"/>
                  </a:lnTo>
                  <a:lnTo>
                    <a:pt x="375" y="164"/>
                  </a:lnTo>
                  <a:lnTo>
                    <a:pt x="377" y="167"/>
                  </a:lnTo>
                  <a:lnTo>
                    <a:pt x="377" y="170"/>
                  </a:lnTo>
                  <a:lnTo>
                    <a:pt x="377" y="180"/>
                  </a:lnTo>
                  <a:lnTo>
                    <a:pt x="378" y="182"/>
                  </a:lnTo>
                  <a:lnTo>
                    <a:pt x="382" y="189"/>
                  </a:lnTo>
                  <a:lnTo>
                    <a:pt x="380" y="194"/>
                  </a:lnTo>
                  <a:lnTo>
                    <a:pt x="378" y="197"/>
                  </a:lnTo>
                  <a:lnTo>
                    <a:pt x="377" y="204"/>
                  </a:lnTo>
                  <a:lnTo>
                    <a:pt x="377" y="205"/>
                  </a:lnTo>
                  <a:lnTo>
                    <a:pt x="377" y="207"/>
                  </a:lnTo>
                  <a:lnTo>
                    <a:pt x="375" y="222"/>
                  </a:lnTo>
                  <a:lnTo>
                    <a:pt x="377" y="227"/>
                  </a:lnTo>
                  <a:lnTo>
                    <a:pt x="375" y="232"/>
                  </a:lnTo>
                  <a:lnTo>
                    <a:pt x="377" y="235"/>
                  </a:lnTo>
                  <a:lnTo>
                    <a:pt x="375" y="237"/>
                  </a:lnTo>
                  <a:lnTo>
                    <a:pt x="373" y="235"/>
                  </a:lnTo>
                  <a:lnTo>
                    <a:pt x="372" y="237"/>
                  </a:lnTo>
                  <a:lnTo>
                    <a:pt x="375" y="241"/>
                  </a:lnTo>
                  <a:lnTo>
                    <a:pt x="373" y="242"/>
                  </a:lnTo>
                  <a:lnTo>
                    <a:pt x="372" y="246"/>
                  </a:lnTo>
                  <a:lnTo>
                    <a:pt x="373" y="249"/>
                  </a:lnTo>
                  <a:lnTo>
                    <a:pt x="368" y="256"/>
                  </a:lnTo>
                  <a:lnTo>
                    <a:pt x="370" y="257"/>
                  </a:lnTo>
                  <a:lnTo>
                    <a:pt x="373" y="259"/>
                  </a:lnTo>
                  <a:lnTo>
                    <a:pt x="373" y="261"/>
                  </a:lnTo>
                  <a:lnTo>
                    <a:pt x="372" y="264"/>
                  </a:lnTo>
                  <a:lnTo>
                    <a:pt x="370" y="266"/>
                  </a:lnTo>
                  <a:lnTo>
                    <a:pt x="370" y="269"/>
                  </a:lnTo>
                  <a:lnTo>
                    <a:pt x="368" y="272"/>
                  </a:lnTo>
                  <a:lnTo>
                    <a:pt x="367" y="272"/>
                  </a:lnTo>
                  <a:lnTo>
                    <a:pt x="363" y="277"/>
                  </a:lnTo>
                  <a:lnTo>
                    <a:pt x="358" y="281"/>
                  </a:lnTo>
                  <a:lnTo>
                    <a:pt x="358" y="282"/>
                  </a:lnTo>
                  <a:lnTo>
                    <a:pt x="355" y="287"/>
                  </a:lnTo>
                  <a:lnTo>
                    <a:pt x="353" y="291"/>
                  </a:lnTo>
                  <a:lnTo>
                    <a:pt x="348" y="296"/>
                  </a:lnTo>
                  <a:lnTo>
                    <a:pt x="347" y="299"/>
                  </a:lnTo>
                  <a:lnTo>
                    <a:pt x="345" y="301"/>
                  </a:lnTo>
                  <a:lnTo>
                    <a:pt x="340" y="302"/>
                  </a:lnTo>
                  <a:lnTo>
                    <a:pt x="337" y="307"/>
                  </a:lnTo>
                  <a:lnTo>
                    <a:pt x="333" y="309"/>
                  </a:lnTo>
                  <a:lnTo>
                    <a:pt x="327" y="302"/>
                  </a:lnTo>
                  <a:lnTo>
                    <a:pt x="325" y="302"/>
                  </a:lnTo>
                  <a:lnTo>
                    <a:pt x="323" y="302"/>
                  </a:lnTo>
                  <a:lnTo>
                    <a:pt x="318" y="311"/>
                  </a:lnTo>
                  <a:lnTo>
                    <a:pt x="318" y="312"/>
                  </a:lnTo>
                  <a:lnTo>
                    <a:pt x="318" y="321"/>
                  </a:lnTo>
                  <a:lnTo>
                    <a:pt x="310" y="322"/>
                  </a:lnTo>
                  <a:lnTo>
                    <a:pt x="308" y="322"/>
                  </a:lnTo>
                  <a:lnTo>
                    <a:pt x="308" y="328"/>
                  </a:lnTo>
                  <a:lnTo>
                    <a:pt x="305" y="329"/>
                  </a:lnTo>
                  <a:lnTo>
                    <a:pt x="303" y="333"/>
                  </a:lnTo>
                  <a:lnTo>
                    <a:pt x="305" y="339"/>
                  </a:lnTo>
                  <a:lnTo>
                    <a:pt x="305" y="343"/>
                  </a:lnTo>
                  <a:lnTo>
                    <a:pt x="303" y="344"/>
                  </a:lnTo>
                  <a:lnTo>
                    <a:pt x="300" y="344"/>
                  </a:lnTo>
                  <a:lnTo>
                    <a:pt x="300" y="346"/>
                  </a:lnTo>
                  <a:lnTo>
                    <a:pt x="301" y="349"/>
                  </a:lnTo>
                  <a:lnTo>
                    <a:pt x="305" y="353"/>
                  </a:lnTo>
                  <a:lnTo>
                    <a:pt x="305" y="356"/>
                  </a:lnTo>
                  <a:lnTo>
                    <a:pt x="306" y="361"/>
                  </a:lnTo>
                  <a:lnTo>
                    <a:pt x="305" y="363"/>
                  </a:lnTo>
                  <a:lnTo>
                    <a:pt x="303" y="359"/>
                  </a:lnTo>
                  <a:lnTo>
                    <a:pt x="301" y="361"/>
                  </a:lnTo>
                  <a:lnTo>
                    <a:pt x="300" y="368"/>
                  </a:lnTo>
                  <a:lnTo>
                    <a:pt x="296" y="369"/>
                  </a:lnTo>
                  <a:lnTo>
                    <a:pt x="295" y="368"/>
                  </a:lnTo>
                  <a:lnTo>
                    <a:pt x="293" y="368"/>
                  </a:lnTo>
                  <a:lnTo>
                    <a:pt x="295" y="363"/>
                  </a:lnTo>
                  <a:lnTo>
                    <a:pt x="291" y="358"/>
                  </a:lnTo>
                  <a:lnTo>
                    <a:pt x="291" y="356"/>
                  </a:lnTo>
                  <a:lnTo>
                    <a:pt x="288" y="356"/>
                  </a:lnTo>
                  <a:lnTo>
                    <a:pt x="285" y="354"/>
                  </a:lnTo>
                  <a:lnTo>
                    <a:pt x="281" y="354"/>
                  </a:lnTo>
                  <a:lnTo>
                    <a:pt x="281" y="359"/>
                  </a:lnTo>
                  <a:lnTo>
                    <a:pt x="278" y="361"/>
                  </a:lnTo>
                  <a:lnTo>
                    <a:pt x="278" y="364"/>
                  </a:lnTo>
                  <a:lnTo>
                    <a:pt x="275" y="369"/>
                  </a:lnTo>
                  <a:lnTo>
                    <a:pt x="275" y="376"/>
                  </a:lnTo>
                  <a:lnTo>
                    <a:pt x="271" y="381"/>
                  </a:lnTo>
                  <a:lnTo>
                    <a:pt x="271" y="384"/>
                  </a:lnTo>
                  <a:lnTo>
                    <a:pt x="275" y="391"/>
                  </a:lnTo>
                  <a:lnTo>
                    <a:pt x="275" y="396"/>
                  </a:lnTo>
                  <a:lnTo>
                    <a:pt x="276" y="399"/>
                  </a:lnTo>
                  <a:lnTo>
                    <a:pt x="276" y="404"/>
                  </a:lnTo>
                  <a:lnTo>
                    <a:pt x="273" y="406"/>
                  </a:lnTo>
                  <a:lnTo>
                    <a:pt x="270" y="406"/>
                  </a:lnTo>
                  <a:lnTo>
                    <a:pt x="268" y="408"/>
                  </a:lnTo>
                  <a:lnTo>
                    <a:pt x="268" y="421"/>
                  </a:lnTo>
                  <a:lnTo>
                    <a:pt x="266" y="425"/>
                  </a:lnTo>
                  <a:lnTo>
                    <a:pt x="260" y="426"/>
                  </a:lnTo>
                  <a:lnTo>
                    <a:pt x="251" y="430"/>
                  </a:lnTo>
                  <a:lnTo>
                    <a:pt x="248" y="431"/>
                  </a:lnTo>
                  <a:lnTo>
                    <a:pt x="245" y="431"/>
                  </a:lnTo>
                  <a:lnTo>
                    <a:pt x="245" y="430"/>
                  </a:lnTo>
                  <a:lnTo>
                    <a:pt x="240" y="425"/>
                  </a:lnTo>
                  <a:lnTo>
                    <a:pt x="235" y="421"/>
                  </a:lnTo>
                  <a:lnTo>
                    <a:pt x="231" y="418"/>
                  </a:lnTo>
                  <a:lnTo>
                    <a:pt x="228" y="418"/>
                  </a:lnTo>
                  <a:lnTo>
                    <a:pt x="223" y="418"/>
                  </a:lnTo>
                  <a:lnTo>
                    <a:pt x="219" y="416"/>
                  </a:lnTo>
                  <a:lnTo>
                    <a:pt x="218" y="413"/>
                  </a:lnTo>
                  <a:lnTo>
                    <a:pt x="216" y="408"/>
                  </a:lnTo>
                  <a:lnTo>
                    <a:pt x="213" y="404"/>
                  </a:lnTo>
                  <a:lnTo>
                    <a:pt x="213" y="399"/>
                  </a:lnTo>
                  <a:lnTo>
                    <a:pt x="211" y="398"/>
                  </a:lnTo>
                  <a:lnTo>
                    <a:pt x="208" y="398"/>
                  </a:lnTo>
                  <a:lnTo>
                    <a:pt x="204" y="401"/>
                  </a:lnTo>
                  <a:lnTo>
                    <a:pt x="199" y="403"/>
                  </a:lnTo>
                  <a:lnTo>
                    <a:pt x="196" y="408"/>
                  </a:lnTo>
                  <a:lnTo>
                    <a:pt x="194" y="410"/>
                  </a:lnTo>
                  <a:lnTo>
                    <a:pt x="191" y="416"/>
                  </a:lnTo>
                  <a:lnTo>
                    <a:pt x="188" y="418"/>
                  </a:lnTo>
                  <a:lnTo>
                    <a:pt x="183" y="416"/>
                  </a:lnTo>
                  <a:lnTo>
                    <a:pt x="179" y="418"/>
                  </a:lnTo>
                </a:path>
              </a:pathLst>
            </a:custGeom>
            <a:solidFill>
              <a:srgbClr val="005426"/>
            </a:solidFill>
            <a:ln w="12700" cap="flat" cmpd="sng">
              <a:solidFill>
                <a:schemeClr val="bg2">
                  <a:lumMod val="40000"/>
                  <a:lumOff val="60000"/>
                </a:schemeClr>
              </a:solidFill>
              <a:prstDash val="solid"/>
              <a:round/>
              <a:headEnd type="none" w="med" len="med"/>
              <a:tailEnd type="none" w="med" len="med"/>
            </a:ln>
          </p:spPr>
          <p:txBody>
            <a:bodyPr/>
            <a:lstStyle/>
            <a:p>
              <a:endParaRPr lang="en-US"/>
            </a:p>
          </p:txBody>
        </p:sp>
        <p:sp>
          <p:nvSpPr>
            <p:cNvPr id="260" name="TextBox 259"/>
            <p:cNvSpPr txBox="1"/>
            <p:nvPr/>
          </p:nvSpPr>
          <p:spPr bwMode="auto">
            <a:xfrm>
              <a:off x="7086500" y="6022050"/>
              <a:ext cx="874391" cy="244857"/>
            </a:xfrm>
            <a:prstGeom prst="rect">
              <a:avLst/>
            </a:prstGeom>
            <a:noFill/>
            <a:ln>
              <a:noFill/>
            </a:ln>
          </p:spPr>
          <p:txBody>
            <a:bodyPr wrap="none">
              <a:spAutoFit/>
            </a:bodyPr>
            <a:lstStyle/>
            <a:p>
              <a:pPr>
                <a:spcBef>
                  <a:spcPct val="20000"/>
                </a:spcBef>
                <a:buFont typeface="Wingdings" pitchFamily="2" charset="2"/>
                <a:buNone/>
                <a:defRPr/>
              </a:pPr>
              <a:r>
                <a:rPr lang="en-US" sz="1200" b="0" dirty="0">
                  <a:latin typeface="Arial Narrow" pitchFamily="34" charset="0"/>
                </a:rPr>
                <a:t>As  </a:t>
              </a:r>
              <a:r>
                <a:rPr lang="en-US" sz="1200" b="0" dirty="0" smtClean="0">
                  <a:latin typeface="Arial Narrow" pitchFamily="34" charset="0"/>
                </a:rPr>
                <a:t>of April 2015</a:t>
              </a:r>
              <a:endParaRPr lang="en-US" sz="1200" dirty="0" smtClean="0">
                <a:latin typeface="Arial Narrow" pitchFamily="34" charset="0"/>
              </a:endParaRPr>
            </a:p>
          </p:txBody>
        </p:sp>
        <p:sp>
          <p:nvSpPr>
            <p:cNvPr id="261" name="Freeform 162"/>
            <p:cNvSpPr>
              <a:spLocks/>
            </p:cNvSpPr>
            <p:nvPr/>
          </p:nvSpPr>
          <p:spPr bwMode="auto">
            <a:xfrm>
              <a:off x="7931150" y="4881563"/>
              <a:ext cx="515938" cy="293687"/>
            </a:xfrm>
            <a:custGeom>
              <a:avLst/>
              <a:gdLst/>
              <a:ahLst/>
              <a:cxnLst>
                <a:cxn ang="0">
                  <a:pos x="331" y="355"/>
                </a:cxn>
                <a:cxn ang="0">
                  <a:pos x="182" y="375"/>
                </a:cxn>
                <a:cxn ang="0">
                  <a:pos x="134" y="383"/>
                </a:cxn>
                <a:cxn ang="0">
                  <a:pos x="40" y="398"/>
                </a:cxn>
                <a:cxn ang="0">
                  <a:pos x="20" y="393"/>
                </a:cxn>
                <a:cxn ang="0">
                  <a:pos x="49" y="378"/>
                </a:cxn>
                <a:cxn ang="0">
                  <a:pos x="69" y="353"/>
                </a:cxn>
                <a:cxn ang="0">
                  <a:pos x="79" y="335"/>
                </a:cxn>
                <a:cxn ang="0">
                  <a:pos x="115" y="305"/>
                </a:cxn>
                <a:cxn ang="0">
                  <a:pos x="146" y="288"/>
                </a:cxn>
                <a:cxn ang="0">
                  <a:pos x="157" y="300"/>
                </a:cxn>
                <a:cxn ang="0">
                  <a:pos x="181" y="305"/>
                </a:cxn>
                <a:cxn ang="0">
                  <a:pos x="197" y="288"/>
                </a:cxn>
                <a:cxn ang="0">
                  <a:pos x="233" y="286"/>
                </a:cxn>
                <a:cxn ang="0">
                  <a:pos x="241" y="270"/>
                </a:cxn>
                <a:cxn ang="0">
                  <a:pos x="251" y="271"/>
                </a:cxn>
                <a:cxn ang="0">
                  <a:pos x="273" y="260"/>
                </a:cxn>
                <a:cxn ang="0">
                  <a:pos x="284" y="255"/>
                </a:cxn>
                <a:cxn ang="0">
                  <a:pos x="291" y="241"/>
                </a:cxn>
                <a:cxn ang="0">
                  <a:pos x="288" y="226"/>
                </a:cxn>
                <a:cxn ang="0">
                  <a:pos x="294" y="208"/>
                </a:cxn>
                <a:cxn ang="0">
                  <a:pos x="308" y="183"/>
                </a:cxn>
                <a:cxn ang="0">
                  <a:pos x="318" y="157"/>
                </a:cxn>
                <a:cxn ang="0">
                  <a:pos x="321" y="142"/>
                </a:cxn>
                <a:cxn ang="0">
                  <a:pos x="335" y="121"/>
                </a:cxn>
                <a:cxn ang="0">
                  <a:pos x="371" y="102"/>
                </a:cxn>
                <a:cxn ang="0">
                  <a:pos x="388" y="86"/>
                </a:cxn>
                <a:cxn ang="0">
                  <a:pos x="401" y="65"/>
                </a:cxn>
                <a:cxn ang="0">
                  <a:pos x="408" y="52"/>
                </a:cxn>
                <a:cxn ang="0">
                  <a:pos x="420" y="34"/>
                </a:cxn>
                <a:cxn ang="0">
                  <a:pos x="422" y="12"/>
                </a:cxn>
                <a:cxn ang="0">
                  <a:pos x="450" y="15"/>
                </a:cxn>
                <a:cxn ang="0">
                  <a:pos x="475" y="4"/>
                </a:cxn>
                <a:cxn ang="0">
                  <a:pos x="498" y="10"/>
                </a:cxn>
                <a:cxn ang="0">
                  <a:pos x="503" y="25"/>
                </a:cxn>
                <a:cxn ang="0">
                  <a:pos x="532" y="34"/>
                </a:cxn>
                <a:cxn ang="0">
                  <a:pos x="545" y="45"/>
                </a:cxn>
                <a:cxn ang="0">
                  <a:pos x="544" y="60"/>
                </a:cxn>
                <a:cxn ang="0">
                  <a:pos x="530" y="87"/>
                </a:cxn>
                <a:cxn ang="0">
                  <a:pos x="562" y="107"/>
                </a:cxn>
                <a:cxn ang="0">
                  <a:pos x="612" y="127"/>
                </a:cxn>
                <a:cxn ang="0">
                  <a:pos x="634" y="157"/>
                </a:cxn>
                <a:cxn ang="0">
                  <a:pos x="592" y="142"/>
                </a:cxn>
                <a:cxn ang="0">
                  <a:pos x="639" y="178"/>
                </a:cxn>
                <a:cxn ang="0">
                  <a:pos x="647" y="198"/>
                </a:cxn>
                <a:cxn ang="0">
                  <a:pos x="634" y="196"/>
                </a:cxn>
                <a:cxn ang="0">
                  <a:pos x="624" y="208"/>
                </a:cxn>
                <a:cxn ang="0">
                  <a:pos x="656" y="221"/>
                </a:cxn>
                <a:cxn ang="0">
                  <a:pos x="636" y="231"/>
                </a:cxn>
                <a:cxn ang="0">
                  <a:pos x="621" y="216"/>
                </a:cxn>
                <a:cxn ang="0">
                  <a:pos x="599" y="218"/>
                </a:cxn>
                <a:cxn ang="0">
                  <a:pos x="621" y="224"/>
                </a:cxn>
                <a:cxn ang="0">
                  <a:pos x="639" y="248"/>
                </a:cxn>
                <a:cxn ang="0">
                  <a:pos x="649" y="248"/>
                </a:cxn>
                <a:cxn ang="0">
                  <a:pos x="662" y="255"/>
                </a:cxn>
                <a:cxn ang="0">
                  <a:pos x="686" y="236"/>
                </a:cxn>
                <a:cxn ang="0">
                  <a:pos x="693" y="278"/>
                </a:cxn>
                <a:cxn ang="0">
                  <a:pos x="646" y="288"/>
                </a:cxn>
                <a:cxn ang="0">
                  <a:pos x="525" y="316"/>
                </a:cxn>
                <a:cxn ang="0">
                  <a:pos x="413" y="340"/>
                </a:cxn>
              </a:cxnLst>
              <a:rect l="0" t="0" r="r" b="b"/>
              <a:pathLst>
                <a:path w="706" h="403">
                  <a:moveTo>
                    <a:pt x="413" y="340"/>
                  </a:moveTo>
                  <a:lnTo>
                    <a:pt x="406" y="342"/>
                  </a:lnTo>
                  <a:lnTo>
                    <a:pt x="380" y="345"/>
                  </a:lnTo>
                  <a:lnTo>
                    <a:pt x="360" y="350"/>
                  </a:lnTo>
                  <a:lnTo>
                    <a:pt x="333" y="355"/>
                  </a:lnTo>
                  <a:lnTo>
                    <a:pt x="331" y="355"/>
                  </a:lnTo>
                  <a:lnTo>
                    <a:pt x="296" y="362"/>
                  </a:lnTo>
                  <a:lnTo>
                    <a:pt x="279" y="363"/>
                  </a:lnTo>
                  <a:lnTo>
                    <a:pt x="259" y="365"/>
                  </a:lnTo>
                  <a:lnTo>
                    <a:pt x="254" y="367"/>
                  </a:lnTo>
                  <a:lnTo>
                    <a:pt x="212" y="373"/>
                  </a:lnTo>
                  <a:lnTo>
                    <a:pt x="182" y="375"/>
                  </a:lnTo>
                  <a:lnTo>
                    <a:pt x="184" y="373"/>
                  </a:lnTo>
                  <a:lnTo>
                    <a:pt x="169" y="375"/>
                  </a:lnTo>
                  <a:lnTo>
                    <a:pt x="159" y="377"/>
                  </a:lnTo>
                  <a:lnTo>
                    <a:pt x="159" y="378"/>
                  </a:lnTo>
                  <a:lnTo>
                    <a:pt x="139" y="383"/>
                  </a:lnTo>
                  <a:lnTo>
                    <a:pt x="134" y="383"/>
                  </a:lnTo>
                  <a:lnTo>
                    <a:pt x="127" y="383"/>
                  </a:lnTo>
                  <a:lnTo>
                    <a:pt x="97" y="390"/>
                  </a:lnTo>
                  <a:lnTo>
                    <a:pt x="75" y="393"/>
                  </a:lnTo>
                  <a:lnTo>
                    <a:pt x="62" y="395"/>
                  </a:lnTo>
                  <a:lnTo>
                    <a:pt x="42" y="398"/>
                  </a:lnTo>
                  <a:lnTo>
                    <a:pt x="40" y="398"/>
                  </a:lnTo>
                  <a:lnTo>
                    <a:pt x="37" y="397"/>
                  </a:lnTo>
                  <a:lnTo>
                    <a:pt x="20" y="400"/>
                  </a:lnTo>
                  <a:lnTo>
                    <a:pt x="0" y="403"/>
                  </a:lnTo>
                  <a:lnTo>
                    <a:pt x="3" y="400"/>
                  </a:lnTo>
                  <a:lnTo>
                    <a:pt x="12" y="395"/>
                  </a:lnTo>
                  <a:lnTo>
                    <a:pt x="20" y="393"/>
                  </a:lnTo>
                  <a:lnTo>
                    <a:pt x="23" y="392"/>
                  </a:lnTo>
                  <a:lnTo>
                    <a:pt x="25" y="388"/>
                  </a:lnTo>
                  <a:lnTo>
                    <a:pt x="30" y="385"/>
                  </a:lnTo>
                  <a:lnTo>
                    <a:pt x="42" y="382"/>
                  </a:lnTo>
                  <a:lnTo>
                    <a:pt x="47" y="380"/>
                  </a:lnTo>
                  <a:lnTo>
                    <a:pt x="49" y="378"/>
                  </a:lnTo>
                  <a:lnTo>
                    <a:pt x="47" y="375"/>
                  </a:lnTo>
                  <a:lnTo>
                    <a:pt x="52" y="367"/>
                  </a:lnTo>
                  <a:lnTo>
                    <a:pt x="54" y="365"/>
                  </a:lnTo>
                  <a:lnTo>
                    <a:pt x="62" y="363"/>
                  </a:lnTo>
                  <a:lnTo>
                    <a:pt x="69" y="360"/>
                  </a:lnTo>
                  <a:lnTo>
                    <a:pt x="69" y="353"/>
                  </a:lnTo>
                  <a:lnTo>
                    <a:pt x="67" y="350"/>
                  </a:lnTo>
                  <a:lnTo>
                    <a:pt x="74" y="345"/>
                  </a:lnTo>
                  <a:lnTo>
                    <a:pt x="80" y="342"/>
                  </a:lnTo>
                  <a:lnTo>
                    <a:pt x="80" y="338"/>
                  </a:lnTo>
                  <a:lnTo>
                    <a:pt x="80" y="337"/>
                  </a:lnTo>
                  <a:lnTo>
                    <a:pt x="79" y="335"/>
                  </a:lnTo>
                  <a:lnTo>
                    <a:pt x="79" y="331"/>
                  </a:lnTo>
                  <a:lnTo>
                    <a:pt x="92" y="320"/>
                  </a:lnTo>
                  <a:lnTo>
                    <a:pt x="94" y="320"/>
                  </a:lnTo>
                  <a:lnTo>
                    <a:pt x="105" y="311"/>
                  </a:lnTo>
                  <a:lnTo>
                    <a:pt x="109" y="310"/>
                  </a:lnTo>
                  <a:lnTo>
                    <a:pt x="115" y="305"/>
                  </a:lnTo>
                  <a:lnTo>
                    <a:pt x="139" y="275"/>
                  </a:lnTo>
                  <a:lnTo>
                    <a:pt x="142" y="278"/>
                  </a:lnTo>
                  <a:lnTo>
                    <a:pt x="141" y="278"/>
                  </a:lnTo>
                  <a:lnTo>
                    <a:pt x="139" y="280"/>
                  </a:lnTo>
                  <a:lnTo>
                    <a:pt x="137" y="281"/>
                  </a:lnTo>
                  <a:lnTo>
                    <a:pt x="146" y="288"/>
                  </a:lnTo>
                  <a:lnTo>
                    <a:pt x="146" y="291"/>
                  </a:lnTo>
                  <a:lnTo>
                    <a:pt x="147" y="295"/>
                  </a:lnTo>
                  <a:lnTo>
                    <a:pt x="152" y="296"/>
                  </a:lnTo>
                  <a:lnTo>
                    <a:pt x="152" y="298"/>
                  </a:lnTo>
                  <a:lnTo>
                    <a:pt x="156" y="300"/>
                  </a:lnTo>
                  <a:lnTo>
                    <a:pt x="157" y="300"/>
                  </a:lnTo>
                  <a:lnTo>
                    <a:pt x="159" y="300"/>
                  </a:lnTo>
                  <a:lnTo>
                    <a:pt x="162" y="300"/>
                  </a:lnTo>
                  <a:lnTo>
                    <a:pt x="164" y="303"/>
                  </a:lnTo>
                  <a:lnTo>
                    <a:pt x="169" y="303"/>
                  </a:lnTo>
                  <a:lnTo>
                    <a:pt x="172" y="306"/>
                  </a:lnTo>
                  <a:lnTo>
                    <a:pt x="181" y="305"/>
                  </a:lnTo>
                  <a:lnTo>
                    <a:pt x="186" y="300"/>
                  </a:lnTo>
                  <a:lnTo>
                    <a:pt x="187" y="300"/>
                  </a:lnTo>
                  <a:lnTo>
                    <a:pt x="189" y="298"/>
                  </a:lnTo>
                  <a:lnTo>
                    <a:pt x="194" y="295"/>
                  </a:lnTo>
                  <a:lnTo>
                    <a:pt x="194" y="290"/>
                  </a:lnTo>
                  <a:lnTo>
                    <a:pt x="197" y="288"/>
                  </a:lnTo>
                  <a:lnTo>
                    <a:pt x="201" y="291"/>
                  </a:lnTo>
                  <a:lnTo>
                    <a:pt x="211" y="296"/>
                  </a:lnTo>
                  <a:lnTo>
                    <a:pt x="217" y="290"/>
                  </a:lnTo>
                  <a:lnTo>
                    <a:pt x="227" y="288"/>
                  </a:lnTo>
                  <a:lnTo>
                    <a:pt x="231" y="285"/>
                  </a:lnTo>
                  <a:lnTo>
                    <a:pt x="233" y="286"/>
                  </a:lnTo>
                  <a:lnTo>
                    <a:pt x="233" y="286"/>
                  </a:lnTo>
                  <a:lnTo>
                    <a:pt x="236" y="285"/>
                  </a:lnTo>
                  <a:lnTo>
                    <a:pt x="243" y="278"/>
                  </a:lnTo>
                  <a:lnTo>
                    <a:pt x="243" y="278"/>
                  </a:lnTo>
                  <a:lnTo>
                    <a:pt x="239" y="275"/>
                  </a:lnTo>
                  <a:lnTo>
                    <a:pt x="241" y="270"/>
                  </a:lnTo>
                  <a:lnTo>
                    <a:pt x="246" y="270"/>
                  </a:lnTo>
                  <a:lnTo>
                    <a:pt x="246" y="273"/>
                  </a:lnTo>
                  <a:lnTo>
                    <a:pt x="249" y="273"/>
                  </a:lnTo>
                  <a:lnTo>
                    <a:pt x="249" y="275"/>
                  </a:lnTo>
                  <a:lnTo>
                    <a:pt x="251" y="273"/>
                  </a:lnTo>
                  <a:lnTo>
                    <a:pt x="251" y="271"/>
                  </a:lnTo>
                  <a:lnTo>
                    <a:pt x="253" y="271"/>
                  </a:lnTo>
                  <a:lnTo>
                    <a:pt x="254" y="271"/>
                  </a:lnTo>
                  <a:lnTo>
                    <a:pt x="264" y="263"/>
                  </a:lnTo>
                  <a:lnTo>
                    <a:pt x="268" y="260"/>
                  </a:lnTo>
                  <a:lnTo>
                    <a:pt x="271" y="258"/>
                  </a:lnTo>
                  <a:lnTo>
                    <a:pt x="273" y="260"/>
                  </a:lnTo>
                  <a:lnTo>
                    <a:pt x="274" y="263"/>
                  </a:lnTo>
                  <a:lnTo>
                    <a:pt x="276" y="265"/>
                  </a:lnTo>
                  <a:lnTo>
                    <a:pt x="278" y="261"/>
                  </a:lnTo>
                  <a:lnTo>
                    <a:pt x="281" y="256"/>
                  </a:lnTo>
                  <a:lnTo>
                    <a:pt x="284" y="256"/>
                  </a:lnTo>
                  <a:lnTo>
                    <a:pt x="284" y="255"/>
                  </a:lnTo>
                  <a:lnTo>
                    <a:pt x="289" y="251"/>
                  </a:lnTo>
                  <a:lnTo>
                    <a:pt x="289" y="248"/>
                  </a:lnTo>
                  <a:lnTo>
                    <a:pt x="286" y="250"/>
                  </a:lnTo>
                  <a:lnTo>
                    <a:pt x="286" y="248"/>
                  </a:lnTo>
                  <a:lnTo>
                    <a:pt x="286" y="246"/>
                  </a:lnTo>
                  <a:lnTo>
                    <a:pt x="291" y="241"/>
                  </a:lnTo>
                  <a:lnTo>
                    <a:pt x="294" y="236"/>
                  </a:lnTo>
                  <a:lnTo>
                    <a:pt x="289" y="234"/>
                  </a:lnTo>
                  <a:lnTo>
                    <a:pt x="286" y="236"/>
                  </a:lnTo>
                  <a:lnTo>
                    <a:pt x="286" y="234"/>
                  </a:lnTo>
                  <a:lnTo>
                    <a:pt x="286" y="233"/>
                  </a:lnTo>
                  <a:lnTo>
                    <a:pt x="288" y="226"/>
                  </a:lnTo>
                  <a:lnTo>
                    <a:pt x="286" y="223"/>
                  </a:lnTo>
                  <a:lnTo>
                    <a:pt x="289" y="219"/>
                  </a:lnTo>
                  <a:lnTo>
                    <a:pt x="289" y="216"/>
                  </a:lnTo>
                  <a:lnTo>
                    <a:pt x="293" y="213"/>
                  </a:lnTo>
                  <a:lnTo>
                    <a:pt x="293" y="209"/>
                  </a:lnTo>
                  <a:lnTo>
                    <a:pt x="294" y="208"/>
                  </a:lnTo>
                  <a:lnTo>
                    <a:pt x="296" y="204"/>
                  </a:lnTo>
                  <a:lnTo>
                    <a:pt x="296" y="203"/>
                  </a:lnTo>
                  <a:lnTo>
                    <a:pt x="301" y="198"/>
                  </a:lnTo>
                  <a:lnTo>
                    <a:pt x="306" y="193"/>
                  </a:lnTo>
                  <a:lnTo>
                    <a:pt x="308" y="186"/>
                  </a:lnTo>
                  <a:lnTo>
                    <a:pt x="308" y="183"/>
                  </a:lnTo>
                  <a:lnTo>
                    <a:pt x="309" y="179"/>
                  </a:lnTo>
                  <a:lnTo>
                    <a:pt x="308" y="176"/>
                  </a:lnTo>
                  <a:lnTo>
                    <a:pt x="309" y="171"/>
                  </a:lnTo>
                  <a:lnTo>
                    <a:pt x="308" y="171"/>
                  </a:lnTo>
                  <a:lnTo>
                    <a:pt x="314" y="161"/>
                  </a:lnTo>
                  <a:lnTo>
                    <a:pt x="318" y="157"/>
                  </a:lnTo>
                  <a:lnTo>
                    <a:pt x="318" y="156"/>
                  </a:lnTo>
                  <a:lnTo>
                    <a:pt x="316" y="154"/>
                  </a:lnTo>
                  <a:lnTo>
                    <a:pt x="316" y="152"/>
                  </a:lnTo>
                  <a:lnTo>
                    <a:pt x="318" y="147"/>
                  </a:lnTo>
                  <a:lnTo>
                    <a:pt x="321" y="147"/>
                  </a:lnTo>
                  <a:lnTo>
                    <a:pt x="321" y="142"/>
                  </a:lnTo>
                  <a:lnTo>
                    <a:pt x="325" y="139"/>
                  </a:lnTo>
                  <a:lnTo>
                    <a:pt x="321" y="129"/>
                  </a:lnTo>
                  <a:lnTo>
                    <a:pt x="325" y="127"/>
                  </a:lnTo>
                  <a:lnTo>
                    <a:pt x="323" y="124"/>
                  </a:lnTo>
                  <a:lnTo>
                    <a:pt x="325" y="119"/>
                  </a:lnTo>
                  <a:lnTo>
                    <a:pt x="335" y="121"/>
                  </a:lnTo>
                  <a:lnTo>
                    <a:pt x="340" y="131"/>
                  </a:lnTo>
                  <a:lnTo>
                    <a:pt x="356" y="134"/>
                  </a:lnTo>
                  <a:lnTo>
                    <a:pt x="360" y="129"/>
                  </a:lnTo>
                  <a:lnTo>
                    <a:pt x="361" y="124"/>
                  </a:lnTo>
                  <a:lnTo>
                    <a:pt x="368" y="102"/>
                  </a:lnTo>
                  <a:lnTo>
                    <a:pt x="371" y="102"/>
                  </a:lnTo>
                  <a:lnTo>
                    <a:pt x="371" y="97"/>
                  </a:lnTo>
                  <a:lnTo>
                    <a:pt x="371" y="91"/>
                  </a:lnTo>
                  <a:lnTo>
                    <a:pt x="371" y="86"/>
                  </a:lnTo>
                  <a:lnTo>
                    <a:pt x="373" y="86"/>
                  </a:lnTo>
                  <a:lnTo>
                    <a:pt x="376" y="79"/>
                  </a:lnTo>
                  <a:lnTo>
                    <a:pt x="388" y="86"/>
                  </a:lnTo>
                  <a:lnTo>
                    <a:pt x="391" y="77"/>
                  </a:lnTo>
                  <a:lnTo>
                    <a:pt x="391" y="72"/>
                  </a:lnTo>
                  <a:lnTo>
                    <a:pt x="395" y="67"/>
                  </a:lnTo>
                  <a:lnTo>
                    <a:pt x="396" y="65"/>
                  </a:lnTo>
                  <a:lnTo>
                    <a:pt x="398" y="67"/>
                  </a:lnTo>
                  <a:lnTo>
                    <a:pt x="401" y="65"/>
                  </a:lnTo>
                  <a:lnTo>
                    <a:pt x="403" y="62"/>
                  </a:lnTo>
                  <a:lnTo>
                    <a:pt x="403" y="59"/>
                  </a:lnTo>
                  <a:lnTo>
                    <a:pt x="406" y="59"/>
                  </a:lnTo>
                  <a:lnTo>
                    <a:pt x="410" y="54"/>
                  </a:lnTo>
                  <a:lnTo>
                    <a:pt x="410" y="52"/>
                  </a:lnTo>
                  <a:lnTo>
                    <a:pt x="408" y="52"/>
                  </a:lnTo>
                  <a:lnTo>
                    <a:pt x="411" y="47"/>
                  </a:lnTo>
                  <a:lnTo>
                    <a:pt x="413" y="44"/>
                  </a:lnTo>
                  <a:lnTo>
                    <a:pt x="413" y="42"/>
                  </a:lnTo>
                  <a:lnTo>
                    <a:pt x="417" y="40"/>
                  </a:lnTo>
                  <a:lnTo>
                    <a:pt x="418" y="35"/>
                  </a:lnTo>
                  <a:lnTo>
                    <a:pt x="420" y="34"/>
                  </a:lnTo>
                  <a:lnTo>
                    <a:pt x="417" y="30"/>
                  </a:lnTo>
                  <a:lnTo>
                    <a:pt x="417" y="29"/>
                  </a:lnTo>
                  <a:lnTo>
                    <a:pt x="418" y="24"/>
                  </a:lnTo>
                  <a:lnTo>
                    <a:pt x="417" y="22"/>
                  </a:lnTo>
                  <a:lnTo>
                    <a:pt x="422" y="12"/>
                  </a:lnTo>
                  <a:lnTo>
                    <a:pt x="422" y="12"/>
                  </a:lnTo>
                  <a:lnTo>
                    <a:pt x="418" y="12"/>
                  </a:lnTo>
                  <a:lnTo>
                    <a:pt x="420" y="9"/>
                  </a:lnTo>
                  <a:lnTo>
                    <a:pt x="418" y="0"/>
                  </a:lnTo>
                  <a:lnTo>
                    <a:pt x="423" y="2"/>
                  </a:lnTo>
                  <a:lnTo>
                    <a:pt x="430" y="5"/>
                  </a:lnTo>
                  <a:lnTo>
                    <a:pt x="450" y="15"/>
                  </a:lnTo>
                  <a:lnTo>
                    <a:pt x="470" y="27"/>
                  </a:lnTo>
                  <a:lnTo>
                    <a:pt x="470" y="25"/>
                  </a:lnTo>
                  <a:lnTo>
                    <a:pt x="470" y="20"/>
                  </a:lnTo>
                  <a:lnTo>
                    <a:pt x="473" y="12"/>
                  </a:lnTo>
                  <a:lnTo>
                    <a:pt x="473" y="9"/>
                  </a:lnTo>
                  <a:lnTo>
                    <a:pt x="475" y="4"/>
                  </a:lnTo>
                  <a:lnTo>
                    <a:pt x="478" y="4"/>
                  </a:lnTo>
                  <a:lnTo>
                    <a:pt x="485" y="4"/>
                  </a:lnTo>
                  <a:lnTo>
                    <a:pt x="488" y="4"/>
                  </a:lnTo>
                  <a:lnTo>
                    <a:pt x="492" y="7"/>
                  </a:lnTo>
                  <a:lnTo>
                    <a:pt x="497" y="9"/>
                  </a:lnTo>
                  <a:lnTo>
                    <a:pt x="498" y="10"/>
                  </a:lnTo>
                  <a:lnTo>
                    <a:pt x="500" y="12"/>
                  </a:lnTo>
                  <a:lnTo>
                    <a:pt x="498" y="15"/>
                  </a:lnTo>
                  <a:lnTo>
                    <a:pt x="497" y="19"/>
                  </a:lnTo>
                  <a:lnTo>
                    <a:pt x="498" y="22"/>
                  </a:lnTo>
                  <a:lnTo>
                    <a:pt x="500" y="24"/>
                  </a:lnTo>
                  <a:lnTo>
                    <a:pt x="503" y="25"/>
                  </a:lnTo>
                  <a:lnTo>
                    <a:pt x="507" y="27"/>
                  </a:lnTo>
                  <a:lnTo>
                    <a:pt x="514" y="25"/>
                  </a:lnTo>
                  <a:lnTo>
                    <a:pt x="515" y="25"/>
                  </a:lnTo>
                  <a:lnTo>
                    <a:pt x="522" y="29"/>
                  </a:lnTo>
                  <a:lnTo>
                    <a:pt x="525" y="34"/>
                  </a:lnTo>
                  <a:lnTo>
                    <a:pt x="532" y="34"/>
                  </a:lnTo>
                  <a:lnTo>
                    <a:pt x="537" y="35"/>
                  </a:lnTo>
                  <a:lnTo>
                    <a:pt x="540" y="37"/>
                  </a:lnTo>
                  <a:lnTo>
                    <a:pt x="542" y="40"/>
                  </a:lnTo>
                  <a:lnTo>
                    <a:pt x="545" y="42"/>
                  </a:lnTo>
                  <a:lnTo>
                    <a:pt x="545" y="44"/>
                  </a:lnTo>
                  <a:lnTo>
                    <a:pt x="545" y="45"/>
                  </a:lnTo>
                  <a:lnTo>
                    <a:pt x="547" y="47"/>
                  </a:lnTo>
                  <a:lnTo>
                    <a:pt x="547" y="50"/>
                  </a:lnTo>
                  <a:lnTo>
                    <a:pt x="549" y="59"/>
                  </a:lnTo>
                  <a:lnTo>
                    <a:pt x="547" y="59"/>
                  </a:lnTo>
                  <a:lnTo>
                    <a:pt x="545" y="59"/>
                  </a:lnTo>
                  <a:lnTo>
                    <a:pt x="544" y="60"/>
                  </a:lnTo>
                  <a:lnTo>
                    <a:pt x="542" y="65"/>
                  </a:lnTo>
                  <a:lnTo>
                    <a:pt x="542" y="67"/>
                  </a:lnTo>
                  <a:lnTo>
                    <a:pt x="539" y="72"/>
                  </a:lnTo>
                  <a:lnTo>
                    <a:pt x="537" y="67"/>
                  </a:lnTo>
                  <a:lnTo>
                    <a:pt x="534" y="69"/>
                  </a:lnTo>
                  <a:lnTo>
                    <a:pt x="530" y="87"/>
                  </a:lnTo>
                  <a:lnTo>
                    <a:pt x="530" y="96"/>
                  </a:lnTo>
                  <a:lnTo>
                    <a:pt x="535" y="102"/>
                  </a:lnTo>
                  <a:lnTo>
                    <a:pt x="534" y="106"/>
                  </a:lnTo>
                  <a:lnTo>
                    <a:pt x="540" y="106"/>
                  </a:lnTo>
                  <a:lnTo>
                    <a:pt x="555" y="97"/>
                  </a:lnTo>
                  <a:lnTo>
                    <a:pt x="562" y="107"/>
                  </a:lnTo>
                  <a:lnTo>
                    <a:pt x="570" y="114"/>
                  </a:lnTo>
                  <a:lnTo>
                    <a:pt x="604" y="116"/>
                  </a:lnTo>
                  <a:lnTo>
                    <a:pt x="607" y="119"/>
                  </a:lnTo>
                  <a:lnTo>
                    <a:pt x="607" y="126"/>
                  </a:lnTo>
                  <a:lnTo>
                    <a:pt x="607" y="129"/>
                  </a:lnTo>
                  <a:lnTo>
                    <a:pt x="612" y="127"/>
                  </a:lnTo>
                  <a:lnTo>
                    <a:pt x="626" y="129"/>
                  </a:lnTo>
                  <a:lnTo>
                    <a:pt x="637" y="134"/>
                  </a:lnTo>
                  <a:lnTo>
                    <a:pt x="639" y="139"/>
                  </a:lnTo>
                  <a:lnTo>
                    <a:pt x="636" y="146"/>
                  </a:lnTo>
                  <a:lnTo>
                    <a:pt x="637" y="154"/>
                  </a:lnTo>
                  <a:lnTo>
                    <a:pt x="634" y="157"/>
                  </a:lnTo>
                  <a:lnTo>
                    <a:pt x="637" y="161"/>
                  </a:lnTo>
                  <a:lnTo>
                    <a:pt x="637" y="166"/>
                  </a:lnTo>
                  <a:lnTo>
                    <a:pt x="622" y="166"/>
                  </a:lnTo>
                  <a:lnTo>
                    <a:pt x="614" y="154"/>
                  </a:lnTo>
                  <a:lnTo>
                    <a:pt x="607" y="152"/>
                  </a:lnTo>
                  <a:lnTo>
                    <a:pt x="592" y="142"/>
                  </a:lnTo>
                  <a:lnTo>
                    <a:pt x="587" y="142"/>
                  </a:lnTo>
                  <a:lnTo>
                    <a:pt x="599" y="154"/>
                  </a:lnTo>
                  <a:lnTo>
                    <a:pt x="604" y="156"/>
                  </a:lnTo>
                  <a:lnTo>
                    <a:pt x="616" y="169"/>
                  </a:lnTo>
                  <a:lnTo>
                    <a:pt x="642" y="173"/>
                  </a:lnTo>
                  <a:lnTo>
                    <a:pt x="639" y="178"/>
                  </a:lnTo>
                  <a:lnTo>
                    <a:pt x="624" y="178"/>
                  </a:lnTo>
                  <a:lnTo>
                    <a:pt x="632" y="181"/>
                  </a:lnTo>
                  <a:lnTo>
                    <a:pt x="639" y="179"/>
                  </a:lnTo>
                  <a:lnTo>
                    <a:pt x="651" y="191"/>
                  </a:lnTo>
                  <a:lnTo>
                    <a:pt x="651" y="198"/>
                  </a:lnTo>
                  <a:lnTo>
                    <a:pt x="647" y="198"/>
                  </a:lnTo>
                  <a:lnTo>
                    <a:pt x="644" y="193"/>
                  </a:lnTo>
                  <a:lnTo>
                    <a:pt x="632" y="186"/>
                  </a:lnTo>
                  <a:lnTo>
                    <a:pt x="632" y="193"/>
                  </a:lnTo>
                  <a:lnTo>
                    <a:pt x="637" y="191"/>
                  </a:lnTo>
                  <a:lnTo>
                    <a:pt x="637" y="194"/>
                  </a:lnTo>
                  <a:lnTo>
                    <a:pt x="634" y="196"/>
                  </a:lnTo>
                  <a:lnTo>
                    <a:pt x="641" y="203"/>
                  </a:lnTo>
                  <a:lnTo>
                    <a:pt x="637" y="209"/>
                  </a:lnTo>
                  <a:lnTo>
                    <a:pt x="616" y="196"/>
                  </a:lnTo>
                  <a:lnTo>
                    <a:pt x="611" y="196"/>
                  </a:lnTo>
                  <a:lnTo>
                    <a:pt x="616" y="201"/>
                  </a:lnTo>
                  <a:lnTo>
                    <a:pt x="624" y="208"/>
                  </a:lnTo>
                  <a:lnTo>
                    <a:pt x="641" y="214"/>
                  </a:lnTo>
                  <a:lnTo>
                    <a:pt x="644" y="219"/>
                  </a:lnTo>
                  <a:lnTo>
                    <a:pt x="644" y="216"/>
                  </a:lnTo>
                  <a:lnTo>
                    <a:pt x="647" y="219"/>
                  </a:lnTo>
                  <a:lnTo>
                    <a:pt x="649" y="214"/>
                  </a:lnTo>
                  <a:lnTo>
                    <a:pt x="656" y="221"/>
                  </a:lnTo>
                  <a:lnTo>
                    <a:pt x="646" y="224"/>
                  </a:lnTo>
                  <a:lnTo>
                    <a:pt x="657" y="224"/>
                  </a:lnTo>
                  <a:lnTo>
                    <a:pt x="657" y="233"/>
                  </a:lnTo>
                  <a:lnTo>
                    <a:pt x="649" y="236"/>
                  </a:lnTo>
                  <a:lnTo>
                    <a:pt x="647" y="241"/>
                  </a:lnTo>
                  <a:lnTo>
                    <a:pt x="636" y="231"/>
                  </a:lnTo>
                  <a:lnTo>
                    <a:pt x="636" y="229"/>
                  </a:lnTo>
                  <a:lnTo>
                    <a:pt x="631" y="226"/>
                  </a:lnTo>
                  <a:lnTo>
                    <a:pt x="631" y="231"/>
                  </a:lnTo>
                  <a:lnTo>
                    <a:pt x="626" y="226"/>
                  </a:lnTo>
                  <a:lnTo>
                    <a:pt x="626" y="221"/>
                  </a:lnTo>
                  <a:lnTo>
                    <a:pt x="621" y="216"/>
                  </a:lnTo>
                  <a:lnTo>
                    <a:pt x="616" y="216"/>
                  </a:lnTo>
                  <a:lnTo>
                    <a:pt x="612" y="223"/>
                  </a:lnTo>
                  <a:lnTo>
                    <a:pt x="607" y="218"/>
                  </a:lnTo>
                  <a:lnTo>
                    <a:pt x="602" y="218"/>
                  </a:lnTo>
                  <a:lnTo>
                    <a:pt x="597" y="211"/>
                  </a:lnTo>
                  <a:lnTo>
                    <a:pt x="599" y="218"/>
                  </a:lnTo>
                  <a:lnTo>
                    <a:pt x="594" y="221"/>
                  </a:lnTo>
                  <a:lnTo>
                    <a:pt x="599" y="224"/>
                  </a:lnTo>
                  <a:lnTo>
                    <a:pt x="607" y="221"/>
                  </a:lnTo>
                  <a:lnTo>
                    <a:pt x="616" y="226"/>
                  </a:lnTo>
                  <a:lnTo>
                    <a:pt x="617" y="221"/>
                  </a:lnTo>
                  <a:lnTo>
                    <a:pt x="621" y="224"/>
                  </a:lnTo>
                  <a:lnTo>
                    <a:pt x="624" y="234"/>
                  </a:lnTo>
                  <a:lnTo>
                    <a:pt x="632" y="236"/>
                  </a:lnTo>
                  <a:lnTo>
                    <a:pt x="629" y="241"/>
                  </a:lnTo>
                  <a:lnTo>
                    <a:pt x="634" y="239"/>
                  </a:lnTo>
                  <a:lnTo>
                    <a:pt x="641" y="243"/>
                  </a:lnTo>
                  <a:lnTo>
                    <a:pt x="639" y="248"/>
                  </a:lnTo>
                  <a:lnTo>
                    <a:pt x="642" y="246"/>
                  </a:lnTo>
                  <a:lnTo>
                    <a:pt x="644" y="250"/>
                  </a:lnTo>
                  <a:lnTo>
                    <a:pt x="637" y="256"/>
                  </a:lnTo>
                  <a:lnTo>
                    <a:pt x="639" y="263"/>
                  </a:lnTo>
                  <a:lnTo>
                    <a:pt x="642" y="253"/>
                  </a:lnTo>
                  <a:lnTo>
                    <a:pt x="649" y="248"/>
                  </a:lnTo>
                  <a:lnTo>
                    <a:pt x="656" y="246"/>
                  </a:lnTo>
                  <a:lnTo>
                    <a:pt x="657" y="251"/>
                  </a:lnTo>
                  <a:lnTo>
                    <a:pt x="652" y="255"/>
                  </a:lnTo>
                  <a:lnTo>
                    <a:pt x="652" y="256"/>
                  </a:lnTo>
                  <a:lnTo>
                    <a:pt x="659" y="253"/>
                  </a:lnTo>
                  <a:lnTo>
                    <a:pt x="662" y="255"/>
                  </a:lnTo>
                  <a:lnTo>
                    <a:pt x="657" y="241"/>
                  </a:lnTo>
                  <a:lnTo>
                    <a:pt x="659" y="238"/>
                  </a:lnTo>
                  <a:lnTo>
                    <a:pt x="667" y="239"/>
                  </a:lnTo>
                  <a:lnTo>
                    <a:pt x="669" y="243"/>
                  </a:lnTo>
                  <a:lnTo>
                    <a:pt x="676" y="238"/>
                  </a:lnTo>
                  <a:lnTo>
                    <a:pt x="686" y="236"/>
                  </a:lnTo>
                  <a:lnTo>
                    <a:pt x="706" y="276"/>
                  </a:lnTo>
                  <a:lnTo>
                    <a:pt x="704" y="276"/>
                  </a:lnTo>
                  <a:lnTo>
                    <a:pt x="704" y="270"/>
                  </a:lnTo>
                  <a:lnTo>
                    <a:pt x="696" y="258"/>
                  </a:lnTo>
                  <a:lnTo>
                    <a:pt x="696" y="278"/>
                  </a:lnTo>
                  <a:lnTo>
                    <a:pt x="693" y="278"/>
                  </a:lnTo>
                  <a:lnTo>
                    <a:pt x="689" y="275"/>
                  </a:lnTo>
                  <a:lnTo>
                    <a:pt x="691" y="278"/>
                  </a:lnTo>
                  <a:lnTo>
                    <a:pt x="684" y="280"/>
                  </a:lnTo>
                  <a:lnTo>
                    <a:pt x="666" y="285"/>
                  </a:lnTo>
                  <a:lnTo>
                    <a:pt x="651" y="288"/>
                  </a:lnTo>
                  <a:lnTo>
                    <a:pt x="646" y="288"/>
                  </a:lnTo>
                  <a:lnTo>
                    <a:pt x="614" y="296"/>
                  </a:lnTo>
                  <a:lnTo>
                    <a:pt x="612" y="296"/>
                  </a:lnTo>
                  <a:lnTo>
                    <a:pt x="590" y="301"/>
                  </a:lnTo>
                  <a:lnTo>
                    <a:pt x="577" y="305"/>
                  </a:lnTo>
                  <a:lnTo>
                    <a:pt x="537" y="313"/>
                  </a:lnTo>
                  <a:lnTo>
                    <a:pt x="525" y="316"/>
                  </a:lnTo>
                  <a:lnTo>
                    <a:pt x="510" y="320"/>
                  </a:lnTo>
                  <a:lnTo>
                    <a:pt x="488" y="325"/>
                  </a:lnTo>
                  <a:lnTo>
                    <a:pt x="475" y="328"/>
                  </a:lnTo>
                  <a:lnTo>
                    <a:pt x="450" y="331"/>
                  </a:lnTo>
                  <a:lnTo>
                    <a:pt x="445" y="333"/>
                  </a:lnTo>
                  <a:lnTo>
                    <a:pt x="413" y="340"/>
                  </a:lnTo>
                </a:path>
              </a:pathLst>
            </a:custGeom>
            <a:solidFill>
              <a:srgbClr val="005426"/>
            </a:solidFill>
            <a:ln w="12700" cap="flat" cmpd="sng">
              <a:solidFill>
                <a:schemeClr val="bg2">
                  <a:lumMod val="40000"/>
                  <a:lumOff val="60000"/>
                </a:schemeClr>
              </a:solidFill>
              <a:prstDash val="solid"/>
              <a:round/>
              <a:headEnd type="none" w="med" len="med"/>
              <a:tailEnd type="none" w="med" len="med"/>
            </a:ln>
          </p:spPr>
          <p:txBody>
            <a:bodyPr/>
            <a:lstStyle/>
            <a:p>
              <a:pPr marL="227013" indent="-227013">
                <a:buFont typeface="Wingdings" pitchFamily="2" charset="2"/>
                <a:buChar char="§"/>
                <a:defRPr/>
              </a:pPr>
              <a:endParaRPr lang="en-US"/>
            </a:p>
          </p:txBody>
        </p:sp>
      </p:grpSp>
      <p:sp>
        <p:nvSpPr>
          <p:cNvPr id="174" name="Slide Number Placeholder 173"/>
          <p:cNvSpPr>
            <a:spLocks noGrp="1"/>
          </p:cNvSpPr>
          <p:nvPr>
            <p:ph type="sldNum" sz="quarter" idx="10"/>
          </p:nvPr>
        </p:nvSpPr>
        <p:spPr/>
        <p:txBody>
          <a:bodyPr/>
          <a:lstStyle/>
          <a:p>
            <a:pPr>
              <a:defRPr/>
            </a:pPr>
            <a:fld id="{459E5566-9A0E-4F56-BB38-DAD282AF8066}" type="slidenum">
              <a:rPr lang="en-US" smtClean="0"/>
              <a:pPr>
                <a:defRPr/>
              </a:pPr>
              <a:t>2</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Silver Jackets Goals</a:t>
            </a:r>
            <a:endParaRPr lang="en-US" b="1" dirty="0"/>
          </a:p>
        </p:txBody>
      </p:sp>
      <p:sp>
        <p:nvSpPr>
          <p:cNvPr id="3" name="Content Placeholder 2"/>
          <p:cNvSpPr>
            <a:spLocks noGrp="1"/>
          </p:cNvSpPr>
          <p:nvPr>
            <p:ph idx="1"/>
          </p:nvPr>
        </p:nvSpPr>
        <p:spPr>
          <a:xfrm>
            <a:off x="152400" y="1143000"/>
            <a:ext cx="8610600" cy="6172200"/>
          </a:xfrm>
        </p:spPr>
        <p:txBody>
          <a:bodyPr/>
          <a:lstStyle/>
          <a:p>
            <a:pPr lvl="1">
              <a:buSzPct val="100000"/>
              <a:buFont typeface="Wingdings" pitchFamily="2" charset="2"/>
              <a:buChar char="§"/>
            </a:pPr>
            <a:r>
              <a:rPr lang="en-US" sz="2400" dirty="0" smtClean="0"/>
              <a:t>Facilitate collaborative solutions to </a:t>
            </a:r>
          </a:p>
          <a:p>
            <a:pPr lvl="1">
              <a:buSzPct val="100000"/>
              <a:buNone/>
            </a:pPr>
            <a:r>
              <a:rPr lang="en-US" sz="2400" dirty="0" smtClean="0"/>
              <a:t>	state-prioritized flood risks</a:t>
            </a:r>
          </a:p>
          <a:p>
            <a:pPr lvl="1">
              <a:buSzPct val="100000"/>
              <a:buNone/>
            </a:pPr>
            <a:endParaRPr lang="en-US" sz="2400" dirty="0" smtClean="0"/>
          </a:p>
          <a:p>
            <a:pPr lvl="1">
              <a:buSzPct val="100000"/>
              <a:buFont typeface="Wingdings" pitchFamily="2" charset="2"/>
              <a:buChar char="§"/>
            </a:pPr>
            <a:r>
              <a:rPr lang="en-US" sz="2400" dirty="0" smtClean="0"/>
              <a:t>Leverage &amp; optimize resources, improve processes, share information</a:t>
            </a:r>
          </a:p>
          <a:p>
            <a:pPr lvl="1">
              <a:buSzPct val="100000"/>
              <a:buNone/>
            </a:pPr>
            <a:endParaRPr lang="en-US" sz="2400" dirty="0" smtClean="0"/>
          </a:p>
          <a:p>
            <a:pPr lvl="1">
              <a:buSzPct val="100000"/>
              <a:buFont typeface="Wingdings" pitchFamily="2" charset="2"/>
              <a:buChar char="§"/>
            </a:pPr>
            <a:r>
              <a:rPr lang="en-US" sz="2400" dirty="0" smtClean="0"/>
              <a:t>Improve &amp; increase flood risk communication, unify interagency message</a:t>
            </a:r>
          </a:p>
          <a:p>
            <a:pPr lvl="1">
              <a:buSzPct val="100000"/>
              <a:buNone/>
            </a:pPr>
            <a:endParaRPr lang="en-US" sz="2400" dirty="0" smtClean="0"/>
          </a:p>
          <a:p>
            <a:pPr lvl="1">
              <a:buSzPct val="100000"/>
              <a:buFont typeface="Wingdings" pitchFamily="2" charset="2"/>
              <a:buChar char="§"/>
            </a:pPr>
            <a:r>
              <a:rPr lang="en-US" sz="2400" dirty="0" smtClean="0"/>
              <a:t>Strengthen relationships to facilitate integrated post-disaster recovery </a:t>
            </a:r>
          </a:p>
          <a:p>
            <a:pPr lvl="1"/>
            <a:endParaRPr lang="en-US" sz="1800" dirty="0" smtClean="0"/>
          </a:p>
          <a:p>
            <a:pPr>
              <a:buNone/>
            </a:pPr>
            <a:endParaRPr lang="en-US" dirty="0" smtClean="0"/>
          </a:p>
          <a:p>
            <a:pPr>
              <a:buNone/>
            </a:pPr>
            <a:endParaRPr lang="en-US" dirty="0"/>
          </a:p>
        </p:txBody>
      </p:sp>
      <p:pic>
        <p:nvPicPr>
          <p:cNvPr id="5" name="Picture 27"/>
          <p:cNvPicPr>
            <a:picLocks noChangeAspect="1" noChangeArrowheads="1"/>
          </p:cNvPicPr>
          <p:nvPr/>
        </p:nvPicPr>
        <p:blipFill>
          <a:blip r:embed="rId3" cstate="email">
            <a:clrChange>
              <a:clrFrom>
                <a:srgbClr val="FDFDFD"/>
              </a:clrFrom>
              <a:clrTo>
                <a:srgbClr val="FDFDFD">
                  <a:alpha val="0"/>
                </a:srgbClr>
              </a:clrTo>
            </a:clrChange>
          </a:blip>
          <a:srcRect/>
          <a:stretch>
            <a:fillRect/>
          </a:stretch>
        </p:blipFill>
        <p:spPr bwMode="auto">
          <a:xfrm>
            <a:off x="6781800" y="1143000"/>
            <a:ext cx="1214271" cy="1214271"/>
          </a:xfrm>
          <a:prstGeom prst="rect">
            <a:avLst/>
          </a:prstGeom>
          <a:noFill/>
          <a:ln w="9525" algn="ctr">
            <a:noFill/>
            <a:miter lim="800000"/>
            <a:headEnd/>
            <a:tailEnd/>
          </a:ln>
        </p:spPr>
      </p:pic>
      <p:sp>
        <p:nvSpPr>
          <p:cNvPr id="6" name="Slide Number Placeholder 5"/>
          <p:cNvSpPr>
            <a:spLocks noGrp="1"/>
          </p:cNvSpPr>
          <p:nvPr>
            <p:ph type="sldNum" sz="quarter" idx="10"/>
          </p:nvPr>
        </p:nvSpPr>
        <p:spPr/>
        <p:txBody>
          <a:bodyPr/>
          <a:lstStyle/>
          <a:p>
            <a:pPr>
              <a:defRPr/>
            </a:pPr>
            <a:fld id="{FF40C9A7-7533-44F9-898E-7E73872B5A14}" type="slidenum">
              <a:rPr lang="en-US" smtClean="0"/>
              <a:pPr>
                <a:defRPr/>
              </a:pPr>
              <a:t>3</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Down Arrow 140"/>
          <p:cNvSpPr/>
          <p:nvPr/>
        </p:nvSpPr>
        <p:spPr bwMode="auto">
          <a:xfrm>
            <a:off x="598956" y="1302142"/>
            <a:ext cx="283513" cy="4150519"/>
          </a:xfrm>
          <a:prstGeom prst="downArrow">
            <a:avLst>
              <a:gd name="adj1" fmla="val 50000"/>
              <a:gd name="adj2" fmla="val 170542"/>
            </a:avLst>
          </a:prstGeom>
          <a:gradFill>
            <a:gsLst>
              <a:gs pos="50000">
                <a:srgbClr val="7E0018">
                  <a:alpha val="75000"/>
                </a:srgbClr>
              </a:gs>
              <a:gs pos="50000">
                <a:srgbClr val="FFCCCC"/>
              </a:gs>
            </a:gsLst>
            <a:lin ang="5400000" scaled="0"/>
          </a:gradFill>
          <a:ln w="9525" cap="flat" cmpd="sng" algn="ctr">
            <a:noFill/>
            <a:prstDash val="solid"/>
            <a:round/>
            <a:headEnd type="none" w="med" len="med"/>
            <a:tailEnd type="none" w="med" len="med"/>
          </a:ln>
          <a:effectLst/>
        </p:spPr>
        <p:txBody>
          <a:bodyPr lIns="457200" tIns="457200" rIns="457200" bIns="0"/>
          <a:lstStyle/>
          <a:p>
            <a:pPr marL="227013" indent="-227013">
              <a:spcBef>
                <a:spcPct val="20000"/>
              </a:spcBef>
              <a:buFont typeface="Wingdings" pitchFamily="2" charset="2"/>
              <a:buChar char="§"/>
              <a:defRPr/>
            </a:pPr>
            <a:endParaRPr lang="en-US">
              <a:latin typeface="Arial" charset="0"/>
            </a:endParaRPr>
          </a:p>
        </p:txBody>
      </p:sp>
      <p:sp>
        <p:nvSpPr>
          <p:cNvPr id="17414" name="Rectangle 71"/>
          <p:cNvSpPr>
            <a:spLocks noGrp="1" noChangeArrowheads="1"/>
          </p:cNvSpPr>
          <p:nvPr>
            <p:ph type="title"/>
          </p:nvPr>
        </p:nvSpPr>
        <p:spPr>
          <a:xfrm>
            <a:off x="457200" y="0"/>
            <a:ext cx="8229600" cy="563562"/>
          </a:xfrm>
        </p:spPr>
        <p:txBody>
          <a:bodyPr/>
          <a:lstStyle/>
          <a:p>
            <a:r>
              <a:rPr lang="en-US" sz="3600" b="1" dirty="0" smtClean="0"/>
              <a:t>Shared Risk Management</a:t>
            </a:r>
          </a:p>
        </p:txBody>
      </p:sp>
      <p:sp>
        <p:nvSpPr>
          <p:cNvPr id="17415" name="Rectangle 75"/>
          <p:cNvSpPr>
            <a:spLocks noChangeArrowheads="1"/>
          </p:cNvSpPr>
          <p:nvPr/>
        </p:nvSpPr>
        <p:spPr bwMode="auto">
          <a:xfrm>
            <a:off x="0" y="577850"/>
            <a:ext cx="9144000" cy="369888"/>
          </a:xfrm>
          <a:prstGeom prst="rect">
            <a:avLst/>
          </a:prstGeom>
          <a:noFill/>
          <a:ln w="9525">
            <a:noFill/>
            <a:miter lim="800000"/>
            <a:headEnd/>
            <a:tailEnd/>
          </a:ln>
          <a:effectLst/>
        </p:spPr>
        <p:txBody>
          <a:bodyPr>
            <a:spAutoFit/>
          </a:bodyPr>
          <a:lstStyle/>
          <a:p>
            <a:pPr algn="ctr">
              <a:spcBef>
                <a:spcPct val="20000"/>
              </a:spcBef>
              <a:buFont typeface="Wingdings" pitchFamily="2" charset="2"/>
              <a:buNone/>
            </a:pPr>
            <a:r>
              <a:rPr lang="en-US" sz="1800" dirty="0"/>
              <a:t>“ Driving  Down  </a:t>
            </a:r>
            <a:r>
              <a:rPr lang="en-US" sz="1800" dirty="0" smtClean="0"/>
              <a:t>the  Risks  </a:t>
            </a:r>
            <a:r>
              <a:rPr lang="en-US" sz="1800" dirty="0"/>
              <a:t>with  an  Informed  and  Engaged  Public “</a:t>
            </a:r>
          </a:p>
        </p:txBody>
      </p:sp>
      <p:cxnSp>
        <p:nvCxnSpPr>
          <p:cNvPr id="17416" name="Straight Connector 77"/>
          <p:cNvCxnSpPr>
            <a:cxnSpLocks noChangeShapeType="1"/>
          </p:cNvCxnSpPr>
          <p:nvPr/>
        </p:nvCxnSpPr>
        <p:spPr bwMode="auto">
          <a:xfrm>
            <a:off x="-800100" y="1849438"/>
            <a:ext cx="914400" cy="914400"/>
          </a:xfrm>
          <a:prstGeom prst="line">
            <a:avLst/>
          </a:prstGeom>
          <a:noFill/>
          <a:ln w="9525" algn="ctr">
            <a:noFill/>
            <a:round/>
            <a:headEnd/>
            <a:tailEnd/>
          </a:ln>
        </p:spPr>
      </p:cxnSp>
      <p:sp>
        <p:nvSpPr>
          <p:cNvPr id="17417" name="Rectangle 117"/>
          <p:cNvSpPr>
            <a:spLocks noChangeArrowheads="1"/>
          </p:cNvSpPr>
          <p:nvPr/>
        </p:nvSpPr>
        <p:spPr bwMode="auto">
          <a:xfrm>
            <a:off x="1042988" y="5213350"/>
            <a:ext cx="6892925" cy="458788"/>
          </a:xfrm>
          <a:prstGeom prst="rect">
            <a:avLst/>
          </a:prstGeom>
          <a:solidFill>
            <a:schemeClr val="bg1"/>
          </a:solidFill>
          <a:ln w="3175" algn="ctr">
            <a:solidFill>
              <a:srgbClr val="008000"/>
            </a:solidFill>
            <a:round/>
            <a:headEnd/>
            <a:tailEnd/>
          </a:ln>
        </p:spPr>
        <p:txBody>
          <a:bodyPr lIns="182880" tIns="0" rIns="182880" bIns="0" anchor="ctr"/>
          <a:lstStyle/>
          <a:p>
            <a:pPr>
              <a:buFont typeface="Wingdings" pitchFamily="2" charset="2"/>
              <a:buNone/>
            </a:pPr>
            <a:r>
              <a:rPr lang="en-US" sz="2000">
                <a:solidFill>
                  <a:srgbClr val="008000"/>
                </a:solidFill>
              </a:rPr>
              <a:t>Residual  Risk</a:t>
            </a:r>
          </a:p>
        </p:txBody>
      </p:sp>
      <p:sp>
        <p:nvSpPr>
          <p:cNvPr id="17418" name="Rectangle 122"/>
          <p:cNvSpPr>
            <a:spLocks noChangeArrowheads="1"/>
          </p:cNvSpPr>
          <p:nvPr/>
        </p:nvSpPr>
        <p:spPr bwMode="auto">
          <a:xfrm>
            <a:off x="2574925" y="1677988"/>
            <a:ext cx="1993900" cy="185737"/>
          </a:xfrm>
          <a:prstGeom prst="rect">
            <a:avLst/>
          </a:prstGeom>
          <a:noFill/>
          <a:ln w="3175" algn="ctr">
            <a:noFill/>
            <a:round/>
            <a:headEnd/>
            <a:tailEnd/>
          </a:ln>
        </p:spPr>
        <p:txBody>
          <a:bodyPr wrap="none" lIns="182880" tIns="0" rIns="0" bIns="0" anchor="ctr">
            <a:spAutoFit/>
          </a:bodyPr>
          <a:lstStyle/>
          <a:p>
            <a:pPr marL="227013" indent="-227013">
              <a:buFont typeface="Wingdings" pitchFamily="2" charset="2"/>
              <a:buNone/>
            </a:pPr>
            <a:r>
              <a:rPr lang="en-US" sz="1200"/>
              <a:t>Federal / State / Local</a:t>
            </a:r>
          </a:p>
        </p:txBody>
      </p:sp>
      <p:sp>
        <p:nvSpPr>
          <p:cNvPr id="17419" name="Rectangle 123"/>
          <p:cNvSpPr>
            <a:spLocks noChangeArrowheads="1"/>
          </p:cNvSpPr>
          <p:nvPr/>
        </p:nvSpPr>
        <p:spPr bwMode="auto">
          <a:xfrm>
            <a:off x="3244850" y="2138363"/>
            <a:ext cx="1993900" cy="184150"/>
          </a:xfrm>
          <a:prstGeom prst="rect">
            <a:avLst/>
          </a:prstGeom>
          <a:noFill/>
          <a:ln w="3175" algn="ctr">
            <a:noFill/>
            <a:round/>
            <a:headEnd/>
            <a:tailEnd/>
          </a:ln>
        </p:spPr>
        <p:txBody>
          <a:bodyPr wrap="none" lIns="182880" tIns="0" rIns="0" bIns="0" anchor="ctr">
            <a:spAutoFit/>
          </a:bodyPr>
          <a:lstStyle/>
          <a:p>
            <a:pPr marL="227013" indent="-227013">
              <a:buFont typeface="Wingdings" pitchFamily="2" charset="2"/>
              <a:buNone/>
            </a:pPr>
            <a:r>
              <a:rPr lang="en-US" sz="1200"/>
              <a:t>Federal / State / Local</a:t>
            </a:r>
          </a:p>
        </p:txBody>
      </p:sp>
      <p:sp>
        <p:nvSpPr>
          <p:cNvPr id="17420" name="Rectangle 124"/>
          <p:cNvSpPr>
            <a:spLocks noChangeArrowheads="1"/>
          </p:cNvSpPr>
          <p:nvPr/>
        </p:nvSpPr>
        <p:spPr bwMode="auto">
          <a:xfrm>
            <a:off x="3914775" y="2597150"/>
            <a:ext cx="1993900" cy="184150"/>
          </a:xfrm>
          <a:prstGeom prst="rect">
            <a:avLst/>
          </a:prstGeom>
          <a:noFill/>
          <a:ln w="3175" algn="ctr">
            <a:noFill/>
            <a:round/>
            <a:headEnd/>
            <a:tailEnd/>
          </a:ln>
        </p:spPr>
        <p:txBody>
          <a:bodyPr wrap="none" lIns="182880" tIns="0" rIns="0" bIns="0" anchor="ctr">
            <a:spAutoFit/>
          </a:bodyPr>
          <a:lstStyle/>
          <a:p>
            <a:pPr marL="227013" indent="-227013">
              <a:buFont typeface="Wingdings" pitchFamily="2" charset="2"/>
              <a:buNone/>
            </a:pPr>
            <a:r>
              <a:rPr lang="en-US" sz="1200"/>
              <a:t>Federal / State / Local</a:t>
            </a:r>
          </a:p>
        </p:txBody>
      </p:sp>
      <p:sp>
        <p:nvSpPr>
          <p:cNvPr id="17421" name="Rectangle 125"/>
          <p:cNvSpPr>
            <a:spLocks noChangeArrowheads="1"/>
          </p:cNvSpPr>
          <p:nvPr/>
        </p:nvSpPr>
        <p:spPr bwMode="auto">
          <a:xfrm>
            <a:off x="4584700" y="3055938"/>
            <a:ext cx="1993900" cy="184150"/>
          </a:xfrm>
          <a:prstGeom prst="rect">
            <a:avLst/>
          </a:prstGeom>
          <a:noFill/>
          <a:ln w="3175" algn="ctr">
            <a:noFill/>
            <a:round/>
            <a:headEnd/>
            <a:tailEnd/>
          </a:ln>
        </p:spPr>
        <p:txBody>
          <a:bodyPr wrap="none" lIns="182880" tIns="0" rIns="0" bIns="0" anchor="ctr">
            <a:spAutoFit/>
          </a:bodyPr>
          <a:lstStyle/>
          <a:p>
            <a:pPr marL="227013" indent="-227013">
              <a:buFont typeface="Wingdings" pitchFamily="2" charset="2"/>
              <a:buNone/>
            </a:pPr>
            <a:r>
              <a:rPr lang="en-US" sz="1200"/>
              <a:t>Federal / State / Local</a:t>
            </a:r>
          </a:p>
        </p:txBody>
      </p:sp>
      <p:sp>
        <p:nvSpPr>
          <p:cNvPr id="17422" name="Rectangle 126"/>
          <p:cNvSpPr>
            <a:spLocks noChangeArrowheads="1"/>
          </p:cNvSpPr>
          <p:nvPr/>
        </p:nvSpPr>
        <p:spPr bwMode="auto">
          <a:xfrm>
            <a:off x="5256213" y="3514725"/>
            <a:ext cx="2952750" cy="184150"/>
          </a:xfrm>
          <a:prstGeom prst="rect">
            <a:avLst/>
          </a:prstGeom>
          <a:noFill/>
          <a:ln w="3175" algn="ctr">
            <a:noFill/>
            <a:round/>
            <a:headEnd/>
            <a:tailEnd/>
          </a:ln>
        </p:spPr>
        <p:txBody>
          <a:bodyPr wrap="none" lIns="182880" tIns="0" rIns="0" bIns="0" anchor="ctr">
            <a:spAutoFit/>
          </a:bodyPr>
          <a:lstStyle/>
          <a:p>
            <a:pPr marL="227013" indent="-227013">
              <a:buFont typeface="Wingdings" pitchFamily="2" charset="2"/>
              <a:buNone/>
            </a:pPr>
            <a:r>
              <a:rPr lang="en-US" sz="1200"/>
              <a:t>Federal / State / Local / Individual</a:t>
            </a:r>
          </a:p>
        </p:txBody>
      </p:sp>
      <p:sp>
        <p:nvSpPr>
          <p:cNvPr id="17423" name="Rectangle 127"/>
          <p:cNvSpPr>
            <a:spLocks noChangeArrowheads="1"/>
          </p:cNvSpPr>
          <p:nvPr/>
        </p:nvSpPr>
        <p:spPr bwMode="auto">
          <a:xfrm>
            <a:off x="5926138" y="3973513"/>
            <a:ext cx="1230312" cy="184150"/>
          </a:xfrm>
          <a:prstGeom prst="rect">
            <a:avLst/>
          </a:prstGeom>
          <a:noFill/>
          <a:ln w="3175" algn="ctr">
            <a:noFill/>
            <a:round/>
            <a:headEnd/>
            <a:tailEnd/>
          </a:ln>
        </p:spPr>
        <p:txBody>
          <a:bodyPr wrap="none" lIns="182880" tIns="0" rIns="0" bIns="0" anchor="ctr">
            <a:spAutoFit/>
          </a:bodyPr>
          <a:lstStyle/>
          <a:p>
            <a:pPr marL="227013" indent="-227013">
              <a:buFont typeface="Wingdings" pitchFamily="2" charset="2"/>
              <a:buNone/>
            </a:pPr>
            <a:r>
              <a:rPr lang="en-US" sz="1200"/>
              <a:t>State / Local</a:t>
            </a:r>
          </a:p>
        </p:txBody>
      </p:sp>
      <p:sp>
        <p:nvSpPr>
          <p:cNvPr id="17424" name="Rectangle 128"/>
          <p:cNvSpPr>
            <a:spLocks noChangeArrowheads="1"/>
          </p:cNvSpPr>
          <p:nvPr/>
        </p:nvSpPr>
        <p:spPr bwMode="auto">
          <a:xfrm>
            <a:off x="6596063" y="4432300"/>
            <a:ext cx="661987" cy="184150"/>
          </a:xfrm>
          <a:prstGeom prst="rect">
            <a:avLst/>
          </a:prstGeom>
          <a:noFill/>
          <a:ln w="3175" algn="ctr">
            <a:noFill/>
            <a:round/>
            <a:headEnd/>
            <a:tailEnd/>
          </a:ln>
        </p:spPr>
        <p:txBody>
          <a:bodyPr wrap="none" lIns="182880" tIns="0" rIns="0" bIns="0" anchor="ctr">
            <a:spAutoFit/>
          </a:bodyPr>
          <a:lstStyle/>
          <a:p>
            <a:pPr marL="227013" indent="-227013">
              <a:buFont typeface="Wingdings" pitchFamily="2" charset="2"/>
              <a:buNone/>
            </a:pPr>
            <a:r>
              <a:rPr lang="en-US" sz="1200"/>
              <a:t>Local</a:t>
            </a:r>
          </a:p>
        </p:txBody>
      </p:sp>
      <p:grpSp>
        <p:nvGrpSpPr>
          <p:cNvPr id="2" name="Group 34"/>
          <p:cNvGrpSpPr/>
          <p:nvPr/>
        </p:nvGrpSpPr>
        <p:grpSpPr>
          <a:xfrm>
            <a:off x="1042988" y="1541463"/>
            <a:ext cx="6223000" cy="3671887"/>
            <a:chOff x="1042988" y="1541463"/>
            <a:chExt cx="6223000" cy="3671887"/>
          </a:xfrm>
          <a:effectLst>
            <a:outerShdw blurRad="127000" dist="63500" dir="2700000" algn="tl" rotWithShape="0">
              <a:prstClr val="black">
                <a:alpha val="40000"/>
              </a:prstClr>
            </a:outerShdw>
          </a:effectLst>
        </p:grpSpPr>
        <p:sp>
          <p:nvSpPr>
            <p:cNvPr id="110" name="Rectangle 109"/>
            <p:cNvSpPr/>
            <p:nvPr/>
          </p:nvSpPr>
          <p:spPr bwMode="auto">
            <a:xfrm>
              <a:off x="1042988" y="1541463"/>
              <a:ext cx="1531937" cy="458787"/>
            </a:xfrm>
            <a:prstGeom prst="rect">
              <a:avLst/>
            </a:prstGeom>
            <a:solidFill>
              <a:srgbClr val="740016"/>
            </a:solidFill>
            <a:ln w="3175" cap="flat" cmpd="sng" algn="ctr">
              <a:noFill/>
              <a:prstDash val="solid"/>
              <a:round/>
              <a:headEnd type="none" w="med" len="med"/>
              <a:tailEnd type="none" w="med" len="med"/>
            </a:ln>
            <a:effectLst/>
          </p:spPr>
          <p:txBody>
            <a:bodyPr lIns="0" tIns="0" rIns="182880" bIns="0" anchor="ctr"/>
            <a:lstStyle/>
            <a:p>
              <a:pPr marL="227013" indent="-227013" algn="r">
                <a:spcBef>
                  <a:spcPts val="0"/>
                </a:spcBef>
                <a:buFont typeface="Wingdings" pitchFamily="2" charset="2"/>
                <a:buNone/>
                <a:defRPr/>
              </a:pPr>
              <a:r>
                <a:rPr lang="en-US" sz="1600" dirty="0">
                  <a:solidFill>
                    <a:schemeClr val="bg1"/>
                  </a:solidFill>
                  <a:effectLst>
                    <a:outerShdw blurRad="38100" dist="38100" dir="2700000" algn="tl">
                      <a:srgbClr val="000000">
                        <a:alpha val="43137"/>
                      </a:srgbClr>
                    </a:outerShdw>
                  </a:effectLst>
                  <a:latin typeface="Arial" charset="0"/>
                </a:rPr>
                <a:t>Outreach</a:t>
              </a:r>
            </a:p>
          </p:txBody>
        </p:sp>
        <p:sp>
          <p:nvSpPr>
            <p:cNvPr id="17440" name="Rectangle 110"/>
            <p:cNvSpPr>
              <a:spLocks noChangeArrowheads="1"/>
            </p:cNvSpPr>
            <p:nvPr/>
          </p:nvSpPr>
          <p:spPr bwMode="auto">
            <a:xfrm>
              <a:off x="1042988" y="2000250"/>
              <a:ext cx="2201862" cy="458788"/>
            </a:xfrm>
            <a:prstGeom prst="rect">
              <a:avLst/>
            </a:prstGeom>
            <a:solidFill>
              <a:srgbClr val="A50021"/>
            </a:solidFill>
            <a:ln w="3175" algn="ctr">
              <a:noFill/>
              <a:round/>
              <a:headEnd/>
              <a:tailEnd/>
            </a:ln>
          </p:spPr>
          <p:txBody>
            <a:bodyPr lIns="0" tIns="0" rIns="182880" bIns="0" anchor="ctr"/>
            <a:lstStyle/>
            <a:p>
              <a:pPr marL="227013" indent="-227013" algn="r">
                <a:buFont typeface="Wingdings" pitchFamily="2" charset="2"/>
                <a:buNone/>
                <a:defRPr/>
              </a:pPr>
              <a:r>
                <a:rPr lang="en-US" sz="1600" dirty="0">
                  <a:solidFill>
                    <a:schemeClr val="bg1"/>
                  </a:solidFill>
                  <a:effectLst>
                    <a:outerShdw blurRad="38100" dist="38100" dir="2700000" algn="tl">
                      <a:srgbClr val="000000">
                        <a:alpha val="43137"/>
                      </a:srgbClr>
                    </a:outerShdw>
                  </a:effectLst>
                </a:rPr>
                <a:t>Natural  Storage</a:t>
              </a:r>
            </a:p>
          </p:txBody>
        </p:sp>
        <p:sp>
          <p:nvSpPr>
            <p:cNvPr id="17438" name="Rectangle 111"/>
            <p:cNvSpPr>
              <a:spLocks noChangeArrowheads="1"/>
            </p:cNvSpPr>
            <p:nvPr/>
          </p:nvSpPr>
          <p:spPr bwMode="auto">
            <a:xfrm>
              <a:off x="1042988" y="2459038"/>
              <a:ext cx="2871787" cy="458787"/>
            </a:xfrm>
            <a:prstGeom prst="rect">
              <a:avLst/>
            </a:prstGeom>
            <a:solidFill>
              <a:srgbClr val="CC0000"/>
            </a:solidFill>
            <a:ln w="3175" algn="ctr">
              <a:noFill/>
              <a:round/>
              <a:headEnd/>
              <a:tailEnd/>
            </a:ln>
          </p:spPr>
          <p:txBody>
            <a:bodyPr lIns="0" tIns="0" rIns="182880" bIns="0" anchor="ctr"/>
            <a:lstStyle/>
            <a:p>
              <a:pPr marL="227013" indent="-227013" algn="r">
                <a:buFont typeface="Wingdings" pitchFamily="2" charset="2"/>
                <a:buNone/>
                <a:defRPr/>
              </a:pPr>
              <a:r>
                <a:rPr lang="en-US" sz="1600" dirty="0" smtClean="0">
                  <a:solidFill>
                    <a:schemeClr val="bg1"/>
                  </a:solidFill>
                  <a:effectLst>
                    <a:outerShdw blurRad="38100" dist="38100" dir="2700000" algn="tl">
                      <a:srgbClr val="000000">
                        <a:alpha val="43137"/>
                      </a:srgbClr>
                    </a:outerShdw>
                  </a:effectLst>
                </a:rPr>
                <a:t>Structural (levees/floodwalls)</a:t>
              </a:r>
              <a:endParaRPr lang="en-US" sz="1600" dirty="0">
                <a:solidFill>
                  <a:schemeClr val="bg1"/>
                </a:solidFill>
                <a:effectLst>
                  <a:outerShdw blurRad="38100" dist="38100" dir="2700000" algn="tl">
                    <a:srgbClr val="000000">
                      <a:alpha val="43137"/>
                    </a:srgbClr>
                  </a:outerShdw>
                </a:effectLst>
              </a:endParaRPr>
            </a:p>
          </p:txBody>
        </p:sp>
        <p:sp>
          <p:nvSpPr>
            <p:cNvPr id="17436" name="Rectangle 112"/>
            <p:cNvSpPr>
              <a:spLocks noChangeArrowheads="1"/>
            </p:cNvSpPr>
            <p:nvPr/>
          </p:nvSpPr>
          <p:spPr bwMode="auto">
            <a:xfrm>
              <a:off x="1042988" y="2917825"/>
              <a:ext cx="3541712" cy="458788"/>
            </a:xfrm>
            <a:prstGeom prst="rect">
              <a:avLst/>
            </a:prstGeom>
            <a:solidFill>
              <a:srgbClr val="EE0000"/>
            </a:solidFill>
            <a:ln w="3175" algn="ctr">
              <a:noFill/>
              <a:round/>
              <a:headEnd/>
              <a:tailEnd/>
            </a:ln>
          </p:spPr>
          <p:txBody>
            <a:bodyPr lIns="0" tIns="0" rIns="182880" bIns="0" anchor="ctr"/>
            <a:lstStyle/>
            <a:p>
              <a:pPr marL="227013" indent="-227013" algn="r">
                <a:buFont typeface="Wingdings" pitchFamily="2" charset="2"/>
                <a:buNone/>
                <a:defRPr/>
              </a:pPr>
              <a:r>
                <a:rPr lang="en-US" sz="1600" dirty="0">
                  <a:solidFill>
                    <a:schemeClr val="bg1"/>
                  </a:solidFill>
                  <a:effectLst>
                    <a:outerShdw blurRad="38100" dist="38100" dir="2700000" algn="tl">
                      <a:srgbClr val="000000">
                        <a:alpha val="43137"/>
                      </a:srgbClr>
                    </a:outerShdw>
                  </a:effectLst>
                </a:rPr>
                <a:t>Non – </a:t>
              </a:r>
              <a:r>
                <a:rPr lang="en-US" sz="1600" dirty="0" smtClean="0">
                  <a:solidFill>
                    <a:schemeClr val="bg1"/>
                  </a:solidFill>
                  <a:effectLst>
                    <a:outerShdw blurRad="38100" dist="38100" dir="2700000" algn="tl">
                      <a:srgbClr val="000000">
                        <a:alpha val="43137"/>
                      </a:srgbClr>
                    </a:outerShdw>
                  </a:effectLst>
                </a:rPr>
                <a:t>Structural (acquisitions, elevations)</a:t>
              </a:r>
              <a:endParaRPr lang="en-US" sz="1600" dirty="0">
                <a:solidFill>
                  <a:schemeClr val="bg1"/>
                </a:solidFill>
                <a:effectLst>
                  <a:outerShdw blurRad="38100" dist="38100" dir="2700000" algn="tl">
                    <a:srgbClr val="000000">
                      <a:alpha val="43137"/>
                    </a:srgbClr>
                  </a:outerShdw>
                </a:effectLst>
              </a:endParaRPr>
            </a:p>
          </p:txBody>
        </p:sp>
        <p:sp>
          <p:nvSpPr>
            <p:cNvPr id="17434" name="Rectangle 113"/>
            <p:cNvSpPr>
              <a:spLocks noChangeArrowheads="1"/>
            </p:cNvSpPr>
            <p:nvPr/>
          </p:nvSpPr>
          <p:spPr bwMode="auto">
            <a:xfrm>
              <a:off x="1042988" y="3378200"/>
              <a:ext cx="4213225" cy="458788"/>
            </a:xfrm>
            <a:prstGeom prst="rect">
              <a:avLst/>
            </a:prstGeom>
            <a:solidFill>
              <a:srgbClr val="FF5050"/>
            </a:solidFill>
            <a:ln w="3175" algn="ctr">
              <a:noFill/>
              <a:round/>
              <a:headEnd/>
              <a:tailEnd/>
            </a:ln>
          </p:spPr>
          <p:txBody>
            <a:bodyPr lIns="0" tIns="0" rIns="182880" bIns="0" anchor="ctr"/>
            <a:lstStyle/>
            <a:p>
              <a:pPr marL="227013" indent="-227013" algn="r">
                <a:buFont typeface="Wingdings" pitchFamily="2" charset="2"/>
                <a:buNone/>
                <a:defRPr/>
              </a:pPr>
              <a:r>
                <a:rPr lang="en-US" sz="1600" dirty="0"/>
                <a:t>Contingency  Plans</a:t>
              </a:r>
            </a:p>
          </p:txBody>
        </p:sp>
        <p:sp>
          <p:nvSpPr>
            <p:cNvPr id="17432" name="Rectangle 114"/>
            <p:cNvSpPr>
              <a:spLocks noChangeArrowheads="1"/>
            </p:cNvSpPr>
            <p:nvPr/>
          </p:nvSpPr>
          <p:spPr bwMode="auto">
            <a:xfrm>
              <a:off x="1042988" y="3836988"/>
              <a:ext cx="4883150" cy="458787"/>
            </a:xfrm>
            <a:prstGeom prst="rect">
              <a:avLst/>
            </a:prstGeom>
            <a:solidFill>
              <a:srgbClr val="FF7C80"/>
            </a:solidFill>
            <a:ln w="3175" algn="ctr">
              <a:noFill/>
              <a:round/>
              <a:headEnd/>
              <a:tailEnd/>
            </a:ln>
          </p:spPr>
          <p:txBody>
            <a:bodyPr lIns="0" tIns="0" rIns="182880" bIns="0" anchor="ctr"/>
            <a:lstStyle/>
            <a:p>
              <a:pPr marL="227013" indent="-227013" algn="r">
                <a:buFont typeface="Wingdings" pitchFamily="2" charset="2"/>
                <a:buNone/>
                <a:defRPr/>
              </a:pPr>
              <a:r>
                <a:rPr lang="en-US" sz="1600"/>
                <a:t>Building  Codes</a:t>
              </a:r>
            </a:p>
          </p:txBody>
        </p:sp>
        <p:sp>
          <p:nvSpPr>
            <p:cNvPr id="116" name="Rectangle 115"/>
            <p:cNvSpPr/>
            <p:nvPr/>
          </p:nvSpPr>
          <p:spPr bwMode="auto">
            <a:xfrm>
              <a:off x="1042988" y="4295775"/>
              <a:ext cx="5553075" cy="458788"/>
            </a:xfrm>
            <a:prstGeom prst="rect">
              <a:avLst/>
            </a:prstGeom>
            <a:solidFill>
              <a:srgbClr val="FF9999"/>
            </a:solidFill>
            <a:ln w="3175" cap="flat" cmpd="sng" algn="ctr">
              <a:noFill/>
              <a:prstDash val="solid"/>
              <a:round/>
              <a:headEnd type="none" w="med" len="med"/>
              <a:tailEnd type="none" w="med" len="med"/>
            </a:ln>
            <a:effectLst/>
          </p:spPr>
          <p:txBody>
            <a:bodyPr lIns="0" tIns="0" rIns="182880" bIns="0" anchor="ctr"/>
            <a:lstStyle/>
            <a:p>
              <a:pPr marL="227013" indent="-227013" algn="r">
                <a:spcBef>
                  <a:spcPts val="0"/>
                </a:spcBef>
                <a:buFont typeface="Wingdings" pitchFamily="2" charset="2"/>
                <a:buNone/>
                <a:defRPr/>
              </a:pPr>
              <a:r>
                <a:rPr lang="en-US" sz="1600" dirty="0">
                  <a:latin typeface="Arial" charset="0"/>
                </a:rPr>
                <a:t>Zoning</a:t>
              </a:r>
            </a:p>
          </p:txBody>
        </p:sp>
        <p:sp>
          <p:nvSpPr>
            <p:cNvPr id="17428" name="Rectangle 116"/>
            <p:cNvSpPr>
              <a:spLocks noChangeArrowheads="1"/>
            </p:cNvSpPr>
            <p:nvPr/>
          </p:nvSpPr>
          <p:spPr bwMode="auto">
            <a:xfrm>
              <a:off x="1042988" y="4754563"/>
              <a:ext cx="6223000" cy="458787"/>
            </a:xfrm>
            <a:prstGeom prst="rect">
              <a:avLst/>
            </a:prstGeom>
            <a:solidFill>
              <a:srgbClr val="FFCCCC"/>
            </a:solidFill>
            <a:ln w="3175" algn="ctr">
              <a:noFill/>
              <a:round/>
              <a:headEnd/>
              <a:tailEnd/>
            </a:ln>
          </p:spPr>
          <p:txBody>
            <a:bodyPr lIns="0" tIns="0" rIns="182880" bIns="0" anchor="ctr"/>
            <a:lstStyle/>
            <a:p>
              <a:pPr marL="227013" indent="-227013" algn="r">
                <a:buFont typeface="Wingdings" pitchFamily="2" charset="2"/>
                <a:buNone/>
                <a:defRPr/>
              </a:pPr>
              <a:r>
                <a:rPr lang="en-US" sz="1600" dirty="0"/>
                <a:t>Insurance</a:t>
              </a:r>
            </a:p>
          </p:txBody>
        </p:sp>
      </p:grpSp>
      <p:sp>
        <p:nvSpPr>
          <p:cNvPr id="17426" name="Rectangle 129"/>
          <p:cNvSpPr>
            <a:spLocks noChangeArrowheads="1"/>
          </p:cNvSpPr>
          <p:nvPr/>
        </p:nvSpPr>
        <p:spPr bwMode="auto">
          <a:xfrm>
            <a:off x="7265988" y="4891088"/>
            <a:ext cx="1563687" cy="184150"/>
          </a:xfrm>
          <a:prstGeom prst="rect">
            <a:avLst/>
          </a:prstGeom>
          <a:noFill/>
          <a:ln w="3175" algn="ctr">
            <a:noFill/>
            <a:round/>
            <a:headEnd/>
            <a:tailEnd/>
          </a:ln>
        </p:spPr>
        <p:txBody>
          <a:bodyPr wrap="none" lIns="182880" tIns="0" rIns="0" bIns="0" anchor="ctr">
            <a:spAutoFit/>
          </a:bodyPr>
          <a:lstStyle/>
          <a:p>
            <a:pPr marL="227013" indent="-227013">
              <a:buFont typeface="Wingdings" pitchFamily="2" charset="2"/>
              <a:buNone/>
            </a:pPr>
            <a:r>
              <a:rPr lang="en-US" sz="1200"/>
              <a:t>Individual / NFIP</a:t>
            </a:r>
          </a:p>
        </p:txBody>
      </p:sp>
      <p:sp>
        <p:nvSpPr>
          <p:cNvPr id="17427" name="Rectangle 131"/>
          <p:cNvSpPr>
            <a:spLocks noChangeArrowheads="1"/>
          </p:cNvSpPr>
          <p:nvPr/>
        </p:nvSpPr>
        <p:spPr bwMode="auto">
          <a:xfrm>
            <a:off x="1042988" y="1082675"/>
            <a:ext cx="1531937" cy="458788"/>
          </a:xfrm>
          <a:prstGeom prst="rect">
            <a:avLst/>
          </a:prstGeom>
          <a:noFill/>
          <a:ln w="3175" algn="ctr">
            <a:noFill/>
            <a:round/>
            <a:headEnd/>
            <a:tailEnd/>
          </a:ln>
        </p:spPr>
        <p:txBody>
          <a:bodyPr lIns="182880" tIns="0" rIns="0" bIns="0" anchor="ctr"/>
          <a:lstStyle/>
          <a:p>
            <a:pPr marL="227013" indent="-227013">
              <a:buFont typeface="Wingdings" pitchFamily="2" charset="2"/>
              <a:buNone/>
            </a:pPr>
            <a:r>
              <a:rPr lang="en-US" sz="2000">
                <a:solidFill>
                  <a:srgbClr val="C00000"/>
                </a:solidFill>
              </a:rPr>
              <a:t>Initial  Risk</a:t>
            </a:r>
          </a:p>
        </p:txBody>
      </p:sp>
      <p:sp>
        <p:nvSpPr>
          <p:cNvPr id="3" name="TextBox 133"/>
          <p:cNvSpPr txBox="1">
            <a:spLocks noChangeArrowheads="1"/>
          </p:cNvSpPr>
          <p:nvPr/>
        </p:nvSpPr>
        <p:spPr bwMode="auto">
          <a:xfrm>
            <a:off x="0" y="5867400"/>
            <a:ext cx="9144000" cy="400110"/>
          </a:xfrm>
          <a:prstGeom prst="rect">
            <a:avLst/>
          </a:prstGeom>
          <a:noFill/>
          <a:ln w="9525">
            <a:noFill/>
            <a:miter lim="800000"/>
            <a:headEnd/>
            <a:tailEnd/>
          </a:ln>
        </p:spPr>
        <p:txBody>
          <a:bodyPr>
            <a:spAutoFit/>
          </a:bodyPr>
          <a:lstStyle/>
          <a:p>
            <a:pPr algn="ctr">
              <a:spcBef>
                <a:spcPct val="20000"/>
              </a:spcBef>
              <a:buFont typeface="Wingdings" pitchFamily="2" charset="2"/>
              <a:buNone/>
            </a:pPr>
            <a:r>
              <a:rPr lang="en-US" sz="2000" dirty="0">
                <a:solidFill>
                  <a:srgbClr val="005426"/>
                </a:solidFill>
              </a:rPr>
              <a:t>All  Stakeholders  </a:t>
            </a:r>
            <a:r>
              <a:rPr lang="en-US" sz="2000" dirty="0" smtClean="0">
                <a:solidFill>
                  <a:srgbClr val="005426"/>
                </a:solidFill>
              </a:rPr>
              <a:t>Contribute  </a:t>
            </a:r>
            <a:r>
              <a:rPr lang="en-US" sz="2000" dirty="0">
                <a:solidFill>
                  <a:srgbClr val="005426"/>
                </a:solidFill>
              </a:rPr>
              <a:t>to  </a:t>
            </a:r>
            <a:r>
              <a:rPr lang="en-US" sz="2000" dirty="0" smtClean="0">
                <a:solidFill>
                  <a:srgbClr val="005426"/>
                </a:solidFill>
              </a:rPr>
              <a:t>Reducing  </a:t>
            </a:r>
            <a:r>
              <a:rPr lang="en-US" sz="2000" dirty="0">
                <a:solidFill>
                  <a:srgbClr val="005426"/>
                </a:solidFill>
              </a:rPr>
              <a:t>R</a:t>
            </a:r>
            <a:r>
              <a:rPr lang="en-US" sz="2000" dirty="0" smtClean="0">
                <a:solidFill>
                  <a:srgbClr val="005426"/>
                </a:solidFill>
              </a:rPr>
              <a:t>isk </a:t>
            </a:r>
            <a:r>
              <a:rPr lang="en-US" sz="2000" dirty="0">
                <a:solidFill>
                  <a:srgbClr val="005426"/>
                </a:solidFill>
              </a:rPr>
              <a:t>!</a:t>
            </a:r>
          </a:p>
        </p:txBody>
      </p:sp>
      <p:sp>
        <p:nvSpPr>
          <p:cNvPr id="17429" name="TextBox 135"/>
          <p:cNvSpPr txBox="1">
            <a:spLocks noChangeArrowheads="1"/>
          </p:cNvSpPr>
          <p:nvPr/>
        </p:nvSpPr>
        <p:spPr bwMode="auto">
          <a:xfrm rot="-5400000">
            <a:off x="323056" y="3212307"/>
            <a:ext cx="835025" cy="369888"/>
          </a:xfrm>
          <a:prstGeom prst="rect">
            <a:avLst/>
          </a:prstGeom>
          <a:solidFill>
            <a:schemeClr val="bg1"/>
          </a:solidFill>
          <a:ln w="9525">
            <a:noFill/>
            <a:miter lim="800000"/>
            <a:headEnd/>
            <a:tailEnd/>
          </a:ln>
        </p:spPr>
        <p:txBody>
          <a:bodyPr wrap="none" tIns="0" bIns="0">
            <a:spAutoFit/>
          </a:bodyPr>
          <a:lstStyle/>
          <a:p>
            <a:pPr algn="ctr">
              <a:spcBef>
                <a:spcPct val="20000"/>
              </a:spcBef>
              <a:buFont typeface="Wingdings" pitchFamily="2" charset="2"/>
              <a:buNone/>
            </a:pPr>
            <a:r>
              <a:rPr lang="en-US" dirty="0">
                <a:solidFill>
                  <a:srgbClr val="C00000"/>
                </a:solidFill>
              </a:rPr>
              <a:t>Risk</a:t>
            </a:r>
          </a:p>
        </p:txBody>
      </p:sp>
      <p:sp>
        <p:nvSpPr>
          <p:cNvPr id="28" name="Slide Number Placeholder 27"/>
          <p:cNvSpPr>
            <a:spLocks noGrp="1"/>
          </p:cNvSpPr>
          <p:nvPr>
            <p:ph type="sldNum" sz="quarter" idx="10"/>
          </p:nvPr>
        </p:nvSpPr>
        <p:spPr/>
        <p:txBody>
          <a:bodyPr/>
          <a:lstStyle/>
          <a:p>
            <a:pPr>
              <a:defRPr/>
            </a:pPr>
            <a:fld id="{459E5566-9A0E-4F56-BB38-DAD282AF8066}" type="slidenum">
              <a:rPr lang="en-US" smtClean="0"/>
              <a:pPr>
                <a:defRPr/>
              </a:pPr>
              <a:t>4</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4000" b="1" dirty="0" smtClean="0"/>
              <a:t>State Team Participation</a:t>
            </a:r>
            <a:endParaRPr lang="en-US" sz="4000" b="1" dirty="0"/>
          </a:p>
        </p:txBody>
      </p:sp>
      <p:sp>
        <p:nvSpPr>
          <p:cNvPr id="3" name="Content Placeholder 2"/>
          <p:cNvSpPr>
            <a:spLocks noGrp="1"/>
          </p:cNvSpPr>
          <p:nvPr>
            <p:ph idx="1"/>
          </p:nvPr>
        </p:nvSpPr>
        <p:spPr>
          <a:xfrm>
            <a:off x="228600" y="1219200"/>
            <a:ext cx="8686800" cy="4724400"/>
          </a:xfrm>
        </p:spPr>
        <p:txBody>
          <a:bodyPr/>
          <a:lstStyle/>
          <a:p>
            <a:r>
              <a:rPr lang="en-US" sz="2400" dirty="0" smtClean="0"/>
              <a:t>USACE &amp; FEMA offer to develop team with State Hazard Mitigation Officer (SHMO) and State National Flood Insurance Program (NFIP) Coordinator  </a:t>
            </a:r>
          </a:p>
          <a:p>
            <a:r>
              <a:rPr lang="en-US" sz="2400" dirty="0" smtClean="0"/>
              <a:t>State invites additional participants in accordance with state priorities</a:t>
            </a:r>
          </a:p>
          <a:p>
            <a:pPr lvl="1"/>
            <a:r>
              <a:rPr lang="en-US" sz="2000" dirty="0" smtClean="0"/>
              <a:t>Federal participation may include: FEMA, USGS, NRCS, NOAA-NWS, NWS Coastal Services, FWS, Forest Service, EPA, </a:t>
            </a:r>
            <a:r>
              <a:rPr lang="en-US" sz="2000" dirty="0" err="1" smtClean="0"/>
              <a:t>BoRec</a:t>
            </a:r>
            <a:r>
              <a:rPr lang="en-US" sz="2000" dirty="0" smtClean="0"/>
              <a:t>, FHWA, EDA, NPS</a:t>
            </a:r>
          </a:p>
          <a:p>
            <a:pPr lvl="1"/>
            <a:r>
              <a:rPr lang="en-US" sz="2000" dirty="0" smtClean="0"/>
              <a:t>State participation may include: </a:t>
            </a:r>
            <a:r>
              <a:rPr lang="en-US" sz="2000" dirty="0" err="1" smtClean="0"/>
              <a:t>Depts</a:t>
            </a:r>
            <a:r>
              <a:rPr lang="en-US" sz="2000" dirty="0" smtClean="0"/>
              <a:t> of Nat’l Resources, Homeland Security, Emergency Management, Transportation, Economic Dev, Water Conservation Board, Environmental Protection</a:t>
            </a:r>
          </a:p>
          <a:p>
            <a:pPr lvl="1"/>
            <a:r>
              <a:rPr lang="en-US" sz="2000" dirty="0" smtClean="0"/>
              <a:t>Occasional Local, Tribal, NGO and/or private participation</a:t>
            </a:r>
          </a:p>
        </p:txBody>
      </p:sp>
      <p:sp>
        <p:nvSpPr>
          <p:cNvPr id="4" name="Slide Number Placeholder 3"/>
          <p:cNvSpPr>
            <a:spLocks noGrp="1"/>
          </p:cNvSpPr>
          <p:nvPr>
            <p:ph type="sldNum" sz="quarter" idx="10"/>
          </p:nvPr>
        </p:nvSpPr>
        <p:spPr/>
        <p:txBody>
          <a:bodyPr/>
          <a:lstStyle/>
          <a:p>
            <a:pPr>
              <a:defRPr/>
            </a:pPr>
            <a:fld id="{FF40C9A7-7533-44F9-898E-7E73872B5A14}" type="slidenum">
              <a:rPr lang="en-US" smtClean="0"/>
              <a:pPr>
                <a:defRPr/>
              </a:pPr>
              <a:t>5</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r>
              <a:rPr lang="en-US" sz="3600" b="1" dirty="0" smtClean="0"/>
              <a:t/>
            </a:r>
            <a:br>
              <a:rPr lang="en-US" sz="3600" b="1" dirty="0" smtClean="0"/>
            </a:br>
            <a:r>
              <a:rPr lang="en-US" sz="3600" b="1" dirty="0" smtClean="0"/>
              <a:t>SJ Interagency Projects</a:t>
            </a:r>
            <a:endParaRPr lang="en-US" sz="3600" b="1" dirty="0"/>
          </a:p>
        </p:txBody>
      </p:sp>
      <p:sp>
        <p:nvSpPr>
          <p:cNvPr id="3" name="Content Placeholder 2"/>
          <p:cNvSpPr>
            <a:spLocks noGrp="1"/>
          </p:cNvSpPr>
          <p:nvPr>
            <p:ph idx="1"/>
          </p:nvPr>
        </p:nvSpPr>
        <p:spPr>
          <a:xfrm>
            <a:off x="228600" y="1219200"/>
            <a:ext cx="8915400" cy="4495800"/>
          </a:xfrm>
        </p:spPr>
        <p:txBody>
          <a:bodyPr/>
          <a:lstStyle/>
          <a:p>
            <a:pPr>
              <a:spcBef>
                <a:spcPts val="1200"/>
              </a:spcBef>
            </a:pPr>
            <a:r>
              <a:rPr lang="en-US" sz="2000" dirty="0" smtClean="0"/>
              <a:t>134 projects initiated in 42 states:</a:t>
            </a:r>
          </a:p>
          <a:p>
            <a:pPr lvl="1">
              <a:buFont typeface="Wingdings" pitchFamily="2" charset="2"/>
              <a:buChar char="Ø"/>
            </a:pPr>
            <a:r>
              <a:rPr lang="en-US" sz="1800" dirty="0" smtClean="0"/>
              <a:t>Funded in part by USACE Floodplain Mgmt Services Program:</a:t>
            </a:r>
          </a:p>
          <a:p>
            <a:pPr lvl="2">
              <a:buFont typeface="Wingdings" pitchFamily="2" charset="2"/>
              <a:buChar char="Ø"/>
            </a:pPr>
            <a:r>
              <a:rPr lang="en-US" sz="1400" dirty="0" smtClean="0"/>
              <a:t>18 Silver Jackets “Pilots” (FY11-12)</a:t>
            </a:r>
          </a:p>
          <a:p>
            <a:pPr lvl="2">
              <a:buFont typeface="Wingdings" pitchFamily="2" charset="2"/>
              <a:buChar char="Ø"/>
            </a:pPr>
            <a:r>
              <a:rPr lang="en-US" sz="1400" dirty="0" smtClean="0"/>
              <a:t>21 Flood Risk Management Projects</a:t>
            </a:r>
          </a:p>
          <a:p>
            <a:pPr lvl="2">
              <a:buFont typeface="Wingdings" pitchFamily="2" charset="2"/>
              <a:buChar char="Ø"/>
            </a:pPr>
            <a:r>
              <a:rPr lang="en-US" sz="1400" dirty="0" smtClean="0"/>
              <a:t>83 Interagency Nonstructural Projects</a:t>
            </a:r>
          </a:p>
          <a:p>
            <a:pPr lvl="1">
              <a:buFont typeface="Wingdings" pitchFamily="2" charset="2"/>
              <a:buChar char="Ø"/>
            </a:pPr>
            <a:r>
              <a:rPr lang="en-US" sz="1800" dirty="0" smtClean="0"/>
              <a:t>Funded in part by USACE Flood Control Coastal Emergencies Program</a:t>
            </a:r>
          </a:p>
          <a:p>
            <a:pPr lvl="2">
              <a:buFont typeface="Wingdings" pitchFamily="2" charset="2"/>
              <a:buChar char="Ø"/>
            </a:pPr>
            <a:r>
              <a:rPr lang="en-US" sz="1400" dirty="0" smtClean="0"/>
              <a:t>12 Levee Safety Projects</a:t>
            </a:r>
          </a:p>
          <a:p>
            <a:pPr>
              <a:spcBef>
                <a:spcPts val="0"/>
              </a:spcBef>
            </a:pPr>
            <a:endParaRPr lang="en-US" sz="2000" dirty="0" smtClean="0"/>
          </a:p>
          <a:p>
            <a:pPr>
              <a:spcBef>
                <a:spcPts val="0"/>
              </a:spcBef>
            </a:pPr>
            <a:r>
              <a:rPr lang="en-US" sz="2000" dirty="0" smtClean="0"/>
              <a:t>USACE funded projects that:</a:t>
            </a:r>
          </a:p>
          <a:p>
            <a:pPr lvl="1">
              <a:buFont typeface="Wingdings" pitchFamily="2" charset="2"/>
              <a:buChar char="Ø"/>
            </a:pPr>
            <a:r>
              <a:rPr lang="en-US" sz="1800" dirty="0" smtClean="0"/>
              <a:t>Support state priority in flood risk                                                     management</a:t>
            </a:r>
          </a:p>
          <a:p>
            <a:pPr lvl="1">
              <a:buFont typeface="Wingdings" pitchFamily="2" charset="2"/>
              <a:buChar char="Ø"/>
            </a:pPr>
            <a:r>
              <a:rPr lang="en-US" sz="1800" dirty="0" smtClean="0"/>
              <a:t>Leverage partner resources, and </a:t>
            </a:r>
          </a:p>
          <a:p>
            <a:pPr lvl="1">
              <a:buFont typeface="Wingdings" pitchFamily="2" charset="2"/>
              <a:buChar char="Ø"/>
            </a:pPr>
            <a:r>
              <a:rPr lang="en-US" sz="1800" dirty="0" smtClean="0"/>
              <a:t>Will demonstrate tangible</a:t>
            </a:r>
            <a:r>
              <a:rPr lang="en-US" sz="1800" dirty="0" smtClean="0">
                <a:solidFill>
                  <a:srgbClr val="FF0000"/>
                </a:solidFill>
              </a:rPr>
              <a:t> </a:t>
            </a:r>
            <a:r>
              <a:rPr lang="en-US" sz="1800" dirty="0" smtClean="0"/>
              <a:t>benefits</a:t>
            </a:r>
          </a:p>
          <a:p>
            <a:pPr lvl="1">
              <a:buFont typeface="Wingdings" pitchFamily="2" charset="2"/>
              <a:buChar char="Ø"/>
            </a:pPr>
            <a:r>
              <a:rPr lang="en-US" sz="1800" dirty="0" smtClean="0">
                <a:solidFill>
                  <a:srgbClr val="C00000"/>
                </a:solidFill>
              </a:rPr>
              <a:t>Not a grant: </a:t>
            </a:r>
            <a:r>
              <a:rPr lang="en-US" sz="1800" dirty="0" smtClean="0"/>
              <a:t>USACE</a:t>
            </a:r>
            <a:r>
              <a:rPr lang="en-US" sz="1800" dirty="0" smtClean="0">
                <a:solidFill>
                  <a:srgbClr val="C00000"/>
                </a:solidFill>
              </a:rPr>
              <a:t> </a:t>
            </a:r>
            <a:r>
              <a:rPr lang="en-US" sz="1800" dirty="0" smtClean="0"/>
              <a:t>funds most typically support USACE labor that, in combination with partner contributions, allows achievement of a greater whole</a:t>
            </a:r>
            <a:endParaRPr lang="en-US" sz="1800" dirty="0" smtClean="0">
              <a:solidFill>
                <a:srgbClr val="C00000"/>
              </a:solidFill>
            </a:endParaRPr>
          </a:p>
        </p:txBody>
      </p:sp>
      <p:sp>
        <p:nvSpPr>
          <p:cNvPr id="4" name="Slide Number Placeholder 3"/>
          <p:cNvSpPr>
            <a:spLocks noGrp="1"/>
          </p:cNvSpPr>
          <p:nvPr>
            <p:ph type="sldNum" sz="quarter" idx="10"/>
          </p:nvPr>
        </p:nvSpPr>
        <p:spPr/>
        <p:txBody>
          <a:bodyPr/>
          <a:lstStyle/>
          <a:p>
            <a:pPr>
              <a:defRPr/>
            </a:pPr>
            <a:fld id="{FF40C9A7-7533-44F9-898E-7E73872B5A14}" type="slidenum">
              <a:rPr lang="en-US" smtClean="0"/>
              <a:pPr>
                <a:defRPr/>
              </a:pPr>
              <a:t>6</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95400"/>
          </a:xfrm>
        </p:spPr>
        <p:txBody>
          <a:bodyPr/>
          <a:lstStyle/>
          <a:p>
            <a:r>
              <a:rPr lang="en-US" sz="3600" b="1" dirty="0" smtClean="0"/>
              <a:t>USACE Baltimore District </a:t>
            </a:r>
            <a:br>
              <a:rPr lang="en-US" sz="3600" b="1" dirty="0" smtClean="0"/>
            </a:br>
            <a:r>
              <a:rPr lang="en-US" sz="3600" b="1" dirty="0" smtClean="0"/>
              <a:t>SJ Program</a:t>
            </a:r>
            <a:endParaRPr lang="en-US" sz="3600" b="1" dirty="0"/>
          </a:p>
        </p:txBody>
      </p:sp>
      <p:sp>
        <p:nvSpPr>
          <p:cNvPr id="3" name="Content Placeholder 2"/>
          <p:cNvSpPr>
            <a:spLocks noGrp="1"/>
          </p:cNvSpPr>
          <p:nvPr>
            <p:ph idx="1"/>
          </p:nvPr>
        </p:nvSpPr>
        <p:spPr>
          <a:xfrm>
            <a:off x="228600" y="1371600"/>
            <a:ext cx="8915400" cy="6019800"/>
          </a:xfrm>
        </p:spPr>
        <p:txBody>
          <a:bodyPr/>
          <a:lstStyle/>
          <a:p>
            <a:r>
              <a:rPr lang="en-US" sz="2000" dirty="0" smtClean="0"/>
              <a:t>Lead USACE district supporting 3 SJ Teams:</a:t>
            </a:r>
          </a:p>
          <a:p>
            <a:pPr lvl="1"/>
            <a:r>
              <a:rPr lang="en-US" sz="2000" dirty="0" smtClean="0"/>
              <a:t>Pennsylvania</a:t>
            </a:r>
          </a:p>
          <a:p>
            <a:pPr lvl="1"/>
            <a:r>
              <a:rPr lang="en-US" sz="2000" dirty="0" smtClean="0"/>
              <a:t>Maryland</a:t>
            </a:r>
          </a:p>
          <a:p>
            <a:pPr lvl="1"/>
            <a:r>
              <a:rPr lang="en-US" sz="2000" dirty="0" smtClean="0"/>
              <a:t>Washington DC</a:t>
            </a:r>
          </a:p>
          <a:p>
            <a:r>
              <a:rPr lang="en-US" sz="2000" dirty="0" smtClean="0"/>
              <a:t>Our district supports a different lead USACE district for  3 SJ Teams:</a:t>
            </a:r>
          </a:p>
          <a:p>
            <a:pPr lvl="1"/>
            <a:r>
              <a:rPr lang="en-US" sz="2000" dirty="0" smtClean="0"/>
              <a:t>Virginia (Norfolk District)</a:t>
            </a:r>
          </a:p>
          <a:p>
            <a:pPr lvl="1"/>
            <a:r>
              <a:rPr lang="en-US" sz="2000" dirty="0" smtClean="0"/>
              <a:t>New York (Buffalo and New York Districts)</a:t>
            </a:r>
          </a:p>
          <a:p>
            <a:pPr lvl="1"/>
            <a:r>
              <a:rPr lang="en-US" sz="2000" dirty="0" smtClean="0"/>
              <a:t>West Virginia (Huntington District)</a:t>
            </a:r>
          </a:p>
          <a:p>
            <a:r>
              <a:rPr lang="en-US" sz="2000" dirty="0" smtClean="0"/>
              <a:t>Being involved in numerous teams helps members to share information across states</a:t>
            </a:r>
          </a:p>
        </p:txBody>
      </p:sp>
      <p:sp>
        <p:nvSpPr>
          <p:cNvPr id="4" name="Slide Number Placeholder 3"/>
          <p:cNvSpPr>
            <a:spLocks noGrp="1"/>
          </p:cNvSpPr>
          <p:nvPr>
            <p:ph type="sldNum" sz="quarter" idx="10"/>
          </p:nvPr>
        </p:nvSpPr>
        <p:spPr/>
        <p:txBody>
          <a:bodyPr/>
          <a:lstStyle/>
          <a:p>
            <a:pPr>
              <a:defRPr/>
            </a:pPr>
            <a:fld id="{FF40C9A7-7533-44F9-898E-7E73872B5A14}" type="slidenum">
              <a:rPr lang="en-US" smtClean="0"/>
              <a:pPr>
                <a:defRPr/>
              </a:pPr>
              <a:t>7</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PA Silver Jackets Team</a:t>
            </a:r>
            <a:endParaRPr lang="en-US" b="1" dirty="0"/>
          </a:p>
        </p:txBody>
      </p:sp>
      <p:sp>
        <p:nvSpPr>
          <p:cNvPr id="3" name="Content Placeholder 2"/>
          <p:cNvSpPr>
            <a:spLocks noGrp="1"/>
          </p:cNvSpPr>
          <p:nvPr>
            <p:ph idx="1"/>
          </p:nvPr>
        </p:nvSpPr>
        <p:spPr>
          <a:xfrm>
            <a:off x="381000" y="1143000"/>
            <a:ext cx="8763000" cy="6172200"/>
          </a:xfrm>
        </p:spPr>
        <p:txBody>
          <a:bodyPr/>
          <a:lstStyle/>
          <a:p>
            <a:r>
              <a:rPr lang="en-US" sz="2000" dirty="0" smtClean="0"/>
              <a:t>Initiated in 2010; charter signed by 10 agencies in 2011</a:t>
            </a:r>
          </a:p>
          <a:p>
            <a:r>
              <a:rPr lang="en-US" sz="2000" dirty="0" smtClean="0"/>
              <a:t>Approximately 15 active agencies currently participate</a:t>
            </a:r>
          </a:p>
          <a:p>
            <a:r>
              <a:rPr lang="en-US" sz="2000" dirty="0" smtClean="0"/>
              <a:t>Meet quarterly and have monthly webinars</a:t>
            </a:r>
          </a:p>
          <a:p>
            <a:r>
              <a:rPr lang="en-US" sz="2000" dirty="0" smtClean="0"/>
              <a:t>Outreach is one of priorities – to inform </a:t>
            </a:r>
          </a:p>
          <a:p>
            <a:pPr>
              <a:buNone/>
            </a:pPr>
            <a:r>
              <a:rPr lang="en-US" sz="2000" dirty="0" smtClean="0"/>
              <a:t>	others so they can take actions necessary</a:t>
            </a:r>
          </a:p>
          <a:p>
            <a:pPr>
              <a:buNone/>
            </a:pPr>
            <a:r>
              <a:rPr lang="en-US" sz="2000" dirty="0" smtClean="0"/>
              <a:t>	to reduce flood risk</a:t>
            </a:r>
          </a:p>
          <a:p>
            <a:r>
              <a:rPr lang="en-US" sz="2000" dirty="0" smtClean="0"/>
              <a:t>Completed various interagency flood risk</a:t>
            </a:r>
          </a:p>
          <a:p>
            <a:pPr>
              <a:buNone/>
            </a:pPr>
            <a:r>
              <a:rPr lang="en-US" sz="2000" dirty="0" smtClean="0"/>
              <a:t>	management projects</a:t>
            </a:r>
          </a:p>
          <a:p>
            <a:r>
              <a:rPr lang="en-US" sz="2000" dirty="0" smtClean="0"/>
              <a:t>Team received the Paul R. Beatty Partnership</a:t>
            </a:r>
          </a:p>
          <a:p>
            <a:pPr>
              <a:buNone/>
            </a:pPr>
            <a:r>
              <a:rPr lang="en-US" sz="2000" dirty="0" smtClean="0"/>
              <a:t>	award from Keystone Emergency Mgmt </a:t>
            </a:r>
          </a:p>
          <a:p>
            <a:pPr>
              <a:buNone/>
            </a:pPr>
            <a:r>
              <a:rPr lang="en-US" sz="2000" dirty="0" smtClean="0"/>
              <a:t>	Association in 2013</a:t>
            </a:r>
          </a:p>
        </p:txBody>
      </p:sp>
      <p:pic>
        <p:nvPicPr>
          <p:cNvPr id="4" name="Picture 3"/>
          <p:cNvPicPr/>
          <p:nvPr/>
        </p:nvPicPr>
        <p:blipFill>
          <a:blip r:embed="rId3" cstate="print"/>
          <a:srcRect l="69519" t="16228" r="9181" b="2632"/>
          <a:stretch>
            <a:fillRect/>
          </a:stretch>
        </p:blipFill>
        <p:spPr bwMode="auto">
          <a:xfrm>
            <a:off x="6324600" y="2286000"/>
            <a:ext cx="2286000" cy="2819400"/>
          </a:xfrm>
          <a:prstGeom prst="rect">
            <a:avLst/>
          </a:prstGeom>
          <a:noFill/>
          <a:ln w="9525">
            <a:solidFill>
              <a:schemeClr val="tx1"/>
            </a:solidFill>
            <a:miter lim="800000"/>
            <a:headEnd/>
            <a:tailEnd/>
          </a:ln>
        </p:spPr>
      </p:pic>
      <p:sp>
        <p:nvSpPr>
          <p:cNvPr id="5" name="Slide Number Placeholder 4"/>
          <p:cNvSpPr>
            <a:spLocks noGrp="1"/>
          </p:cNvSpPr>
          <p:nvPr>
            <p:ph type="sldNum" sz="quarter" idx="10"/>
          </p:nvPr>
        </p:nvSpPr>
        <p:spPr/>
        <p:txBody>
          <a:bodyPr/>
          <a:lstStyle/>
          <a:p>
            <a:pPr>
              <a:defRPr/>
            </a:pPr>
            <a:fld id="{FF40C9A7-7533-44F9-898E-7E73872B5A14}" type="slidenum">
              <a:rPr lang="en-US" smtClean="0"/>
              <a:pPr>
                <a:defRPr/>
              </a:pPr>
              <a:t>8</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z="3600" b="1" dirty="0" smtClean="0"/>
              <a:t>Harrisburg Flood Inundation Mapping Tool</a:t>
            </a:r>
            <a:endParaRPr lang="en-US" sz="3600" b="1" dirty="0"/>
          </a:p>
        </p:txBody>
      </p:sp>
      <p:sp>
        <p:nvSpPr>
          <p:cNvPr id="3" name="Content Placeholder 2"/>
          <p:cNvSpPr>
            <a:spLocks noGrp="1"/>
          </p:cNvSpPr>
          <p:nvPr>
            <p:ph idx="1"/>
          </p:nvPr>
        </p:nvSpPr>
        <p:spPr>
          <a:xfrm>
            <a:off x="228600" y="1752600"/>
            <a:ext cx="8458200" cy="3810000"/>
          </a:xfrm>
        </p:spPr>
        <p:txBody>
          <a:bodyPr/>
          <a:lstStyle/>
          <a:p>
            <a:r>
              <a:rPr lang="en-US" sz="2400" dirty="0" smtClean="0"/>
              <a:t>On-line map library for 20 mile reach near Harrisburg, PA</a:t>
            </a:r>
          </a:p>
          <a:p>
            <a:r>
              <a:rPr lang="en-US" sz="2400" dirty="0" smtClean="0"/>
              <a:t>Provides local officials, emergency managers, and general public access to maps prior to and during a flood</a:t>
            </a:r>
          </a:p>
          <a:p>
            <a:r>
              <a:rPr lang="en-US" sz="2400" dirty="0" smtClean="0"/>
              <a:t>Maps are tied to USGS stream gage and NWS forecast point – “real time” data</a:t>
            </a:r>
          </a:p>
          <a:p>
            <a:r>
              <a:rPr lang="en-US" sz="2400" dirty="0" smtClean="0"/>
              <a:t>Maps show predicted extent and depth of flooding</a:t>
            </a:r>
          </a:p>
          <a:p>
            <a:r>
              <a:rPr lang="en-US" sz="2400" dirty="0" smtClean="0"/>
              <a:t>Maps available on NWS, USGS and Susquehanna Inundation Map Viewers</a:t>
            </a:r>
          </a:p>
          <a:p>
            <a:endParaRPr lang="en-US" sz="2800" dirty="0" smtClean="0"/>
          </a:p>
          <a:p>
            <a:endParaRPr lang="en-US" sz="2000" dirty="0" smtClean="0"/>
          </a:p>
        </p:txBody>
      </p:sp>
      <p:sp>
        <p:nvSpPr>
          <p:cNvPr id="4" name="Slide Number Placeholder 3"/>
          <p:cNvSpPr>
            <a:spLocks noGrp="1"/>
          </p:cNvSpPr>
          <p:nvPr>
            <p:ph type="sldNum" sz="quarter" idx="10"/>
          </p:nvPr>
        </p:nvSpPr>
        <p:spPr/>
        <p:txBody>
          <a:bodyPr/>
          <a:lstStyle/>
          <a:p>
            <a:pPr>
              <a:defRPr/>
            </a:pPr>
            <a:fld id="{FF40C9A7-7533-44F9-898E-7E73872B5A14}" type="slidenum">
              <a:rPr lang="en-US" smtClean="0"/>
              <a:pPr>
                <a:defRPr/>
              </a:pPr>
              <a:t>9</a:t>
            </a:fld>
            <a:endParaRPr lang="en-US"/>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0" ma:contentTypeDescription="Create a new document." ma:contentTypeScope="" ma:versionID="1504960db1cd6bb0cf8766f38937cde8">
  <xsd:schema xmlns:xsd="http://www.w3.org/2001/XMLSchema" xmlns:xs="http://www.w3.org/2001/XMLSchema" xmlns:p="http://schemas.microsoft.com/office/2006/metadata/properties" targetNamespace="http://schemas.microsoft.com/office/2006/metadata/properties" ma:root="true" ma:fieldsID="99e1bb848b3dbeaa73f518430b0ba98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5AC331F-D436-4467-B284-DB41D9BBA2B3}">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 ds:uri="http://schemas.microsoft.com/office/infopath/2007/PartnerControls"/>
  </ds:schemaRefs>
</ds:datastoreItem>
</file>

<file path=customXml/itemProps2.xml><?xml version="1.0" encoding="utf-8"?>
<ds:datastoreItem xmlns:ds="http://schemas.openxmlformats.org/officeDocument/2006/customXml" ds:itemID="{1C6FB3A5-F23E-4114-8279-080DEF0C48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4AA96C07-FA27-4BD8-B3F1-42EEF004C34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34163</TotalTime>
  <Words>1591</Words>
  <Application>Microsoft Macintosh PowerPoint</Application>
  <PresentationFormat>On-screen Show (4:3)</PresentationFormat>
  <Paragraphs>277</Paragraphs>
  <Slides>19</Slides>
  <Notes>19</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Default Design</vt:lpstr>
      <vt:lpstr>Custom Design</vt:lpstr>
      <vt:lpstr>Silver Jackets Program – Interagency Teams Working to Reduce Flood Risk</vt:lpstr>
      <vt:lpstr>Silver  Jackets (SJ)</vt:lpstr>
      <vt:lpstr>Silver Jackets Goals</vt:lpstr>
      <vt:lpstr>Shared Risk Management</vt:lpstr>
      <vt:lpstr>State Team Participation</vt:lpstr>
      <vt:lpstr> SJ Interagency Projects</vt:lpstr>
      <vt:lpstr>USACE Baltimore District  SJ Program</vt:lpstr>
      <vt:lpstr>PA Silver Jackets Team</vt:lpstr>
      <vt:lpstr>Harrisburg Flood Inundation Mapping Tool</vt:lpstr>
      <vt:lpstr>Harrisburg Flood Inundation Mapping Tool</vt:lpstr>
      <vt:lpstr>Harrisburg Flood Inundation Mapping Tool   Great Interagency Effort</vt:lpstr>
      <vt:lpstr>Non-Structural Flood Proofing Workshops</vt:lpstr>
      <vt:lpstr>Lycoming County, PA, Flood Proofing Economic Assessment</vt:lpstr>
      <vt:lpstr>PA SJ Flood Risk Management  Resources Website</vt:lpstr>
      <vt:lpstr>PA SJ Interagency  Flood Mitigation Program Guide</vt:lpstr>
      <vt:lpstr>Other SJ Team  Interagency Projects</vt:lpstr>
      <vt:lpstr>Other SJ Team  Interagency Projects</vt:lpstr>
      <vt:lpstr>PowerPoint Presentation</vt:lpstr>
      <vt:lpstr>Points of Contact</vt:lpstr>
    </vt:vector>
  </TitlesOfParts>
  <Company>US Army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AMS</cp:lastModifiedBy>
  <cp:revision>225</cp:revision>
  <dcterms:created xsi:type="dcterms:W3CDTF">2009-05-21T17:19:18Z</dcterms:created>
  <dcterms:modified xsi:type="dcterms:W3CDTF">2015-08-12T18:42:21Z</dcterms:modified>
</cp:coreProperties>
</file>