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7" r:id="rId4"/>
    <p:sldId id="283" r:id="rId5"/>
    <p:sldId id="287" r:id="rId6"/>
    <p:sldId id="288" r:id="rId7"/>
    <p:sldId id="280" r:id="rId8"/>
    <p:sldId id="281" r:id="rId9"/>
    <p:sldId id="284" r:id="rId10"/>
    <p:sldId id="289" r:id="rId11"/>
    <p:sldId id="292" r:id="rId12"/>
    <p:sldId id="266" r:id="rId13"/>
  </p:sldIdLst>
  <p:sldSz cx="9144000" cy="5143500" type="screen16x9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0jjFls5ViIw2gzQL35tfnw==" hashData="ajztkdUdvJebC9TxYsZjs+fpgb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74"/>
    <a:srgbClr val="256B94"/>
    <a:srgbClr val="DAEEF3"/>
    <a:srgbClr val="99CCFF"/>
    <a:srgbClr val="32B1CE"/>
    <a:srgbClr val="0099FF"/>
    <a:srgbClr val="0048B2"/>
    <a:srgbClr val="81C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4" autoAdjust="0"/>
    <p:restoredTop sz="94699" autoAdjust="0"/>
  </p:normalViewPr>
  <p:slideViewPr>
    <p:cSldViewPr snapToGrid="0">
      <p:cViewPr>
        <p:scale>
          <a:sx n="100" d="100"/>
          <a:sy n="100" d="100"/>
        </p:scale>
        <p:origin x="-1368" y="-536"/>
      </p:cViewPr>
      <p:guideLst>
        <p:guide orient="horz" pos="446"/>
        <p:guide orient="horz" pos="3113"/>
        <p:guide pos="2953"/>
        <p:guide pos="5596"/>
        <p:guide pos="239"/>
        <p:guide pos="47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698500"/>
            <a:ext cx="6207125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4A67883-92E7-4000-AEC0-9CEDF892D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66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4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EC-Exterior-building-night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2860"/>
            <a:ext cx="9144000" cy="5166360"/>
          </a:xfrm>
          <a:prstGeom prst="rect">
            <a:avLst/>
          </a:prstGeom>
        </p:spPr>
      </p:pic>
      <p:sp>
        <p:nvSpPr>
          <p:cNvPr id="16" name="Round Single Corner Rectangle 15"/>
          <p:cNvSpPr/>
          <p:nvPr userDrawn="1"/>
        </p:nvSpPr>
        <p:spPr>
          <a:xfrm flipH="1">
            <a:off x="355597" y="4152900"/>
            <a:ext cx="8788403" cy="990600"/>
          </a:xfrm>
          <a:prstGeom prst="round1Rect">
            <a:avLst>
              <a:gd name="adj" fmla="val 34338"/>
            </a:avLst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grpSp>
        <p:nvGrpSpPr>
          <p:cNvPr id="1028" name="Group 4"/>
          <p:cNvGrpSpPr>
            <a:grpSpLocks noChangeAspect="1"/>
          </p:cNvGrpSpPr>
          <p:nvPr userDrawn="1"/>
        </p:nvGrpSpPr>
        <p:grpSpPr bwMode="auto">
          <a:xfrm>
            <a:off x="7416800" y="4403725"/>
            <a:ext cx="1447800" cy="573088"/>
            <a:chOff x="4672" y="2774"/>
            <a:chExt cx="912" cy="361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672" y="2774"/>
              <a:ext cx="91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 userDrawn="1"/>
          </p:nvSpPr>
          <p:spPr bwMode="auto">
            <a:xfrm>
              <a:off x="4747" y="3016"/>
              <a:ext cx="120" cy="90"/>
            </a:xfrm>
            <a:custGeom>
              <a:avLst/>
              <a:gdLst/>
              <a:ahLst/>
              <a:cxnLst>
                <a:cxn ang="0">
                  <a:pos x="150" y="57"/>
                </a:cxn>
                <a:cxn ang="0">
                  <a:pos x="150" y="57"/>
                </a:cxn>
                <a:cxn ang="0">
                  <a:pos x="118" y="74"/>
                </a:cxn>
                <a:cxn ang="0">
                  <a:pos x="75" y="22"/>
                </a:cxn>
                <a:cxn ang="0">
                  <a:pos x="0" y="0"/>
                </a:cxn>
                <a:cxn ang="0">
                  <a:pos x="156" y="61"/>
                </a:cxn>
                <a:cxn ang="0">
                  <a:pos x="156" y="56"/>
                </a:cxn>
                <a:cxn ang="0">
                  <a:pos x="150" y="57"/>
                </a:cxn>
              </a:cxnLst>
              <a:rect l="0" t="0" r="r" b="b"/>
              <a:pathLst>
                <a:path w="158" h="117">
                  <a:moveTo>
                    <a:pt x="150" y="57"/>
                  </a:moveTo>
                  <a:lnTo>
                    <a:pt x="150" y="57"/>
                  </a:lnTo>
                  <a:cubicBezTo>
                    <a:pt x="150" y="58"/>
                    <a:pt x="135" y="73"/>
                    <a:pt x="118" y="74"/>
                  </a:cubicBezTo>
                  <a:cubicBezTo>
                    <a:pt x="99" y="75"/>
                    <a:pt x="81" y="64"/>
                    <a:pt x="75" y="22"/>
                  </a:cubicBezTo>
                  <a:lnTo>
                    <a:pt x="0" y="0"/>
                  </a:lnTo>
                  <a:cubicBezTo>
                    <a:pt x="33" y="117"/>
                    <a:pt x="125" y="113"/>
                    <a:pt x="156" y="61"/>
                  </a:cubicBezTo>
                  <a:cubicBezTo>
                    <a:pt x="158" y="58"/>
                    <a:pt x="157" y="56"/>
                    <a:pt x="156" y="56"/>
                  </a:cubicBezTo>
                  <a:cubicBezTo>
                    <a:pt x="154" y="55"/>
                    <a:pt x="152" y="55"/>
                    <a:pt x="150" y="57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 userDrawn="1"/>
          </p:nvSpPr>
          <p:spPr bwMode="auto">
            <a:xfrm>
              <a:off x="4741" y="2775"/>
              <a:ext cx="123" cy="191"/>
            </a:xfrm>
            <a:custGeom>
              <a:avLst/>
              <a:gdLst/>
              <a:ahLst/>
              <a:cxnLst>
                <a:cxn ang="0">
                  <a:pos x="158" y="61"/>
                </a:cxn>
                <a:cxn ang="0">
                  <a:pos x="158" y="61"/>
                </a:cxn>
                <a:cxn ang="0">
                  <a:pos x="1" y="218"/>
                </a:cxn>
                <a:cxn ang="0">
                  <a:pos x="9" y="236"/>
                </a:cxn>
                <a:cxn ang="0">
                  <a:pos x="40" y="246"/>
                </a:cxn>
                <a:cxn ang="0">
                  <a:pos x="66" y="248"/>
                </a:cxn>
                <a:cxn ang="0">
                  <a:pos x="81" y="234"/>
                </a:cxn>
                <a:cxn ang="0">
                  <a:pos x="153" y="64"/>
                </a:cxn>
                <a:cxn ang="0">
                  <a:pos x="158" y="61"/>
                </a:cxn>
              </a:cxnLst>
              <a:rect l="0" t="0" r="r" b="b"/>
              <a:pathLst>
                <a:path w="161" h="249">
                  <a:moveTo>
                    <a:pt x="158" y="61"/>
                  </a:moveTo>
                  <a:lnTo>
                    <a:pt x="158" y="61"/>
                  </a:lnTo>
                  <a:cubicBezTo>
                    <a:pt x="128" y="0"/>
                    <a:pt x="20" y="60"/>
                    <a:pt x="1" y="218"/>
                  </a:cubicBezTo>
                  <a:cubicBezTo>
                    <a:pt x="0" y="228"/>
                    <a:pt x="5" y="233"/>
                    <a:pt x="9" y="236"/>
                  </a:cubicBezTo>
                  <a:cubicBezTo>
                    <a:pt x="19" y="241"/>
                    <a:pt x="24" y="243"/>
                    <a:pt x="40" y="246"/>
                  </a:cubicBezTo>
                  <a:cubicBezTo>
                    <a:pt x="50" y="248"/>
                    <a:pt x="57" y="249"/>
                    <a:pt x="66" y="248"/>
                  </a:cubicBezTo>
                  <a:cubicBezTo>
                    <a:pt x="73" y="248"/>
                    <a:pt x="80" y="242"/>
                    <a:pt x="81" y="234"/>
                  </a:cubicBezTo>
                  <a:cubicBezTo>
                    <a:pt x="97" y="65"/>
                    <a:pt x="135" y="28"/>
                    <a:pt x="153" y="64"/>
                  </a:cubicBezTo>
                  <a:cubicBezTo>
                    <a:pt x="155" y="68"/>
                    <a:pt x="161" y="66"/>
                    <a:pt x="158" y="61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4824" y="2862"/>
              <a:ext cx="170" cy="15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1" y="9"/>
                </a:cxn>
                <a:cxn ang="0">
                  <a:pos x="3" y="35"/>
                </a:cxn>
                <a:cxn ang="0">
                  <a:pos x="1" y="63"/>
                </a:cxn>
                <a:cxn ang="0">
                  <a:pos x="12" y="72"/>
                </a:cxn>
                <a:cxn ang="0">
                  <a:pos x="162" y="118"/>
                </a:cxn>
                <a:cxn ang="0">
                  <a:pos x="122" y="148"/>
                </a:cxn>
                <a:cxn ang="0">
                  <a:pos x="109" y="162"/>
                </a:cxn>
                <a:cxn ang="0">
                  <a:pos x="114" y="192"/>
                </a:cxn>
                <a:cxn ang="0">
                  <a:pos x="128" y="195"/>
                </a:cxn>
                <a:cxn ang="0">
                  <a:pos x="157" y="169"/>
                </a:cxn>
                <a:cxn ang="0">
                  <a:pos x="31" y="0"/>
                </a:cxn>
              </a:cxnLst>
              <a:rect l="0" t="0" r="r" b="b"/>
              <a:pathLst>
                <a:path w="224" h="198">
                  <a:moveTo>
                    <a:pt x="31" y="0"/>
                  </a:moveTo>
                  <a:lnTo>
                    <a:pt x="31" y="0"/>
                  </a:lnTo>
                  <a:cubicBezTo>
                    <a:pt x="22" y="0"/>
                    <a:pt x="16" y="2"/>
                    <a:pt x="11" y="9"/>
                  </a:cubicBezTo>
                  <a:cubicBezTo>
                    <a:pt x="7" y="16"/>
                    <a:pt x="5" y="24"/>
                    <a:pt x="3" y="35"/>
                  </a:cubicBezTo>
                  <a:cubicBezTo>
                    <a:pt x="1" y="44"/>
                    <a:pt x="0" y="58"/>
                    <a:pt x="1" y="63"/>
                  </a:cubicBezTo>
                  <a:cubicBezTo>
                    <a:pt x="3" y="68"/>
                    <a:pt x="6" y="71"/>
                    <a:pt x="12" y="72"/>
                  </a:cubicBezTo>
                  <a:cubicBezTo>
                    <a:pt x="47" y="74"/>
                    <a:pt x="148" y="88"/>
                    <a:pt x="162" y="118"/>
                  </a:cubicBezTo>
                  <a:cubicBezTo>
                    <a:pt x="171" y="138"/>
                    <a:pt x="143" y="143"/>
                    <a:pt x="122" y="148"/>
                  </a:cubicBezTo>
                  <a:cubicBezTo>
                    <a:pt x="114" y="150"/>
                    <a:pt x="110" y="156"/>
                    <a:pt x="109" y="162"/>
                  </a:cubicBezTo>
                  <a:cubicBezTo>
                    <a:pt x="106" y="178"/>
                    <a:pt x="111" y="187"/>
                    <a:pt x="114" y="192"/>
                  </a:cubicBezTo>
                  <a:cubicBezTo>
                    <a:pt x="117" y="196"/>
                    <a:pt x="122" y="198"/>
                    <a:pt x="128" y="195"/>
                  </a:cubicBezTo>
                  <a:cubicBezTo>
                    <a:pt x="144" y="186"/>
                    <a:pt x="156" y="169"/>
                    <a:pt x="157" y="169"/>
                  </a:cubicBezTo>
                  <a:cubicBezTo>
                    <a:pt x="224" y="74"/>
                    <a:pt x="83" y="1"/>
                    <a:pt x="31" y="0"/>
                  </a:cubicBezTo>
                  <a:close/>
                </a:path>
              </a:pathLst>
            </a:custGeom>
            <a:solidFill>
              <a:srgbClr val="50BD3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4644" y="2876"/>
              <a:ext cx="244" cy="173"/>
            </a:xfrm>
            <a:custGeom>
              <a:avLst/>
              <a:gdLst/>
              <a:ahLst/>
              <a:cxnLst>
                <a:cxn ang="0">
                  <a:pos x="302" y="137"/>
                </a:cxn>
                <a:cxn ang="0">
                  <a:pos x="302" y="137"/>
                </a:cxn>
                <a:cxn ang="0">
                  <a:pos x="100" y="59"/>
                </a:cxn>
                <a:cxn ang="0">
                  <a:pos x="116" y="49"/>
                </a:cxn>
                <a:cxn ang="0">
                  <a:pos x="122" y="29"/>
                </a:cxn>
                <a:cxn ang="0">
                  <a:pos x="127" y="13"/>
                </a:cxn>
                <a:cxn ang="0">
                  <a:pos x="113" y="6"/>
                </a:cxn>
                <a:cxn ang="0">
                  <a:pos x="123" y="178"/>
                </a:cxn>
                <a:cxn ang="0">
                  <a:pos x="287" y="205"/>
                </a:cxn>
                <a:cxn ang="0">
                  <a:pos x="310" y="190"/>
                </a:cxn>
                <a:cxn ang="0">
                  <a:pos x="319" y="151"/>
                </a:cxn>
                <a:cxn ang="0">
                  <a:pos x="302" y="137"/>
                </a:cxn>
              </a:cxnLst>
              <a:rect l="0" t="0" r="r" b="b"/>
              <a:pathLst>
                <a:path w="321" h="224">
                  <a:moveTo>
                    <a:pt x="302" y="137"/>
                  </a:moveTo>
                  <a:lnTo>
                    <a:pt x="302" y="137"/>
                  </a:lnTo>
                  <a:cubicBezTo>
                    <a:pt x="133" y="156"/>
                    <a:pt x="0" y="78"/>
                    <a:pt x="100" y="59"/>
                  </a:cubicBezTo>
                  <a:cubicBezTo>
                    <a:pt x="101" y="59"/>
                    <a:pt x="113" y="56"/>
                    <a:pt x="116" y="49"/>
                  </a:cubicBezTo>
                  <a:cubicBezTo>
                    <a:pt x="118" y="42"/>
                    <a:pt x="119" y="39"/>
                    <a:pt x="122" y="29"/>
                  </a:cubicBezTo>
                  <a:cubicBezTo>
                    <a:pt x="124" y="22"/>
                    <a:pt x="125" y="18"/>
                    <a:pt x="127" y="13"/>
                  </a:cubicBezTo>
                  <a:cubicBezTo>
                    <a:pt x="129" y="5"/>
                    <a:pt x="124" y="0"/>
                    <a:pt x="113" y="6"/>
                  </a:cubicBezTo>
                  <a:cubicBezTo>
                    <a:pt x="22" y="51"/>
                    <a:pt x="48" y="136"/>
                    <a:pt x="123" y="178"/>
                  </a:cubicBezTo>
                  <a:cubicBezTo>
                    <a:pt x="205" y="224"/>
                    <a:pt x="280" y="207"/>
                    <a:pt x="287" y="205"/>
                  </a:cubicBezTo>
                  <a:cubicBezTo>
                    <a:pt x="295" y="203"/>
                    <a:pt x="302" y="201"/>
                    <a:pt x="310" y="190"/>
                  </a:cubicBezTo>
                  <a:cubicBezTo>
                    <a:pt x="314" y="182"/>
                    <a:pt x="321" y="172"/>
                    <a:pt x="319" y="151"/>
                  </a:cubicBezTo>
                  <a:cubicBezTo>
                    <a:pt x="319" y="151"/>
                    <a:pt x="319" y="135"/>
                    <a:pt x="302" y="137"/>
                  </a:cubicBezTo>
                  <a:close/>
                </a:path>
              </a:pathLst>
            </a:custGeom>
            <a:solidFill>
              <a:srgbClr val="53C4D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 noEditPoints="1"/>
            </p:cNvSpPr>
            <p:nvPr userDrawn="1"/>
          </p:nvSpPr>
          <p:spPr bwMode="auto">
            <a:xfrm>
              <a:off x="4998" y="2820"/>
              <a:ext cx="92" cy="119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21"/>
                </a:cxn>
                <a:cxn ang="0">
                  <a:pos x="27" y="21"/>
                </a:cxn>
                <a:cxn ang="0">
                  <a:pos x="97" y="78"/>
                </a:cxn>
                <a:cxn ang="0">
                  <a:pos x="27" y="134"/>
                </a:cxn>
                <a:cxn ang="0">
                  <a:pos x="23" y="134"/>
                </a:cxn>
                <a:cxn ang="0">
                  <a:pos x="23" y="21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32" y="155"/>
                </a:cxn>
                <a:cxn ang="0">
                  <a:pos x="120" y="77"/>
                </a:cxn>
                <a:cxn ang="0">
                  <a:pos x="33" y="0"/>
                </a:cxn>
              </a:cxnLst>
              <a:rect l="0" t="0" r="r" b="b"/>
              <a:pathLst>
                <a:path w="120" h="155">
                  <a:moveTo>
                    <a:pt x="23" y="21"/>
                  </a:moveTo>
                  <a:lnTo>
                    <a:pt x="23" y="21"/>
                  </a:lnTo>
                  <a:lnTo>
                    <a:pt x="27" y="21"/>
                  </a:lnTo>
                  <a:cubicBezTo>
                    <a:pt x="59" y="21"/>
                    <a:pt x="97" y="31"/>
                    <a:pt x="97" y="78"/>
                  </a:cubicBezTo>
                  <a:cubicBezTo>
                    <a:pt x="97" y="124"/>
                    <a:pt x="59" y="134"/>
                    <a:pt x="27" y="134"/>
                  </a:cubicBezTo>
                  <a:lnTo>
                    <a:pt x="23" y="134"/>
                  </a:lnTo>
                  <a:lnTo>
                    <a:pt x="23" y="21"/>
                  </a:lnTo>
                  <a:close/>
                  <a:moveTo>
                    <a:pt x="33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32" y="155"/>
                  </a:lnTo>
                  <a:cubicBezTo>
                    <a:pt x="87" y="155"/>
                    <a:pt x="120" y="125"/>
                    <a:pt x="120" y="77"/>
                  </a:cubicBezTo>
                  <a:cubicBezTo>
                    <a:pt x="120" y="30"/>
                    <a:pt x="86" y="0"/>
                    <a:pt x="33" y="0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5099" y="2820"/>
              <a:ext cx="88" cy="122"/>
            </a:xfrm>
            <a:custGeom>
              <a:avLst/>
              <a:gdLst/>
              <a:ahLst/>
              <a:cxnLst>
                <a:cxn ang="0">
                  <a:pos x="92" y="91"/>
                </a:cxn>
                <a:cxn ang="0">
                  <a:pos x="92" y="91"/>
                </a:cxn>
                <a:cxn ang="0">
                  <a:pos x="58" y="13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58" y="159"/>
                </a:cxn>
                <a:cxn ang="0">
                  <a:pos x="115" y="98"/>
                </a:cxn>
                <a:cxn ang="0">
                  <a:pos x="115" y="0"/>
                </a:cxn>
                <a:cxn ang="0">
                  <a:pos x="92" y="0"/>
                </a:cxn>
                <a:cxn ang="0">
                  <a:pos x="92" y="91"/>
                </a:cxn>
              </a:cxnLst>
              <a:rect l="0" t="0" r="r" b="b"/>
              <a:pathLst>
                <a:path w="115" h="159">
                  <a:moveTo>
                    <a:pt x="92" y="91"/>
                  </a:moveTo>
                  <a:lnTo>
                    <a:pt x="92" y="91"/>
                  </a:lnTo>
                  <a:cubicBezTo>
                    <a:pt x="92" y="122"/>
                    <a:pt x="81" y="137"/>
                    <a:pt x="58" y="137"/>
                  </a:cubicBezTo>
                  <a:cubicBezTo>
                    <a:pt x="35" y="137"/>
                    <a:pt x="23" y="122"/>
                    <a:pt x="23" y="91"/>
                  </a:cubicBezTo>
                  <a:lnTo>
                    <a:pt x="23" y="0"/>
                  </a:lnTo>
                  <a:lnTo>
                    <a:pt x="0" y="0"/>
                  </a:lnTo>
                  <a:lnTo>
                    <a:pt x="0" y="98"/>
                  </a:lnTo>
                  <a:cubicBezTo>
                    <a:pt x="0" y="134"/>
                    <a:pt x="23" y="159"/>
                    <a:pt x="58" y="159"/>
                  </a:cubicBezTo>
                  <a:cubicBezTo>
                    <a:pt x="92" y="159"/>
                    <a:pt x="115" y="134"/>
                    <a:pt x="115" y="98"/>
                  </a:cubicBezTo>
                  <a:lnTo>
                    <a:pt x="115" y="0"/>
                  </a:lnTo>
                  <a:lnTo>
                    <a:pt x="92" y="0"/>
                  </a:lnTo>
                  <a:lnTo>
                    <a:pt x="92" y="91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 userDrawn="1"/>
          </p:nvSpPr>
          <p:spPr bwMode="auto">
            <a:xfrm>
              <a:off x="5203" y="2820"/>
              <a:ext cx="88" cy="119"/>
            </a:xfrm>
            <a:custGeom>
              <a:avLst/>
              <a:gdLst/>
              <a:ahLst/>
              <a:cxnLst>
                <a:cxn ang="0">
                  <a:pos x="45" y="70"/>
                </a:cxn>
                <a:cxn ang="0">
                  <a:pos x="45" y="70"/>
                </a:cxn>
                <a:cxn ang="0">
                  <a:pos x="115" y="0"/>
                </a:cxn>
                <a:cxn ang="0">
                  <a:pos x="84" y="0"/>
                </a:cxn>
                <a:cxn ang="0">
                  <a:pos x="23" y="63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23" y="155"/>
                </a:cxn>
                <a:cxn ang="0">
                  <a:pos x="23" y="91"/>
                </a:cxn>
                <a:cxn ang="0">
                  <a:pos x="28" y="86"/>
                </a:cxn>
                <a:cxn ang="0">
                  <a:pos x="85" y="155"/>
                </a:cxn>
                <a:cxn ang="0">
                  <a:pos x="116" y="155"/>
                </a:cxn>
                <a:cxn ang="0">
                  <a:pos x="45" y="70"/>
                </a:cxn>
              </a:cxnLst>
              <a:rect l="0" t="0" r="r" b="b"/>
              <a:pathLst>
                <a:path w="116" h="155">
                  <a:moveTo>
                    <a:pt x="45" y="70"/>
                  </a:moveTo>
                  <a:lnTo>
                    <a:pt x="45" y="70"/>
                  </a:lnTo>
                  <a:lnTo>
                    <a:pt x="115" y="0"/>
                  </a:lnTo>
                  <a:lnTo>
                    <a:pt x="84" y="0"/>
                  </a:lnTo>
                  <a:lnTo>
                    <a:pt x="23" y="6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23" y="155"/>
                  </a:lnTo>
                  <a:lnTo>
                    <a:pt x="23" y="91"/>
                  </a:lnTo>
                  <a:lnTo>
                    <a:pt x="28" y="86"/>
                  </a:lnTo>
                  <a:lnTo>
                    <a:pt x="85" y="155"/>
                  </a:lnTo>
                  <a:lnTo>
                    <a:pt x="116" y="155"/>
                  </a:lnTo>
                  <a:lnTo>
                    <a:pt x="45" y="7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 userDrawn="1"/>
          </p:nvSpPr>
          <p:spPr bwMode="auto">
            <a:xfrm>
              <a:off x="5297" y="2820"/>
              <a:ext cx="66" cy="119"/>
            </a:xfrm>
            <a:custGeom>
              <a:avLst/>
              <a:gdLst/>
              <a:ahLst/>
              <a:cxnLst>
                <a:cxn ang="0">
                  <a:pos x="86" y="134"/>
                </a:cxn>
                <a:cxn ang="0">
                  <a:pos x="86" y="134"/>
                </a:cxn>
                <a:cxn ang="0">
                  <a:pos x="23" y="134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59"/>
                </a:cxn>
                <a:cxn ang="0">
                  <a:pos x="23" y="59"/>
                </a:cxn>
                <a:cxn ang="0">
                  <a:pos x="23" y="21"/>
                </a:cxn>
                <a:cxn ang="0">
                  <a:pos x="86" y="21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86" y="155"/>
                </a:cxn>
                <a:cxn ang="0">
                  <a:pos x="86" y="134"/>
                </a:cxn>
              </a:cxnLst>
              <a:rect l="0" t="0" r="r" b="b"/>
              <a:pathLst>
                <a:path w="86" h="155">
                  <a:moveTo>
                    <a:pt x="86" y="134"/>
                  </a:moveTo>
                  <a:lnTo>
                    <a:pt x="86" y="134"/>
                  </a:lnTo>
                  <a:lnTo>
                    <a:pt x="23" y="134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59"/>
                  </a:lnTo>
                  <a:lnTo>
                    <a:pt x="23" y="59"/>
                  </a:lnTo>
                  <a:lnTo>
                    <a:pt x="23" y="21"/>
                  </a:lnTo>
                  <a:lnTo>
                    <a:pt x="86" y="21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86" y="155"/>
                  </a:lnTo>
                  <a:lnTo>
                    <a:pt x="86" y="134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auto">
            <a:xfrm>
              <a:off x="4998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5" y="156"/>
                </a:cxn>
                <a:cxn ang="0">
                  <a:pos x="85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3" y="81"/>
                </a:cxn>
                <a:cxn ang="0">
                  <a:pos x="83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5" y="22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5" h="156">
                  <a:moveTo>
                    <a:pt x="0" y="156"/>
                  </a:moveTo>
                  <a:lnTo>
                    <a:pt x="0" y="156"/>
                  </a:lnTo>
                  <a:lnTo>
                    <a:pt x="85" y="156"/>
                  </a:lnTo>
                  <a:lnTo>
                    <a:pt x="85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3" y="81"/>
                  </a:lnTo>
                  <a:lnTo>
                    <a:pt x="83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5" y="22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5196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5196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 userDrawn="1"/>
          </p:nvSpPr>
          <p:spPr bwMode="auto">
            <a:xfrm>
              <a:off x="5077" y="2972"/>
              <a:ext cx="104" cy="120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14" y="0"/>
                </a:cxn>
                <a:cxn ang="0">
                  <a:pos x="114" y="109"/>
                </a:cxn>
                <a:cxn ang="0">
                  <a:pos x="114" y="109"/>
                </a:cxn>
                <a:cxn ang="0">
                  <a:pos x="15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1" y="156"/>
                </a:cxn>
                <a:cxn ang="0">
                  <a:pos x="23" y="156"/>
                </a:cxn>
                <a:cxn ang="0">
                  <a:pos x="23" y="46"/>
                </a:cxn>
                <a:cxn ang="0">
                  <a:pos x="123" y="156"/>
                </a:cxn>
                <a:cxn ang="0">
                  <a:pos x="137" y="156"/>
                </a:cxn>
                <a:cxn ang="0">
                  <a:pos x="137" y="0"/>
                </a:cxn>
                <a:cxn ang="0">
                  <a:pos x="114" y="0"/>
                </a:cxn>
              </a:cxnLst>
              <a:rect l="0" t="0" r="r" b="b"/>
              <a:pathLst>
                <a:path w="137" h="156">
                  <a:moveTo>
                    <a:pt x="114" y="0"/>
                  </a:moveTo>
                  <a:lnTo>
                    <a:pt x="114" y="0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5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1" y="156"/>
                  </a:lnTo>
                  <a:lnTo>
                    <a:pt x="23" y="156"/>
                  </a:lnTo>
                  <a:lnTo>
                    <a:pt x="23" y="46"/>
                  </a:lnTo>
                  <a:lnTo>
                    <a:pt x="123" y="156"/>
                  </a:lnTo>
                  <a:lnTo>
                    <a:pt x="137" y="156"/>
                  </a:lnTo>
                  <a:lnTo>
                    <a:pt x="13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 noEditPoints="1"/>
            </p:cNvSpPr>
            <p:nvPr userDrawn="1"/>
          </p:nvSpPr>
          <p:spPr bwMode="auto">
            <a:xfrm>
              <a:off x="5277" y="2972"/>
              <a:ext cx="76" cy="120"/>
            </a:xfrm>
            <a:custGeom>
              <a:avLst/>
              <a:gdLst/>
              <a:ahLst/>
              <a:cxnLst>
                <a:cxn ang="0">
                  <a:pos x="65" y="46"/>
                </a:cxn>
                <a:cxn ang="0">
                  <a:pos x="65" y="46"/>
                </a:cxn>
                <a:cxn ang="0">
                  <a:pos x="27" y="72"/>
                </a:cxn>
                <a:cxn ang="0">
                  <a:pos x="23" y="72"/>
                </a:cxn>
                <a:cxn ang="0">
                  <a:pos x="23" y="21"/>
                </a:cxn>
                <a:cxn ang="0">
                  <a:pos x="26" y="21"/>
                </a:cxn>
                <a:cxn ang="0">
                  <a:pos x="65" y="46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66" y="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23" y="156"/>
                </a:cxn>
                <a:cxn ang="0">
                  <a:pos x="23" y="92"/>
                </a:cxn>
                <a:cxn ang="0">
                  <a:pos x="28" y="92"/>
                </a:cxn>
                <a:cxn ang="0">
                  <a:pos x="72" y="156"/>
                </a:cxn>
                <a:cxn ang="0">
                  <a:pos x="100" y="156"/>
                </a:cxn>
                <a:cxn ang="0">
                  <a:pos x="52" y="90"/>
                </a:cxn>
                <a:cxn ang="0">
                  <a:pos x="87" y="46"/>
                </a:cxn>
              </a:cxnLst>
              <a:rect l="0" t="0" r="r" b="b"/>
              <a:pathLst>
                <a:path w="100" h="156">
                  <a:moveTo>
                    <a:pt x="65" y="46"/>
                  </a:moveTo>
                  <a:lnTo>
                    <a:pt x="65" y="46"/>
                  </a:lnTo>
                  <a:cubicBezTo>
                    <a:pt x="65" y="64"/>
                    <a:pt x="53" y="72"/>
                    <a:pt x="27" y="72"/>
                  </a:cubicBezTo>
                  <a:lnTo>
                    <a:pt x="23" y="72"/>
                  </a:lnTo>
                  <a:lnTo>
                    <a:pt x="23" y="21"/>
                  </a:lnTo>
                  <a:lnTo>
                    <a:pt x="26" y="21"/>
                  </a:lnTo>
                  <a:cubicBezTo>
                    <a:pt x="53" y="21"/>
                    <a:pt x="65" y="29"/>
                    <a:pt x="65" y="46"/>
                  </a:cubicBezTo>
                  <a:close/>
                  <a:moveTo>
                    <a:pt x="87" y="46"/>
                  </a:moveTo>
                  <a:lnTo>
                    <a:pt x="87" y="46"/>
                  </a:lnTo>
                  <a:cubicBezTo>
                    <a:pt x="87" y="30"/>
                    <a:pt x="79" y="15"/>
                    <a:pt x="66" y="8"/>
                  </a:cubicBezTo>
                  <a:cubicBezTo>
                    <a:pt x="53" y="0"/>
                    <a:pt x="37" y="0"/>
                    <a:pt x="25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23" y="156"/>
                  </a:lnTo>
                  <a:lnTo>
                    <a:pt x="23" y="92"/>
                  </a:lnTo>
                  <a:lnTo>
                    <a:pt x="28" y="92"/>
                  </a:lnTo>
                  <a:lnTo>
                    <a:pt x="72" y="156"/>
                  </a:lnTo>
                  <a:lnTo>
                    <a:pt x="100" y="156"/>
                  </a:lnTo>
                  <a:lnTo>
                    <a:pt x="52" y="90"/>
                  </a:lnTo>
                  <a:cubicBezTo>
                    <a:pt x="73" y="86"/>
                    <a:pt x="87" y="68"/>
                    <a:pt x="87" y="46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 userDrawn="1"/>
          </p:nvSpPr>
          <p:spPr bwMode="auto">
            <a:xfrm>
              <a:off x="5352" y="2970"/>
              <a:ext cx="116" cy="125"/>
            </a:xfrm>
            <a:custGeom>
              <a:avLst/>
              <a:gdLst/>
              <a:ahLst/>
              <a:cxnLst>
                <a:cxn ang="0">
                  <a:pos x="88" y="100"/>
                </a:cxn>
                <a:cxn ang="0">
                  <a:pos x="88" y="100"/>
                </a:cxn>
                <a:cxn ang="0">
                  <a:pos x="127" y="100"/>
                </a:cxn>
                <a:cxn ang="0">
                  <a:pos x="80" y="141"/>
                </a:cxn>
                <a:cxn ang="0">
                  <a:pos x="23" y="81"/>
                </a:cxn>
                <a:cxn ang="0">
                  <a:pos x="81" y="21"/>
                </a:cxn>
                <a:cxn ang="0">
                  <a:pos x="127" y="45"/>
                </a:cxn>
                <a:cxn ang="0">
                  <a:pos x="129" y="47"/>
                </a:cxn>
                <a:cxn ang="0">
                  <a:pos x="145" y="32"/>
                </a:cxn>
                <a:cxn ang="0">
                  <a:pos x="144" y="30"/>
                </a:cxn>
                <a:cxn ang="0">
                  <a:pos x="81" y="0"/>
                </a:cxn>
                <a:cxn ang="0">
                  <a:pos x="0" y="82"/>
                </a:cxn>
                <a:cxn ang="0">
                  <a:pos x="79" y="162"/>
                </a:cxn>
                <a:cxn ang="0">
                  <a:pos x="152" y="87"/>
                </a:cxn>
                <a:cxn ang="0">
                  <a:pos x="152" y="79"/>
                </a:cxn>
                <a:cxn ang="0">
                  <a:pos x="88" y="79"/>
                </a:cxn>
                <a:cxn ang="0">
                  <a:pos x="88" y="100"/>
                </a:cxn>
              </a:cxnLst>
              <a:rect l="0" t="0" r="r" b="b"/>
              <a:pathLst>
                <a:path w="152" h="162">
                  <a:moveTo>
                    <a:pt x="88" y="100"/>
                  </a:moveTo>
                  <a:lnTo>
                    <a:pt x="88" y="100"/>
                  </a:lnTo>
                  <a:lnTo>
                    <a:pt x="127" y="100"/>
                  </a:lnTo>
                  <a:cubicBezTo>
                    <a:pt x="125" y="123"/>
                    <a:pt x="101" y="141"/>
                    <a:pt x="80" y="141"/>
                  </a:cubicBezTo>
                  <a:cubicBezTo>
                    <a:pt x="49" y="141"/>
                    <a:pt x="23" y="113"/>
                    <a:pt x="23" y="81"/>
                  </a:cubicBezTo>
                  <a:cubicBezTo>
                    <a:pt x="23" y="48"/>
                    <a:pt x="49" y="21"/>
                    <a:pt x="81" y="21"/>
                  </a:cubicBezTo>
                  <a:cubicBezTo>
                    <a:pt x="99" y="21"/>
                    <a:pt x="117" y="31"/>
                    <a:pt x="127" y="45"/>
                  </a:cubicBezTo>
                  <a:lnTo>
                    <a:pt x="129" y="47"/>
                  </a:lnTo>
                  <a:lnTo>
                    <a:pt x="145" y="32"/>
                  </a:lnTo>
                  <a:lnTo>
                    <a:pt x="144" y="30"/>
                  </a:lnTo>
                  <a:cubicBezTo>
                    <a:pt x="129" y="11"/>
                    <a:pt x="105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5"/>
                    <a:pt x="36" y="162"/>
                    <a:pt x="79" y="162"/>
                  </a:cubicBezTo>
                  <a:cubicBezTo>
                    <a:pt x="121" y="162"/>
                    <a:pt x="152" y="130"/>
                    <a:pt x="152" y="87"/>
                  </a:cubicBezTo>
                  <a:lnTo>
                    <a:pt x="152" y="79"/>
                  </a:lnTo>
                  <a:lnTo>
                    <a:pt x="88" y="79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 userDrawn="1"/>
          </p:nvSpPr>
          <p:spPr bwMode="auto">
            <a:xfrm>
              <a:off x="5466" y="2972"/>
              <a:ext cx="95" cy="120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62" y="63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51" y="89"/>
                </a:cxn>
                <a:cxn ang="0">
                  <a:pos x="51" y="156"/>
                </a:cxn>
                <a:cxn ang="0">
                  <a:pos x="74" y="156"/>
                </a:cxn>
                <a:cxn ang="0">
                  <a:pos x="74" y="89"/>
                </a:cxn>
                <a:cxn ang="0">
                  <a:pos x="125" y="0"/>
                </a:cxn>
                <a:cxn ang="0">
                  <a:pos x="98" y="0"/>
                </a:cxn>
              </a:cxnLst>
              <a:rect l="0" t="0" r="r" b="b"/>
              <a:pathLst>
                <a:path w="125" h="156">
                  <a:moveTo>
                    <a:pt x="98" y="0"/>
                  </a:moveTo>
                  <a:lnTo>
                    <a:pt x="98" y="0"/>
                  </a:lnTo>
                  <a:lnTo>
                    <a:pt x="62" y="63"/>
                  </a:lnTo>
                  <a:lnTo>
                    <a:pt x="26" y="0"/>
                  </a:lnTo>
                  <a:lnTo>
                    <a:pt x="0" y="0"/>
                  </a:lnTo>
                  <a:lnTo>
                    <a:pt x="51" y="89"/>
                  </a:lnTo>
                  <a:lnTo>
                    <a:pt x="51" y="156"/>
                  </a:lnTo>
                  <a:lnTo>
                    <a:pt x="74" y="156"/>
                  </a:lnTo>
                  <a:lnTo>
                    <a:pt x="74" y="89"/>
                  </a:lnTo>
                  <a:lnTo>
                    <a:pt x="125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 noEditPoints="1"/>
            </p:cNvSpPr>
            <p:nvPr userDrawn="1"/>
          </p:nvSpPr>
          <p:spPr bwMode="auto">
            <a:xfrm>
              <a:off x="5547" y="3057"/>
              <a:ext cx="36" cy="36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18" y="21"/>
                </a:cxn>
                <a:cxn ang="0">
                  <a:pos x="22" y="21"/>
                </a:cxn>
                <a:cxn ang="0">
                  <a:pos x="31" y="18"/>
                </a:cxn>
                <a:cxn ang="0">
                  <a:pos x="25" y="14"/>
                </a:cxn>
                <a:cxn ang="0">
                  <a:pos x="18" y="14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30" y="37"/>
                </a:cxn>
                <a:cxn ang="0">
                  <a:pos x="23" y="25"/>
                </a:cxn>
                <a:cxn ang="0">
                  <a:pos x="18" y="25"/>
                </a:cxn>
                <a:cxn ang="0">
                  <a:pos x="18" y="37"/>
                </a:cxn>
                <a:cxn ang="0">
                  <a:pos x="14" y="37"/>
                </a:cxn>
                <a:cxn ang="0">
                  <a:pos x="14" y="10"/>
                </a:cxn>
                <a:cxn ang="0">
                  <a:pos x="25" y="10"/>
                </a:cxn>
                <a:cxn ang="0">
                  <a:pos x="35" y="17"/>
                </a:cxn>
                <a:cxn ang="0">
                  <a:pos x="27" y="25"/>
                </a:cxn>
                <a:cxn ang="0">
                  <a:pos x="34" y="37"/>
                </a:cxn>
                <a:cxn ang="0">
                  <a:pos x="3" y="23"/>
                </a:cxn>
                <a:cxn ang="0">
                  <a:pos x="3" y="23"/>
                </a:cxn>
                <a:cxn ang="0">
                  <a:pos x="23" y="43"/>
                </a:cxn>
                <a:cxn ang="0">
                  <a:pos x="43" y="23"/>
                </a:cxn>
                <a:cxn ang="0">
                  <a:pos x="23" y="4"/>
                </a:cxn>
                <a:cxn ang="0">
                  <a:pos x="3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3" y="0"/>
                </a:cxn>
                <a:cxn ang="0">
                  <a:pos x="47" y="23"/>
                </a:cxn>
                <a:cxn ang="0">
                  <a:pos x="23" y="47"/>
                </a:cxn>
                <a:cxn ang="0">
                  <a:pos x="0" y="23"/>
                </a:cxn>
              </a:cxnLst>
              <a:rect l="0" t="0" r="r" b="b"/>
              <a:pathLst>
                <a:path w="47" h="47">
                  <a:moveTo>
                    <a:pt x="18" y="14"/>
                  </a:moveTo>
                  <a:lnTo>
                    <a:pt x="18" y="14"/>
                  </a:lnTo>
                  <a:lnTo>
                    <a:pt x="18" y="21"/>
                  </a:lnTo>
                  <a:lnTo>
                    <a:pt x="22" y="21"/>
                  </a:lnTo>
                  <a:cubicBezTo>
                    <a:pt x="26" y="21"/>
                    <a:pt x="31" y="21"/>
                    <a:pt x="31" y="18"/>
                  </a:cubicBezTo>
                  <a:cubicBezTo>
                    <a:pt x="31" y="14"/>
                    <a:pt x="28" y="14"/>
                    <a:pt x="25" y="14"/>
                  </a:cubicBezTo>
                  <a:lnTo>
                    <a:pt x="18" y="14"/>
                  </a:ln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0" y="3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4" y="10"/>
                  </a:lnTo>
                  <a:lnTo>
                    <a:pt x="25" y="10"/>
                  </a:lnTo>
                  <a:cubicBezTo>
                    <a:pt x="30" y="10"/>
                    <a:pt x="35" y="12"/>
                    <a:pt x="35" y="17"/>
                  </a:cubicBezTo>
                  <a:cubicBezTo>
                    <a:pt x="35" y="23"/>
                    <a:pt x="31" y="25"/>
                    <a:pt x="27" y="25"/>
                  </a:cubicBezTo>
                  <a:lnTo>
                    <a:pt x="34" y="37"/>
                  </a:lnTo>
                  <a:close/>
                  <a:moveTo>
                    <a:pt x="3" y="23"/>
                  </a:moveTo>
                  <a:lnTo>
                    <a:pt x="3" y="23"/>
                  </a:lnTo>
                  <a:cubicBezTo>
                    <a:pt x="3" y="35"/>
                    <a:pt x="12" y="43"/>
                    <a:pt x="23" y="43"/>
                  </a:cubicBezTo>
                  <a:cubicBezTo>
                    <a:pt x="34" y="43"/>
                    <a:pt x="43" y="35"/>
                    <a:pt x="43" y="23"/>
                  </a:cubicBezTo>
                  <a:cubicBezTo>
                    <a:pt x="43" y="12"/>
                    <a:pt x="34" y="4"/>
                    <a:pt x="23" y="4"/>
                  </a:cubicBezTo>
                  <a:cubicBezTo>
                    <a:pt x="12" y="4"/>
                    <a:pt x="3" y="12"/>
                    <a:pt x="3" y="23"/>
                  </a:cubicBezTo>
                  <a:close/>
                  <a:moveTo>
                    <a:pt x="0" y="23"/>
                  </a:moveTo>
                  <a:lnTo>
                    <a:pt x="0" y="23"/>
                  </a:lnTo>
                  <a:cubicBezTo>
                    <a:pt x="0" y="10"/>
                    <a:pt x="10" y="0"/>
                    <a:pt x="23" y="0"/>
                  </a:cubicBezTo>
                  <a:cubicBezTo>
                    <a:pt x="37" y="0"/>
                    <a:pt x="47" y="10"/>
                    <a:pt x="47" y="23"/>
                  </a:cubicBezTo>
                  <a:cubicBezTo>
                    <a:pt x="47" y="37"/>
                    <a:pt x="37" y="47"/>
                    <a:pt x="23" y="47"/>
                  </a:cubicBezTo>
                  <a:cubicBezTo>
                    <a:pt x="10" y="47"/>
                    <a:pt x="0" y="37"/>
                    <a:pt x="0" y="23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67" y="829750"/>
            <a:ext cx="8325783" cy="3657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2CBD5BD5-9CB9-45BC-B306-607259E080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44465"/>
            <a:ext cx="7772400" cy="1021556"/>
          </a:xfrm>
        </p:spPr>
        <p:txBody>
          <a:bodyPr anchor="t"/>
          <a:lstStyle>
            <a:lvl1pPr algn="l">
              <a:defRPr sz="32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14550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56E9D-BF22-4568-9A17-C55B6E95C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500" y="823503"/>
            <a:ext cx="4114800" cy="37373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8175" y="823503"/>
            <a:ext cx="4114800" cy="37373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5A430-CC70-4968-86CB-A4C03B04B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gradFill rotWithShape="1">
          <a:gsLst>
            <a:gs pos="0">
              <a:srgbClr val="256B94"/>
            </a:gs>
            <a:gs pos="100000">
              <a:srgbClr val="004E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40455516-1791-48F0-B07B-241563269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357728" y="4786191"/>
            <a:ext cx="2115047" cy="3571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86191"/>
            <a:ext cx="2895600" cy="35718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25609" y="2039112"/>
            <a:ext cx="2692781" cy="106527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F56BC-4E60-473A-8C53-84B6E4B3CB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07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8D868-0133-4692-A069-0CA6C8754B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7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/>
        </p:nvSpPr>
        <p:spPr>
          <a:xfrm flipH="1">
            <a:off x="228600" y="666750"/>
            <a:ext cx="8915398" cy="4476750"/>
          </a:xfrm>
          <a:prstGeom prst="round1Rect">
            <a:avLst>
              <a:gd name="adj" fmla="val 1391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0036" y="133336"/>
            <a:ext cx="7546656" cy="4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7242" y="853500"/>
            <a:ext cx="826640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7512" y="4789510"/>
            <a:ext cx="211504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89510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3584" y="4789510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/>
            </a:lvl1pPr>
          </a:lstStyle>
          <a:p>
            <a:fld id="{40455516-1791-48F0-B07B-241563269F5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Duke-Energy-Logo-Wht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4897" y="145762"/>
            <a:ext cx="1024128" cy="4389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</p:sldLayoutIdLst>
  <p:hf hdr="0" ftr="0" dt="0"/>
  <p:txStyles>
    <p:titleStyle>
      <a:lvl1pPr algn="r" rtl="0" fontAlgn="base">
        <a:lnSpc>
          <a:spcPct val="850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9pPr>
    </p:titleStyle>
    <p:bodyStyle>
      <a:lvl1pPr marL="227013" indent="-22701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30188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Relationship Id="rId3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25690" y="4366721"/>
            <a:ext cx="6469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>
              <a:defRPr sz="2000" b="1">
                <a:solidFill>
                  <a:srgbClr val="004E7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ea typeface="+mj-ea"/>
              </a:rPr>
              <a:t>AMS Capitol Hill Briefing on Winter Weather Impact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4E74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5690" y="4700423"/>
            <a:ext cx="648911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0" indent="0" algn="l">
              <a:buFont typeface="Wingdings" pitchFamily="2" charset="2"/>
              <a:buNone/>
              <a:defRPr sz="1600">
                <a:solidFill>
                  <a:srgbClr val="32B1C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2B1C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Nick Keener, Director of Meteorology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32B1C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Extreme Temperatures to Day-Ahead Electricity Prices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" y="1108928"/>
            <a:ext cx="8326437" cy="31002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05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349"/>
            <a:ext cx="8229600" cy="904875"/>
          </a:xfrm>
        </p:spPr>
        <p:txBody>
          <a:bodyPr/>
          <a:lstStyle/>
          <a:p>
            <a:r>
              <a:rPr lang="en-US" dirty="0" smtClean="0"/>
              <a:t>Accurate Weather Forecasts with longer lead times can save millions of dollars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Importance of Accurate Forecasts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Better pre-storm planning for resource decisions including pre-storm resource modeling (saves dollars and reduces customer outage times)</a:t>
            </a:r>
          </a:p>
          <a:p>
            <a:r>
              <a:rPr lang="en-US" sz="1800" dirty="0" smtClean="0"/>
              <a:t>Better economic decisions for generation portfolio optimization (improved system load forecasting)</a:t>
            </a:r>
          </a:p>
          <a:p>
            <a:r>
              <a:rPr lang="en-US" sz="1800" dirty="0" smtClean="0"/>
              <a:t>Longer lead times for mitigating extreme cold impacts to generation stations</a:t>
            </a:r>
          </a:p>
          <a:p>
            <a:r>
              <a:rPr lang="en-US" sz="1800" dirty="0" smtClean="0"/>
              <a:t>Better supply chain decisions</a:t>
            </a:r>
          </a:p>
          <a:p>
            <a:endParaRPr lang="en-US" sz="1800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775" y="1143000"/>
            <a:ext cx="4000500" cy="3451225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D868-0133-4692-A069-0CA6C8754B1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2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Rectangle 5"/>
          <p:cNvSpPr/>
          <p:nvPr/>
        </p:nvSpPr>
        <p:spPr>
          <a:xfrm flipH="1">
            <a:off x="228600" y="666750"/>
            <a:ext cx="8915398" cy="4476750"/>
          </a:xfrm>
          <a:prstGeom prst="round1Rect">
            <a:avLst>
              <a:gd name="adj" fmla="val 1391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E9D-BF22-4568-9A17-C55B6E95C8DE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12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3340100" y="2038350"/>
            <a:ext cx="2697163" cy="1066800"/>
            <a:chOff x="2104" y="1284"/>
            <a:chExt cx="1699" cy="672"/>
          </a:xfrm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2104" y="1284"/>
              <a:ext cx="169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244" y="1734"/>
              <a:ext cx="224" cy="167"/>
            </a:xfrm>
            <a:custGeom>
              <a:avLst/>
              <a:gdLst/>
              <a:ahLst/>
              <a:cxnLst>
                <a:cxn ang="0">
                  <a:pos x="150" y="57"/>
                </a:cxn>
                <a:cxn ang="0">
                  <a:pos x="150" y="57"/>
                </a:cxn>
                <a:cxn ang="0">
                  <a:pos x="118" y="74"/>
                </a:cxn>
                <a:cxn ang="0">
                  <a:pos x="75" y="22"/>
                </a:cxn>
                <a:cxn ang="0">
                  <a:pos x="0" y="0"/>
                </a:cxn>
                <a:cxn ang="0">
                  <a:pos x="156" y="61"/>
                </a:cxn>
                <a:cxn ang="0">
                  <a:pos x="156" y="56"/>
                </a:cxn>
                <a:cxn ang="0">
                  <a:pos x="150" y="57"/>
                </a:cxn>
              </a:cxnLst>
              <a:rect l="0" t="0" r="r" b="b"/>
              <a:pathLst>
                <a:path w="158" h="117">
                  <a:moveTo>
                    <a:pt x="150" y="57"/>
                  </a:moveTo>
                  <a:lnTo>
                    <a:pt x="150" y="57"/>
                  </a:lnTo>
                  <a:cubicBezTo>
                    <a:pt x="150" y="58"/>
                    <a:pt x="135" y="73"/>
                    <a:pt x="118" y="74"/>
                  </a:cubicBezTo>
                  <a:cubicBezTo>
                    <a:pt x="99" y="75"/>
                    <a:pt x="81" y="64"/>
                    <a:pt x="75" y="22"/>
                  </a:cubicBezTo>
                  <a:lnTo>
                    <a:pt x="0" y="0"/>
                  </a:lnTo>
                  <a:cubicBezTo>
                    <a:pt x="33" y="117"/>
                    <a:pt x="125" y="113"/>
                    <a:pt x="156" y="61"/>
                  </a:cubicBezTo>
                  <a:cubicBezTo>
                    <a:pt x="158" y="58"/>
                    <a:pt x="157" y="56"/>
                    <a:pt x="156" y="56"/>
                  </a:cubicBezTo>
                  <a:cubicBezTo>
                    <a:pt x="154" y="55"/>
                    <a:pt x="152" y="55"/>
                    <a:pt x="150" y="57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233" y="1285"/>
              <a:ext cx="228" cy="357"/>
            </a:xfrm>
            <a:custGeom>
              <a:avLst/>
              <a:gdLst/>
              <a:ahLst/>
              <a:cxnLst>
                <a:cxn ang="0">
                  <a:pos x="158" y="61"/>
                </a:cxn>
                <a:cxn ang="0">
                  <a:pos x="158" y="61"/>
                </a:cxn>
                <a:cxn ang="0">
                  <a:pos x="1" y="218"/>
                </a:cxn>
                <a:cxn ang="0">
                  <a:pos x="9" y="236"/>
                </a:cxn>
                <a:cxn ang="0">
                  <a:pos x="40" y="246"/>
                </a:cxn>
                <a:cxn ang="0">
                  <a:pos x="66" y="248"/>
                </a:cxn>
                <a:cxn ang="0">
                  <a:pos x="81" y="234"/>
                </a:cxn>
                <a:cxn ang="0">
                  <a:pos x="153" y="64"/>
                </a:cxn>
                <a:cxn ang="0">
                  <a:pos x="158" y="61"/>
                </a:cxn>
              </a:cxnLst>
              <a:rect l="0" t="0" r="r" b="b"/>
              <a:pathLst>
                <a:path w="161" h="249">
                  <a:moveTo>
                    <a:pt x="158" y="61"/>
                  </a:moveTo>
                  <a:lnTo>
                    <a:pt x="158" y="61"/>
                  </a:lnTo>
                  <a:cubicBezTo>
                    <a:pt x="128" y="0"/>
                    <a:pt x="20" y="60"/>
                    <a:pt x="1" y="218"/>
                  </a:cubicBezTo>
                  <a:cubicBezTo>
                    <a:pt x="0" y="228"/>
                    <a:pt x="5" y="233"/>
                    <a:pt x="9" y="236"/>
                  </a:cubicBezTo>
                  <a:cubicBezTo>
                    <a:pt x="19" y="241"/>
                    <a:pt x="24" y="243"/>
                    <a:pt x="40" y="246"/>
                  </a:cubicBezTo>
                  <a:cubicBezTo>
                    <a:pt x="50" y="248"/>
                    <a:pt x="57" y="249"/>
                    <a:pt x="66" y="248"/>
                  </a:cubicBezTo>
                  <a:cubicBezTo>
                    <a:pt x="73" y="248"/>
                    <a:pt x="80" y="242"/>
                    <a:pt x="81" y="234"/>
                  </a:cubicBezTo>
                  <a:cubicBezTo>
                    <a:pt x="97" y="65"/>
                    <a:pt x="135" y="28"/>
                    <a:pt x="153" y="64"/>
                  </a:cubicBezTo>
                  <a:cubicBezTo>
                    <a:pt x="155" y="68"/>
                    <a:pt x="161" y="66"/>
                    <a:pt x="158" y="61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2387" y="1449"/>
              <a:ext cx="318" cy="28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1" y="9"/>
                </a:cxn>
                <a:cxn ang="0">
                  <a:pos x="3" y="35"/>
                </a:cxn>
                <a:cxn ang="0">
                  <a:pos x="1" y="63"/>
                </a:cxn>
                <a:cxn ang="0">
                  <a:pos x="12" y="72"/>
                </a:cxn>
                <a:cxn ang="0">
                  <a:pos x="162" y="118"/>
                </a:cxn>
                <a:cxn ang="0">
                  <a:pos x="122" y="148"/>
                </a:cxn>
                <a:cxn ang="0">
                  <a:pos x="109" y="162"/>
                </a:cxn>
                <a:cxn ang="0">
                  <a:pos x="114" y="192"/>
                </a:cxn>
                <a:cxn ang="0">
                  <a:pos x="128" y="195"/>
                </a:cxn>
                <a:cxn ang="0">
                  <a:pos x="157" y="169"/>
                </a:cxn>
                <a:cxn ang="0">
                  <a:pos x="31" y="0"/>
                </a:cxn>
              </a:cxnLst>
              <a:rect l="0" t="0" r="r" b="b"/>
              <a:pathLst>
                <a:path w="224" h="198">
                  <a:moveTo>
                    <a:pt x="31" y="0"/>
                  </a:moveTo>
                  <a:lnTo>
                    <a:pt x="31" y="0"/>
                  </a:lnTo>
                  <a:cubicBezTo>
                    <a:pt x="22" y="0"/>
                    <a:pt x="16" y="2"/>
                    <a:pt x="11" y="9"/>
                  </a:cubicBezTo>
                  <a:cubicBezTo>
                    <a:pt x="7" y="16"/>
                    <a:pt x="5" y="24"/>
                    <a:pt x="3" y="35"/>
                  </a:cubicBezTo>
                  <a:cubicBezTo>
                    <a:pt x="1" y="44"/>
                    <a:pt x="0" y="58"/>
                    <a:pt x="1" y="63"/>
                  </a:cubicBezTo>
                  <a:cubicBezTo>
                    <a:pt x="3" y="68"/>
                    <a:pt x="6" y="71"/>
                    <a:pt x="12" y="72"/>
                  </a:cubicBezTo>
                  <a:cubicBezTo>
                    <a:pt x="47" y="74"/>
                    <a:pt x="148" y="88"/>
                    <a:pt x="162" y="118"/>
                  </a:cubicBezTo>
                  <a:cubicBezTo>
                    <a:pt x="171" y="138"/>
                    <a:pt x="143" y="143"/>
                    <a:pt x="122" y="148"/>
                  </a:cubicBezTo>
                  <a:cubicBezTo>
                    <a:pt x="114" y="150"/>
                    <a:pt x="110" y="156"/>
                    <a:pt x="109" y="162"/>
                  </a:cubicBezTo>
                  <a:cubicBezTo>
                    <a:pt x="106" y="178"/>
                    <a:pt x="111" y="187"/>
                    <a:pt x="114" y="192"/>
                  </a:cubicBezTo>
                  <a:cubicBezTo>
                    <a:pt x="117" y="196"/>
                    <a:pt x="122" y="198"/>
                    <a:pt x="128" y="195"/>
                  </a:cubicBezTo>
                  <a:cubicBezTo>
                    <a:pt x="144" y="186"/>
                    <a:pt x="156" y="169"/>
                    <a:pt x="157" y="169"/>
                  </a:cubicBezTo>
                  <a:cubicBezTo>
                    <a:pt x="224" y="74"/>
                    <a:pt x="83" y="1"/>
                    <a:pt x="31" y="0"/>
                  </a:cubicBezTo>
                  <a:close/>
                </a:path>
              </a:pathLst>
            </a:custGeom>
            <a:solidFill>
              <a:srgbClr val="50BD3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2052" y="1474"/>
              <a:ext cx="454" cy="321"/>
            </a:xfrm>
            <a:custGeom>
              <a:avLst/>
              <a:gdLst/>
              <a:ahLst/>
              <a:cxnLst>
                <a:cxn ang="0">
                  <a:pos x="302" y="137"/>
                </a:cxn>
                <a:cxn ang="0">
                  <a:pos x="302" y="137"/>
                </a:cxn>
                <a:cxn ang="0">
                  <a:pos x="100" y="59"/>
                </a:cxn>
                <a:cxn ang="0">
                  <a:pos x="116" y="49"/>
                </a:cxn>
                <a:cxn ang="0">
                  <a:pos x="122" y="29"/>
                </a:cxn>
                <a:cxn ang="0">
                  <a:pos x="127" y="13"/>
                </a:cxn>
                <a:cxn ang="0">
                  <a:pos x="113" y="6"/>
                </a:cxn>
                <a:cxn ang="0">
                  <a:pos x="123" y="178"/>
                </a:cxn>
                <a:cxn ang="0">
                  <a:pos x="287" y="205"/>
                </a:cxn>
                <a:cxn ang="0">
                  <a:pos x="310" y="190"/>
                </a:cxn>
                <a:cxn ang="0">
                  <a:pos x="319" y="151"/>
                </a:cxn>
                <a:cxn ang="0">
                  <a:pos x="302" y="137"/>
                </a:cxn>
              </a:cxnLst>
              <a:rect l="0" t="0" r="r" b="b"/>
              <a:pathLst>
                <a:path w="321" h="224">
                  <a:moveTo>
                    <a:pt x="302" y="137"/>
                  </a:moveTo>
                  <a:lnTo>
                    <a:pt x="302" y="137"/>
                  </a:lnTo>
                  <a:cubicBezTo>
                    <a:pt x="133" y="156"/>
                    <a:pt x="0" y="78"/>
                    <a:pt x="100" y="59"/>
                  </a:cubicBezTo>
                  <a:cubicBezTo>
                    <a:pt x="101" y="59"/>
                    <a:pt x="113" y="56"/>
                    <a:pt x="116" y="49"/>
                  </a:cubicBezTo>
                  <a:cubicBezTo>
                    <a:pt x="118" y="42"/>
                    <a:pt x="119" y="39"/>
                    <a:pt x="122" y="29"/>
                  </a:cubicBezTo>
                  <a:cubicBezTo>
                    <a:pt x="124" y="22"/>
                    <a:pt x="125" y="18"/>
                    <a:pt x="127" y="13"/>
                  </a:cubicBezTo>
                  <a:cubicBezTo>
                    <a:pt x="129" y="5"/>
                    <a:pt x="124" y="0"/>
                    <a:pt x="113" y="6"/>
                  </a:cubicBezTo>
                  <a:cubicBezTo>
                    <a:pt x="22" y="51"/>
                    <a:pt x="48" y="136"/>
                    <a:pt x="123" y="178"/>
                  </a:cubicBezTo>
                  <a:cubicBezTo>
                    <a:pt x="205" y="224"/>
                    <a:pt x="280" y="207"/>
                    <a:pt x="287" y="205"/>
                  </a:cubicBezTo>
                  <a:cubicBezTo>
                    <a:pt x="295" y="203"/>
                    <a:pt x="302" y="201"/>
                    <a:pt x="310" y="190"/>
                  </a:cubicBezTo>
                  <a:cubicBezTo>
                    <a:pt x="314" y="182"/>
                    <a:pt x="321" y="172"/>
                    <a:pt x="319" y="151"/>
                  </a:cubicBezTo>
                  <a:cubicBezTo>
                    <a:pt x="319" y="151"/>
                    <a:pt x="319" y="135"/>
                    <a:pt x="302" y="137"/>
                  </a:cubicBezTo>
                  <a:close/>
                </a:path>
              </a:pathLst>
            </a:custGeom>
            <a:solidFill>
              <a:srgbClr val="53C4D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 noEditPoints="1"/>
            </p:cNvSpPr>
            <p:nvPr/>
          </p:nvSpPr>
          <p:spPr bwMode="auto">
            <a:xfrm>
              <a:off x="2712" y="1370"/>
              <a:ext cx="170" cy="222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21"/>
                </a:cxn>
                <a:cxn ang="0">
                  <a:pos x="27" y="21"/>
                </a:cxn>
                <a:cxn ang="0">
                  <a:pos x="97" y="78"/>
                </a:cxn>
                <a:cxn ang="0">
                  <a:pos x="27" y="134"/>
                </a:cxn>
                <a:cxn ang="0">
                  <a:pos x="23" y="134"/>
                </a:cxn>
                <a:cxn ang="0">
                  <a:pos x="23" y="21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32" y="155"/>
                </a:cxn>
                <a:cxn ang="0">
                  <a:pos x="120" y="77"/>
                </a:cxn>
                <a:cxn ang="0">
                  <a:pos x="33" y="0"/>
                </a:cxn>
              </a:cxnLst>
              <a:rect l="0" t="0" r="r" b="b"/>
              <a:pathLst>
                <a:path w="120" h="155">
                  <a:moveTo>
                    <a:pt x="23" y="21"/>
                  </a:moveTo>
                  <a:lnTo>
                    <a:pt x="23" y="21"/>
                  </a:lnTo>
                  <a:lnTo>
                    <a:pt x="27" y="21"/>
                  </a:lnTo>
                  <a:cubicBezTo>
                    <a:pt x="59" y="21"/>
                    <a:pt x="97" y="31"/>
                    <a:pt x="97" y="78"/>
                  </a:cubicBezTo>
                  <a:cubicBezTo>
                    <a:pt x="97" y="124"/>
                    <a:pt x="59" y="134"/>
                    <a:pt x="27" y="134"/>
                  </a:cubicBezTo>
                  <a:lnTo>
                    <a:pt x="23" y="134"/>
                  </a:lnTo>
                  <a:lnTo>
                    <a:pt x="23" y="21"/>
                  </a:lnTo>
                  <a:close/>
                  <a:moveTo>
                    <a:pt x="33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32" y="155"/>
                  </a:lnTo>
                  <a:cubicBezTo>
                    <a:pt x="87" y="155"/>
                    <a:pt x="120" y="125"/>
                    <a:pt x="120" y="77"/>
                  </a:cubicBezTo>
                  <a:cubicBezTo>
                    <a:pt x="120" y="30"/>
                    <a:pt x="86" y="0"/>
                    <a:pt x="33" y="0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2900" y="1370"/>
              <a:ext cx="163" cy="228"/>
            </a:xfrm>
            <a:custGeom>
              <a:avLst/>
              <a:gdLst/>
              <a:ahLst/>
              <a:cxnLst>
                <a:cxn ang="0">
                  <a:pos x="92" y="91"/>
                </a:cxn>
                <a:cxn ang="0">
                  <a:pos x="92" y="91"/>
                </a:cxn>
                <a:cxn ang="0">
                  <a:pos x="58" y="13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58" y="159"/>
                </a:cxn>
                <a:cxn ang="0">
                  <a:pos x="115" y="98"/>
                </a:cxn>
                <a:cxn ang="0">
                  <a:pos x="115" y="0"/>
                </a:cxn>
                <a:cxn ang="0">
                  <a:pos x="92" y="0"/>
                </a:cxn>
                <a:cxn ang="0">
                  <a:pos x="92" y="91"/>
                </a:cxn>
              </a:cxnLst>
              <a:rect l="0" t="0" r="r" b="b"/>
              <a:pathLst>
                <a:path w="115" h="159">
                  <a:moveTo>
                    <a:pt x="92" y="91"/>
                  </a:moveTo>
                  <a:lnTo>
                    <a:pt x="92" y="91"/>
                  </a:lnTo>
                  <a:cubicBezTo>
                    <a:pt x="92" y="122"/>
                    <a:pt x="81" y="137"/>
                    <a:pt x="58" y="137"/>
                  </a:cubicBezTo>
                  <a:cubicBezTo>
                    <a:pt x="35" y="137"/>
                    <a:pt x="23" y="122"/>
                    <a:pt x="23" y="91"/>
                  </a:cubicBezTo>
                  <a:lnTo>
                    <a:pt x="23" y="0"/>
                  </a:lnTo>
                  <a:lnTo>
                    <a:pt x="0" y="0"/>
                  </a:lnTo>
                  <a:lnTo>
                    <a:pt x="0" y="98"/>
                  </a:lnTo>
                  <a:cubicBezTo>
                    <a:pt x="0" y="134"/>
                    <a:pt x="23" y="159"/>
                    <a:pt x="58" y="159"/>
                  </a:cubicBezTo>
                  <a:cubicBezTo>
                    <a:pt x="92" y="159"/>
                    <a:pt x="115" y="134"/>
                    <a:pt x="115" y="98"/>
                  </a:cubicBezTo>
                  <a:lnTo>
                    <a:pt x="115" y="0"/>
                  </a:lnTo>
                  <a:lnTo>
                    <a:pt x="92" y="0"/>
                  </a:lnTo>
                  <a:lnTo>
                    <a:pt x="92" y="91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093" y="1370"/>
              <a:ext cx="164" cy="222"/>
            </a:xfrm>
            <a:custGeom>
              <a:avLst/>
              <a:gdLst/>
              <a:ahLst/>
              <a:cxnLst>
                <a:cxn ang="0">
                  <a:pos x="45" y="70"/>
                </a:cxn>
                <a:cxn ang="0">
                  <a:pos x="45" y="70"/>
                </a:cxn>
                <a:cxn ang="0">
                  <a:pos x="115" y="0"/>
                </a:cxn>
                <a:cxn ang="0">
                  <a:pos x="84" y="0"/>
                </a:cxn>
                <a:cxn ang="0">
                  <a:pos x="23" y="63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23" y="155"/>
                </a:cxn>
                <a:cxn ang="0">
                  <a:pos x="23" y="91"/>
                </a:cxn>
                <a:cxn ang="0">
                  <a:pos x="28" y="86"/>
                </a:cxn>
                <a:cxn ang="0">
                  <a:pos x="85" y="155"/>
                </a:cxn>
                <a:cxn ang="0">
                  <a:pos x="116" y="155"/>
                </a:cxn>
                <a:cxn ang="0">
                  <a:pos x="45" y="70"/>
                </a:cxn>
              </a:cxnLst>
              <a:rect l="0" t="0" r="r" b="b"/>
              <a:pathLst>
                <a:path w="116" h="155">
                  <a:moveTo>
                    <a:pt x="45" y="70"/>
                  </a:moveTo>
                  <a:lnTo>
                    <a:pt x="45" y="70"/>
                  </a:lnTo>
                  <a:lnTo>
                    <a:pt x="115" y="0"/>
                  </a:lnTo>
                  <a:lnTo>
                    <a:pt x="84" y="0"/>
                  </a:lnTo>
                  <a:lnTo>
                    <a:pt x="23" y="6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23" y="155"/>
                  </a:lnTo>
                  <a:lnTo>
                    <a:pt x="23" y="91"/>
                  </a:lnTo>
                  <a:lnTo>
                    <a:pt x="28" y="86"/>
                  </a:lnTo>
                  <a:lnTo>
                    <a:pt x="85" y="155"/>
                  </a:lnTo>
                  <a:lnTo>
                    <a:pt x="116" y="155"/>
                  </a:lnTo>
                  <a:lnTo>
                    <a:pt x="45" y="7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3269" y="1370"/>
              <a:ext cx="121" cy="222"/>
            </a:xfrm>
            <a:custGeom>
              <a:avLst/>
              <a:gdLst/>
              <a:ahLst/>
              <a:cxnLst>
                <a:cxn ang="0">
                  <a:pos x="86" y="134"/>
                </a:cxn>
                <a:cxn ang="0">
                  <a:pos x="86" y="134"/>
                </a:cxn>
                <a:cxn ang="0">
                  <a:pos x="23" y="134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59"/>
                </a:cxn>
                <a:cxn ang="0">
                  <a:pos x="23" y="59"/>
                </a:cxn>
                <a:cxn ang="0">
                  <a:pos x="23" y="21"/>
                </a:cxn>
                <a:cxn ang="0">
                  <a:pos x="86" y="21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86" y="155"/>
                </a:cxn>
                <a:cxn ang="0">
                  <a:pos x="86" y="134"/>
                </a:cxn>
              </a:cxnLst>
              <a:rect l="0" t="0" r="r" b="b"/>
              <a:pathLst>
                <a:path w="86" h="155">
                  <a:moveTo>
                    <a:pt x="86" y="134"/>
                  </a:moveTo>
                  <a:lnTo>
                    <a:pt x="86" y="134"/>
                  </a:lnTo>
                  <a:lnTo>
                    <a:pt x="23" y="134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59"/>
                  </a:lnTo>
                  <a:lnTo>
                    <a:pt x="23" y="59"/>
                  </a:lnTo>
                  <a:lnTo>
                    <a:pt x="23" y="21"/>
                  </a:lnTo>
                  <a:lnTo>
                    <a:pt x="86" y="21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86" y="155"/>
                  </a:lnTo>
                  <a:lnTo>
                    <a:pt x="86" y="134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2712" y="1653"/>
              <a:ext cx="120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5" y="156"/>
                </a:cxn>
                <a:cxn ang="0">
                  <a:pos x="85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3" y="81"/>
                </a:cxn>
                <a:cxn ang="0">
                  <a:pos x="83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5" y="22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5" h="156">
                  <a:moveTo>
                    <a:pt x="0" y="156"/>
                  </a:moveTo>
                  <a:lnTo>
                    <a:pt x="0" y="156"/>
                  </a:lnTo>
                  <a:lnTo>
                    <a:pt x="85" y="156"/>
                  </a:lnTo>
                  <a:lnTo>
                    <a:pt x="85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3" y="81"/>
                  </a:lnTo>
                  <a:lnTo>
                    <a:pt x="83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5" y="22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3080" y="1653"/>
              <a:ext cx="122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080" y="1653"/>
              <a:ext cx="122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858" y="1653"/>
              <a:ext cx="194" cy="224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14" y="0"/>
                </a:cxn>
                <a:cxn ang="0">
                  <a:pos x="114" y="109"/>
                </a:cxn>
                <a:cxn ang="0">
                  <a:pos x="114" y="109"/>
                </a:cxn>
                <a:cxn ang="0">
                  <a:pos x="15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1" y="156"/>
                </a:cxn>
                <a:cxn ang="0">
                  <a:pos x="23" y="156"/>
                </a:cxn>
                <a:cxn ang="0">
                  <a:pos x="23" y="46"/>
                </a:cxn>
                <a:cxn ang="0">
                  <a:pos x="123" y="156"/>
                </a:cxn>
                <a:cxn ang="0">
                  <a:pos x="137" y="156"/>
                </a:cxn>
                <a:cxn ang="0">
                  <a:pos x="137" y="0"/>
                </a:cxn>
                <a:cxn ang="0">
                  <a:pos x="114" y="0"/>
                </a:cxn>
              </a:cxnLst>
              <a:rect l="0" t="0" r="r" b="b"/>
              <a:pathLst>
                <a:path w="137" h="156">
                  <a:moveTo>
                    <a:pt x="114" y="0"/>
                  </a:moveTo>
                  <a:lnTo>
                    <a:pt x="114" y="0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5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1" y="156"/>
                  </a:lnTo>
                  <a:lnTo>
                    <a:pt x="23" y="156"/>
                  </a:lnTo>
                  <a:lnTo>
                    <a:pt x="23" y="46"/>
                  </a:lnTo>
                  <a:lnTo>
                    <a:pt x="123" y="156"/>
                  </a:lnTo>
                  <a:lnTo>
                    <a:pt x="137" y="156"/>
                  </a:lnTo>
                  <a:lnTo>
                    <a:pt x="13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 noEditPoints="1"/>
            </p:cNvSpPr>
            <p:nvPr/>
          </p:nvSpPr>
          <p:spPr bwMode="auto">
            <a:xfrm>
              <a:off x="3230" y="1653"/>
              <a:ext cx="142" cy="224"/>
            </a:xfrm>
            <a:custGeom>
              <a:avLst/>
              <a:gdLst/>
              <a:ahLst/>
              <a:cxnLst>
                <a:cxn ang="0">
                  <a:pos x="65" y="46"/>
                </a:cxn>
                <a:cxn ang="0">
                  <a:pos x="65" y="46"/>
                </a:cxn>
                <a:cxn ang="0">
                  <a:pos x="27" y="72"/>
                </a:cxn>
                <a:cxn ang="0">
                  <a:pos x="23" y="72"/>
                </a:cxn>
                <a:cxn ang="0">
                  <a:pos x="23" y="21"/>
                </a:cxn>
                <a:cxn ang="0">
                  <a:pos x="26" y="21"/>
                </a:cxn>
                <a:cxn ang="0">
                  <a:pos x="65" y="46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66" y="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23" y="156"/>
                </a:cxn>
                <a:cxn ang="0">
                  <a:pos x="23" y="92"/>
                </a:cxn>
                <a:cxn ang="0">
                  <a:pos x="28" y="92"/>
                </a:cxn>
                <a:cxn ang="0">
                  <a:pos x="72" y="156"/>
                </a:cxn>
                <a:cxn ang="0">
                  <a:pos x="100" y="156"/>
                </a:cxn>
                <a:cxn ang="0">
                  <a:pos x="52" y="90"/>
                </a:cxn>
                <a:cxn ang="0">
                  <a:pos x="87" y="46"/>
                </a:cxn>
              </a:cxnLst>
              <a:rect l="0" t="0" r="r" b="b"/>
              <a:pathLst>
                <a:path w="100" h="156">
                  <a:moveTo>
                    <a:pt x="65" y="46"/>
                  </a:moveTo>
                  <a:lnTo>
                    <a:pt x="65" y="46"/>
                  </a:lnTo>
                  <a:cubicBezTo>
                    <a:pt x="65" y="64"/>
                    <a:pt x="53" y="72"/>
                    <a:pt x="27" y="72"/>
                  </a:cubicBezTo>
                  <a:lnTo>
                    <a:pt x="23" y="72"/>
                  </a:lnTo>
                  <a:lnTo>
                    <a:pt x="23" y="21"/>
                  </a:lnTo>
                  <a:lnTo>
                    <a:pt x="26" y="21"/>
                  </a:lnTo>
                  <a:cubicBezTo>
                    <a:pt x="53" y="21"/>
                    <a:pt x="65" y="29"/>
                    <a:pt x="65" y="46"/>
                  </a:cubicBezTo>
                  <a:close/>
                  <a:moveTo>
                    <a:pt x="87" y="46"/>
                  </a:moveTo>
                  <a:lnTo>
                    <a:pt x="87" y="46"/>
                  </a:lnTo>
                  <a:cubicBezTo>
                    <a:pt x="87" y="30"/>
                    <a:pt x="79" y="15"/>
                    <a:pt x="66" y="8"/>
                  </a:cubicBezTo>
                  <a:cubicBezTo>
                    <a:pt x="53" y="0"/>
                    <a:pt x="37" y="0"/>
                    <a:pt x="25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23" y="156"/>
                  </a:lnTo>
                  <a:lnTo>
                    <a:pt x="23" y="92"/>
                  </a:lnTo>
                  <a:lnTo>
                    <a:pt x="28" y="92"/>
                  </a:lnTo>
                  <a:lnTo>
                    <a:pt x="72" y="156"/>
                  </a:lnTo>
                  <a:lnTo>
                    <a:pt x="100" y="156"/>
                  </a:lnTo>
                  <a:lnTo>
                    <a:pt x="52" y="90"/>
                  </a:lnTo>
                  <a:cubicBezTo>
                    <a:pt x="73" y="86"/>
                    <a:pt x="87" y="68"/>
                    <a:pt x="87" y="46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3371" y="1649"/>
              <a:ext cx="215" cy="232"/>
            </a:xfrm>
            <a:custGeom>
              <a:avLst/>
              <a:gdLst/>
              <a:ahLst/>
              <a:cxnLst>
                <a:cxn ang="0">
                  <a:pos x="88" y="100"/>
                </a:cxn>
                <a:cxn ang="0">
                  <a:pos x="88" y="100"/>
                </a:cxn>
                <a:cxn ang="0">
                  <a:pos x="127" y="100"/>
                </a:cxn>
                <a:cxn ang="0">
                  <a:pos x="80" y="141"/>
                </a:cxn>
                <a:cxn ang="0">
                  <a:pos x="23" y="81"/>
                </a:cxn>
                <a:cxn ang="0">
                  <a:pos x="81" y="21"/>
                </a:cxn>
                <a:cxn ang="0">
                  <a:pos x="127" y="45"/>
                </a:cxn>
                <a:cxn ang="0">
                  <a:pos x="129" y="47"/>
                </a:cxn>
                <a:cxn ang="0">
                  <a:pos x="145" y="32"/>
                </a:cxn>
                <a:cxn ang="0">
                  <a:pos x="144" y="30"/>
                </a:cxn>
                <a:cxn ang="0">
                  <a:pos x="81" y="0"/>
                </a:cxn>
                <a:cxn ang="0">
                  <a:pos x="0" y="82"/>
                </a:cxn>
                <a:cxn ang="0">
                  <a:pos x="79" y="162"/>
                </a:cxn>
                <a:cxn ang="0">
                  <a:pos x="152" y="87"/>
                </a:cxn>
                <a:cxn ang="0">
                  <a:pos x="152" y="79"/>
                </a:cxn>
                <a:cxn ang="0">
                  <a:pos x="88" y="79"/>
                </a:cxn>
                <a:cxn ang="0">
                  <a:pos x="88" y="100"/>
                </a:cxn>
              </a:cxnLst>
              <a:rect l="0" t="0" r="r" b="b"/>
              <a:pathLst>
                <a:path w="152" h="162">
                  <a:moveTo>
                    <a:pt x="88" y="100"/>
                  </a:moveTo>
                  <a:lnTo>
                    <a:pt x="88" y="100"/>
                  </a:lnTo>
                  <a:lnTo>
                    <a:pt x="127" y="100"/>
                  </a:lnTo>
                  <a:cubicBezTo>
                    <a:pt x="125" y="123"/>
                    <a:pt x="101" y="141"/>
                    <a:pt x="80" y="141"/>
                  </a:cubicBezTo>
                  <a:cubicBezTo>
                    <a:pt x="49" y="141"/>
                    <a:pt x="23" y="113"/>
                    <a:pt x="23" y="81"/>
                  </a:cubicBezTo>
                  <a:cubicBezTo>
                    <a:pt x="23" y="48"/>
                    <a:pt x="49" y="21"/>
                    <a:pt x="81" y="21"/>
                  </a:cubicBezTo>
                  <a:cubicBezTo>
                    <a:pt x="99" y="21"/>
                    <a:pt x="117" y="31"/>
                    <a:pt x="127" y="45"/>
                  </a:cubicBezTo>
                  <a:lnTo>
                    <a:pt x="129" y="47"/>
                  </a:lnTo>
                  <a:lnTo>
                    <a:pt x="145" y="32"/>
                  </a:lnTo>
                  <a:lnTo>
                    <a:pt x="144" y="30"/>
                  </a:lnTo>
                  <a:cubicBezTo>
                    <a:pt x="129" y="11"/>
                    <a:pt x="105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5"/>
                    <a:pt x="36" y="162"/>
                    <a:pt x="79" y="162"/>
                  </a:cubicBezTo>
                  <a:cubicBezTo>
                    <a:pt x="121" y="162"/>
                    <a:pt x="152" y="130"/>
                    <a:pt x="152" y="87"/>
                  </a:cubicBezTo>
                  <a:lnTo>
                    <a:pt x="152" y="79"/>
                  </a:lnTo>
                  <a:lnTo>
                    <a:pt x="88" y="79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3583" y="1653"/>
              <a:ext cx="177" cy="224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62" y="63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51" y="89"/>
                </a:cxn>
                <a:cxn ang="0">
                  <a:pos x="51" y="156"/>
                </a:cxn>
                <a:cxn ang="0">
                  <a:pos x="74" y="156"/>
                </a:cxn>
                <a:cxn ang="0">
                  <a:pos x="74" y="89"/>
                </a:cxn>
                <a:cxn ang="0">
                  <a:pos x="125" y="0"/>
                </a:cxn>
                <a:cxn ang="0">
                  <a:pos x="98" y="0"/>
                </a:cxn>
              </a:cxnLst>
              <a:rect l="0" t="0" r="r" b="b"/>
              <a:pathLst>
                <a:path w="125" h="156">
                  <a:moveTo>
                    <a:pt x="98" y="0"/>
                  </a:moveTo>
                  <a:lnTo>
                    <a:pt x="98" y="0"/>
                  </a:lnTo>
                  <a:lnTo>
                    <a:pt x="62" y="63"/>
                  </a:lnTo>
                  <a:lnTo>
                    <a:pt x="26" y="0"/>
                  </a:lnTo>
                  <a:lnTo>
                    <a:pt x="0" y="0"/>
                  </a:lnTo>
                  <a:lnTo>
                    <a:pt x="51" y="89"/>
                  </a:lnTo>
                  <a:lnTo>
                    <a:pt x="51" y="156"/>
                  </a:lnTo>
                  <a:lnTo>
                    <a:pt x="74" y="156"/>
                  </a:lnTo>
                  <a:lnTo>
                    <a:pt x="74" y="89"/>
                  </a:lnTo>
                  <a:lnTo>
                    <a:pt x="125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Freeform 20"/>
            <p:cNvSpPr>
              <a:spLocks noEditPoints="1"/>
            </p:cNvSpPr>
            <p:nvPr/>
          </p:nvSpPr>
          <p:spPr bwMode="auto">
            <a:xfrm>
              <a:off x="3735" y="1811"/>
              <a:ext cx="66" cy="67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18" y="21"/>
                </a:cxn>
                <a:cxn ang="0">
                  <a:pos x="22" y="21"/>
                </a:cxn>
                <a:cxn ang="0">
                  <a:pos x="31" y="18"/>
                </a:cxn>
                <a:cxn ang="0">
                  <a:pos x="25" y="14"/>
                </a:cxn>
                <a:cxn ang="0">
                  <a:pos x="18" y="14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30" y="37"/>
                </a:cxn>
                <a:cxn ang="0">
                  <a:pos x="23" y="25"/>
                </a:cxn>
                <a:cxn ang="0">
                  <a:pos x="18" y="25"/>
                </a:cxn>
                <a:cxn ang="0">
                  <a:pos x="18" y="37"/>
                </a:cxn>
                <a:cxn ang="0">
                  <a:pos x="14" y="37"/>
                </a:cxn>
                <a:cxn ang="0">
                  <a:pos x="14" y="10"/>
                </a:cxn>
                <a:cxn ang="0">
                  <a:pos x="25" y="10"/>
                </a:cxn>
                <a:cxn ang="0">
                  <a:pos x="35" y="17"/>
                </a:cxn>
                <a:cxn ang="0">
                  <a:pos x="27" y="25"/>
                </a:cxn>
                <a:cxn ang="0">
                  <a:pos x="34" y="37"/>
                </a:cxn>
                <a:cxn ang="0">
                  <a:pos x="3" y="23"/>
                </a:cxn>
                <a:cxn ang="0">
                  <a:pos x="3" y="23"/>
                </a:cxn>
                <a:cxn ang="0">
                  <a:pos x="23" y="43"/>
                </a:cxn>
                <a:cxn ang="0">
                  <a:pos x="43" y="23"/>
                </a:cxn>
                <a:cxn ang="0">
                  <a:pos x="23" y="4"/>
                </a:cxn>
                <a:cxn ang="0">
                  <a:pos x="3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3" y="0"/>
                </a:cxn>
                <a:cxn ang="0">
                  <a:pos x="47" y="23"/>
                </a:cxn>
                <a:cxn ang="0">
                  <a:pos x="23" y="47"/>
                </a:cxn>
                <a:cxn ang="0">
                  <a:pos x="0" y="23"/>
                </a:cxn>
              </a:cxnLst>
              <a:rect l="0" t="0" r="r" b="b"/>
              <a:pathLst>
                <a:path w="47" h="47">
                  <a:moveTo>
                    <a:pt x="18" y="14"/>
                  </a:moveTo>
                  <a:lnTo>
                    <a:pt x="18" y="14"/>
                  </a:lnTo>
                  <a:lnTo>
                    <a:pt x="18" y="21"/>
                  </a:lnTo>
                  <a:lnTo>
                    <a:pt x="22" y="21"/>
                  </a:lnTo>
                  <a:cubicBezTo>
                    <a:pt x="26" y="21"/>
                    <a:pt x="31" y="21"/>
                    <a:pt x="31" y="18"/>
                  </a:cubicBezTo>
                  <a:cubicBezTo>
                    <a:pt x="31" y="14"/>
                    <a:pt x="28" y="14"/>
                    <a:pt x="25" y="14"/>
                  </a:cubicBezTo>
                  <a:lnTo>
                    <a:pt x="18" y="14"/>
                  </a:ln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0" y="3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4" y="10"/>
                  </a:lnTo>
                  <a:lnTo>
                    <a:pt x="25" y="10"/>
                  </a:lnTo>
                  <a:cubicBezTo>
                    <a:pt x="30" y="10"/>
                    <a:pt x="35" y="12"/>
                    <a:pt x="35" y="17"/>
                  </a:cubicBezTo>
                  <a:cubicBezTo>
                    <a:pt x="35" y="23"/>
                    <a:pt x="31" y="25"/>
                    <a:pt x="27" y="25"/>
                  </a:cubicBezTo>
                  <a:lnTo>
                    <a:pt x="34" y="37"/>
                  </a:lnTo>
                  <a:close/>
                  <a:moveTo>
                    <a:pt x="3" y="23"/>
                  </a:moveTo>
                  <a:lnTo>
                    <a:pt x="3" y="23"/>
                  </a:lnTo>
                  <a:cubicBezTo>
                    <a:pt x="3" y="35"/>
                    <a:pt x="12" y="43"/>
                    <a:pt x="23" y="43"/>
                  </a:cubicBezTo>
                  <a:cubicBezTo>
                    <a:pt x="34" y="43"/>
                    <a:pt x="43" y="35"/>
                    <a:pt x="43" y="23"/>
                  </a:cubicBezTo>
                  <a:cubicBezTo>
                    <a:pt x="43" y="12"/>
                    <a:pt x="34" y="4"/>
                    <a:pt x="23" y="4"/>
                  </a:cubicBezTo>
                  <a:cubicBezTo>
                    <a:pt x="12" y="4"/>
                    <a:pt x="3" y="12"/>
                    <a:pt x="3" y="23"/>
                  </a:cubicBezTo>
                  <a:close/>
                  <a:moveTo>
                    <a:pt x="0" y="23"/>
                  </a:moveTo>
                  <a:lnTo>
                    <a:pt x="0" y="23"/>
                  </a:lnTo>
                  <a:cubicBezTo>
                    <a:pt x="0" y="10"/>
                    <a:pt x="10" y="0"/>
                    <a:pt x="23" y="0"/>
                  </a:cubicBezTo>
                  <a:cubicBezTo>
                    <a:pt x="37" y="0"/>
                    <a:pt x="47" y="10"/>
                    <a:pt x="47" y="23"/>
                  </a:cubicBezTo>
                  <a:cubicBezTo>
                    <a:pt x="47" y="37"/>
                    <a:pt x="37" y="47"/>
                    <a:pt x="23" y="47"/>
                  </a:cubicBezTo>
                  <a:cubicBezTo>
                    <a:pt x="10" y="47"/>
                    <a:pt x="0" y="37"/>
                    <a:pt x="0" y="23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25" y="708026"/>
            <a:ext cx="3254374" cy="4435474"/>
          </a:xfrm>
          <a:prstGeom prst="rect">
            <a:avLst/>
          </a:prstGeom>
          <a:solidFill>
            <a:srgbClr val="3F639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Regulated Utilities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67" y="1102875"/>
            <a:ext cx="4999785" cy="3657600"/>
          </a:xfrm>
        </p:spPr>
        <p:txBody>
          <a:bodyPr/>
          <a:lstStyle/>
          <a:p>
            <a:pPr lvl="0">
              <a:buSzPct val="100000"/>
            </a:pPr>
            <a:r>
              <a:rPr lang="en-US" dirty="0" smtClean="0"/>
              <a:t>Largest business segment and primary source of earnings growth</a:t>
            </a:r>
          </a:p>
          <a:p>
            <a:pPr lvl="0">
              <a:buSzPct val="100000"/>
            </a:pPr>
            <a:r>
              <a:rPr lang="en-US" dirty="0" smtClean="0"/>
              <a:t>6 states: North Carolina, South Carolina, Florida, Indiana, Ohio, Kentucky</a:t>
            </a:r>
          </a:p>
          <a:p>
            <a:pPr lvl="0">
              <a:buSzPct val="100000"/>
            </a:pPr>
            <a:r>
              <a:rPr lang="en-US" dirty="0" smtClean="0"/>
              <a:t>95,000 square miles of service area</a:t>
            </a:r>
          </a:p>
          <a:p>
            <a:pPr lvl="0">
              <a:buSzPct val="100000"/>
            </a:pPr>
            <a:r>
              <a:rPr lang="en-US" dirty="0" smtClean="0"/>
              <a:t>49,600 MW of generation capacity</a:t>
            </a:r>
          </a:p>
          <a:p>
            <a:pPr lvl="0">
              <a:buSzPct val="100000"/>
            </a:pPr>
            <a:r>
              <a:rPr lang="en-US" dirty="0" smtClean="0"/>
              <a:t>7.3 million retail electric customers</a:t>
            </a:r>
          </a:p>
          <a:p>
            <a:pPr lvl="0">
              <a:buSzPct val="100000"/>
            </a:pPr>
            <a:r>
              <a:rPr lang="en-US" dirty="0" smtClean="0"/>
              <a:t>500,000 retail natural gas customers</a:t>
            </a:r>
          </a:p>
          <a:p>
            <a:pPr lvl="0">
              <a:buSzPct val="100000"/>
            </a:pPr>
            <a:r>
              <a:rPr lang="en-US" dirty="0" smtClean="0"/>
              <a:t>Renewable and energy efficiency programs 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63201" y="1180862"/>
            <a:ext cx="2502849" cy="3772998"/>
            <a:chOff x="6263201" y="1180862"/>
            <a:chExt cx="2502849" cy="3772998"/>
          </a:xfrm>
        </p:grpSpPr>
        <p:sp>
          <p:nvSpPr>
            <p:cNvPr id="7" name="Rectangle 6"/>
            <p:cNvSpPr/>
            <p:nvPr/>
          </p:nvSpPr>
          <p:spPr>
            <a:xfrm>
              <a:off x="6263201" y="1180862"/>
              <a:ext cx="2502849" cy="377299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/>
            <p:nvPr/>
          </p:nvPicPr>
          <p:blipFill>
            <a:blip r:embed="rId2" cstate="print"/>
            <a:srcRect l="14152" r="14162"/>
            <a:stretch>
              <a:fillRect/>
            </a:stretch>
          </p:blipFill>
          <p:spPr bwMode="auto">
            <a:xfrm>
              <a:off x="6343649" y="1279343"/>
              <a:ext cx="2399337" cy="3549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49" y="133336"/>
            <a:ext cx="6486525" cy="472680"/>
          </a:xfrm>
        </p:spPr>
        <p:txBody>
          <a:bodyPr/>
          <a:lstStyle/>
          <a:p>
            <a:r>
              <a:rPr lang="en-US" altLang="en-US" dirty="0" smtClean="0"/>
              <a:t>Daily to Seasonal </a:t>
            </a:r>
            <a:r>
              <a:rPr lang="en-US" altLang="en-US" dirty="0"/>
              <a:t>Operational Uses of Weather </a:t>
            </a:r>
            <a:r>
              <a:rPr lang="en-US" altLang="en-US" dirty="0" smtClean="0"/>
              <a:t>Forecasts/Data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Generation System Dispatch/Load </a:t>
            </a:r>
            <a:r>
              <a:rPr lang="en-US" dirty="0" smtClean="0"/>
              <a:t>Forecasting-Energy Demand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Precipitation Forecast for Daily Hydro Planning/Dispatch</a:t>
            </a:r>
          </a:p>
          <a:p>
            <a:pPr>
              <a:buFontTx/>
              <a:buChar char="-"/>
            </a:pPr>
            <a:r>
              <a:rPr lang="en-US" dirty="0"/>
              <a:t>Renewables – </a:t>
            </a:r>
            <a:r>
              <a:rPr lang="en-US" dirty="0" smtClean="0"/>
              <a:t>Solar/Wind</a:t>
            </a:r>
          </a:p>
          <a:p>
            <a:pPr>
              <a:buFontTx/>
              <a:buChar char="-"/>
            </a:pPr>
            <a:r>
              <a:rPr lang="en-US" dirty="0" smtClean="0"/>
              <a:t>Fuel Supply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Storm Prediction – Resource modeling for storm impacts</a:t>
            </a:r>
          </a:p>
          <a:p>
            <a:pPr>
              <a:buFontTx/>
              <a:buChar char="-"/>
            </a:pPr>
            <a:r>
              <a:rPr lang="en-US" dirty="0"/>
              <a:t>Extreme weather impacts for generation planning/maintenance and grid operations</a:t>
            </a:r>
          </a:p>
          <a:p>
            <a:pPr>
              <a:buFontTx/>
              <a:buChar char="-"/>
            </a:pPr>
            <a:r>
              <a:rPr lang="en-US" dirty="0"/>
              <a:t>Transmission Line ratings</a:t>
            </a:r>
          </a:p>
          <a:p>
            <a:pPr>
              <a:buFontTx/>
              <a:buChar char="-"/>
            </a:pPr>
            <a:r>
              <a:rPr lang="en-US" dirty="0" smtClean="0"/>
              <a:t>High </a:t>
            </a:r>
            <a:r>
              <a:rPr lang="en-US" dirty="0"/>
              <a:t>bill analysis </a:t>
            </a:r>
          </a:p>
          <a:p>
            <a:pPr>
              <a:buFontTx/>
              <a:buChar char="-"/>
            </a:pPr>
            <a:r>
              <a:rPr lang="en-US" dirty="0"/>
              <a:t>Earnings</a:t>
            </a:r>
          </a:p>
          <a:p>
            <a:pPr>
              <a:buFontTx/>
              <a:buChar char="-"/>
            </a:pPr>
            <a:r>
              <a:rPr lang="en-US" dirty="0"/>
              <a:t>Monthly and seasonal forecasts for system </a:t>
            </a:r>
            <a:r>
              <a:rPr lang="en-US" dirty="0" smtClean="0"/>
              <a:t>planning/operations-Generation Outage scheduling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Thermal modeling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5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WEATHER IMPACTS TO ELECTRIC UTILITY OPERATIONS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8" descr="http://www.srh.noaa.gov/rtimages/meg/IceDamageIndex/icestor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790575"/>
            <a:ext cx="3924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crh.noaa.gov/Image/lmk/canned_pages/Ice%20Storm%20Lexington%202003/Ice%20Storm%20Da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790575"/>
            <a:ext cx="440055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99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Winter Weather that Impact Utility Operations and Planning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Ice Storms</a:t>
            </a:r>
          </a:p>
          <a:p>
            <a:r>
              <a:rPr lang="en-US" sz="3200" dirty="0" smtClean="0"/>
              <a:t>Snow Storms</a:t>
            </a:r>
          </a:p>
          <a:p>
            <a:r>
              <a:rPr lang="en-US" sz="3200" dirty="0" smtClean="0"/>
              <a:t>Wind Storms</a:t>
            </a:r>
          </a:p>
          <a:p>
            <a:r>
              <a:rPr lang="en-US" sz="3200" dirty="0" smtClean="0"/>
              <a:t>Severe Weather including Straight Line wind damage and Tornadoes</a:t>
            </a:r>
          </a:p>
          <a:p>
            <a:r>
              <a:rPr lang="en-US" sz="3200" dirty="0" smtClean="0"/>
              <a:t>Extreme Outbreaks of Arctic Cold (so called Polar Vortex)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35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 Carolinas Ice Storm – $43 Million costs in Restoration 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704850"/>
            <a:ext cx="6391276" cy="378301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70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12-14</a:t>
            </a:r>
            <a:r>
              <a:rPr lang="en-US" baseline="30000" dirty="0" smtClean="0"/>
              <a:t>th</a:t>
            </a:r>
            <a:r>
              <a:rPr lang="en-US" dirty="0" smtClean="0"/>
              <a:t>, 2014 Winter Storm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3D24-0D2A-4F48-80FA-9FDD9B9BD4F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2" descr="http://www4.ncsu.edu/~nwsfo/storage/cases/20140213/accum.20140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28700"/>
            <a:ext cx="481225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4.ncsu.edu/~nwsfo/storage/cases/20140213/accum.freezing.201402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200" y="2514600"/>
            <a:ext cx="47314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4400" y="348615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Peak Outages ~875,000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4000500"/>
            <a:ext cx="2749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Storm costs $40 million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86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3-4</a:t>
            </a:r>
            <a:r>
              <a:rPr lang="en-US" baseline="30000" dirty="0" smtClean="0"/>
              <a:t>th</a:t>
            </a:r>
            <a:r>
              <a:rPr lang="en-US" dirty="0" smtClean="0"/>
              <a:t>, 2014 Major Ice Storm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3D24-0D2A-4F48-80FA-9FDD9B9BD4F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9" y="1453754"/>
            <a:ext cx="6372225" cy="223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394335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Peak Outages ~450,000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4400550"/>
            <a:ext cx="271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Storm Costs $45 Million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99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dirty="0" smtClean="0"/>
              <a:t>What is a “Polar Vortex”?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D868-0133-4692-A069-0CA6C8754B1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AutoShape 2" descr="data:image/png;base64,iVBORw0KGgoAAAANSUhEUgAAAzAAAALQCAYAAABPO5UtAAAAAXNSR0ICQMB9xQAAAAlwSFlzAAAOxAAADsQBlSsOGwAAABl0RVh0U29mdHdhcmUATWljcm9zb2Z0IE9mZmljZX/tNXEAAP+QSURBVHja7H0FeNxW1naXut92d4tJw8xpuJg0DTMzM6cNNdgwc9IwMzMz2QEzMzNTYofM9vnPuVfSaGY0M7LjNM3+mud5n7FnJM3VhXPPq0Mf1KjdC+rUHwwNvh4NPXqvhklTj2vQoEGDBg0aNGjQoEHDnwpdui2CajW6wQdyAvPN9xOhV981MGL0Lg0aNGjQoEGDBg0aNGj4U6Bbr+VQu85AZQLz7Q8/Q9sOC6BrjxUaNGjQoEGDBg0aNGjQ8E7Rpv1c+Pq7MeYJzLc//AJNfpoGTZr9qkGDBg0aNGjQoEGDBg3vBI2Rk3zz/Xio13C4ZQLzXeNJGjRo0KBBgwYNGjRo0PDOQNyk0Tdj9QlMdSQwXyGBqY8E5mskMN/gQd8ggfmWTtCgQYMGDRo0aNCgQYOGdwTiJg2RwNRFAlMLCUxVjcBo0KBBgwYNGjRo0KDh/SIwtXrCV/UGQf1Go+Dr7yYwN7JvvuduZBo0aNCgQYMGDRo0aNDwrkDcpOE3Y6Bu/WFIYAZA1eoagdGgQYMGDRo0aNCgQcP7RmBqI4GphwSmERIYciP7+nvuRqZBgwYNGjRo0KBBgwYN7wrETRoggamDBKYmEpgqEoGpiwSmIRKYb5HAfCcQmO9/0aBBgwYNGjRo0KBBg4Z3BiIw9b8WCMxXIoGp2UMgMCORwIznBOY7jcBo0KBBgwYNGjT87+JnA2h9ouFPSmC+m8iSjdWpPxQJTH8kMF1FAjNQRmC4FcZ4YmvQ8L5hokDIRUyQ5jef4xMtnDPB6Bzl8yaaOM/wHDXt+V9fe4UZk/fpnv5/HFNT68BwDU0w+O7P0D9q1u3/1hormAx739fm/5q8lK+ZiQVaTyNHr4e9+67DHoStnQ+4uAayd/p/7vz90KL1r3pjro23hj8TaF4qE5g6GoHR8L+BJcuOgqVXr76LcK6Pg6+F+X71mr3Fc6wfurNzxDVCwt7S68TJ++wcS689e6/pted/bf25uAZZ7IMu3ebq9cGfffP8Xx5TWkPhEfEyRVanzHTtsRBOnnoAJxDi96QIFeT14sVrcHEJhEOHb8HAwSv0lOU/Ytwtvaht8rX+Pihz5y88LrAMa9x0sqrxmj5z53u1Nv9X5SWNQZdu8xS/u3rN1qS8mTl7D3h5h6ka63PnH0Lb9jP4tf7ANalBgyoC0wgJTD0kMLWRwFQjAlOjB8upXK8BEphvcPJTHMy3OGHJjUyDhvcM4ydssiikR49dAw0ajYKGyOYbfTOOKSyWXs7O/tAASX4DXEANvx4LAwetsHjOuvUn2TmWXrt2X8brjoSGeO1GeG22Cf0p1+BEBVg+T42C27HzTGFMxrAxITmk9vrv4l7/d8ZUh8lTt0NKynOdwoTjwMH3hfMXHskUJjvpezXrx9zL1tYbmrWYwqos8356u2Nf0LUu3v+feew2/n7O4n15eoXo3VeXrvNUjU+PnnP/ZGvz7cmqPwNMyUsau05dZit+d+WKjZG8afzjFFXEVukBQ/+Bi/XGW9MJNbxr0DwUCUwNkcBUIwLz1UCo22AENERBTYH8jb7lcTAaNLxv6Np9gUUBPXPWVlwEg3HOD2Ppw2NjUyyeExObxNKN16k/BOo1HAG/ztih6nfoHEuvHTvPs+Pq1h+K7RnJlSYxocY76kd6Ck9PAmkzJQVVCVxWTLDYVjUKbrv2U9iY1GswnAmphqQcs+v++e6V8D6OqTmMQ+KflZUttT8gMIqtDQIpvPRkVv5aseqY9L2zSwC86cs/IJKtK6ZcfzP2re5Dll5OTr44dgOltd6AFLlvx/+p98XpM3dbvK/k5FS9+xozbr2qsWn0zTCZvPxj1+YfLav+DDAlL0metOswTfG7S5cfGckbcg8r7ItITMvWk/n6Z7Lrzz3/Nfzvo9E3nMB8VW8IEph+UKUqEZjq3ZHADMCJjwTma/60jQ4UWbcGDe8Tfmhi2S3it7lboGbtXlC7Tn9k9qNUCfTnL15BjVo9ca30xc18EKxbf8LiOf36z2bnWHpt234KatbC9nzVD+ri4qzfcJSwFt/dGtyz97rFdpOy2aDRGOkptan2qiEwrVqPxTHpDV/VGYAkZhi7Ln/y/ee7Vxqb93FMzSEwMFqn6KakQZOm45nSSujbb77evR07fgf3iyHS907OflAUrylTNvC+oodpX4/R8wgoOlgmn46O3nprvX7DETJLzJ9T7vXqs1hVH8vva9qvW1SQnmdQo2Z3E2vzzzGXi1JW/RmgJC/F/ad124mK93f4yDU9ebNi5ZE3Xo83btqweUIPlaj/uMVV0ws1vBvQuqV99Ku6SGBqEYHpAh9URQJDKcnqIIGpjxssWWEa4iRtKDwB06DhfQLNX7kbjNJry9bjULV6F2TxvaBLtxmqBXrtOj2gek0i/P3g6PFbFo//vvFA/J3OFo/j7enMNihKqEHWUHrqK7eI/tFQoxTQk1wqKkXxc/UbmWrvBHBWQWCatxgB1Wp0RUWpD1OKmcIvPOn9c93rCPYU6H0cU1MYa+B2SU9fyQpRExVdmuv0dFf+8vePgN83ncTv+0CtOv3w2KIhMH7+Yew3v2KWuLfTX7S3WXo5OHhClWqd+FrH+6NxNz2//zxyT82reYuRkgybv3CPxePd3P2xLzri2uzGxpvWAT2V/zP1RdHJqj8DlOWlO40DypMWrZRlz8JF2/meRvIGiSatYfPy6RhMmboKkpKemj2uR68Zgvwa/qdfAxr+93W7egKBqY4EprJEYGojgalHGzMSmK+RwHw9gQn6Rt9M1KDhvQLNXy+vULNC+cDBC8jeO0D1Gt1h7PhVqhWsn5oPharVSCntDTdv2Zk9NjMzCypVboOLrIPF627echQqV2nPlARSLAYPWQorVh6DseM2QM/ei4U1yddlI5XrskvXBXhvv8P0Gbtg/cazeK2NDLprya9nfM3de65ZbHfNWn1Ye7+qKyic7AnneINrqSMwPzUbgmPSEWrU7Alf1RnEYvIaNBonta1Xn6Xsfn6bux9WrjrB7qVZi19V3485FPRe69Yf/k7GVN4H4pgOG7HGRB+ov39TCiCtDxqPmJgko+8uXHzAv8e1QGTHoiLs5gshIZEWj2vy43BOYtmcGsXmAL8nXXuHj1wn9cPWbZekuf1940kW+4E+t/Syt/fAsWvHFEJOqIcioR4tzO0JRbK+jDHBDCaymDuC4edyuRceHm/x3gYOnCnIsF6wY+cFi8dfvWqFcqydJPdoXOTWxDcdjzftC7rum8mqCW9pjZluv7lj6fpK8vLatYdMnjRvoewxMGLkPLankbzp3MVygpmKlVozbN5s3lJz9549G3cuk6nfxirIeA0a/hjdrl59JDB1kMDU7IvrAQkMFYOhgJiv6g2Hejg5G6BgaoAHNhAtMRo0vEeguWtl7WZWKJ87dxsqCQrKkqV7VROYnr0nISHpCJS5z8PTfGat6Oh4qFCpFfsdS69NuInUa9ATLly4p/g93U+/gUvZEzDyR24gt5TK0Kb9bNi6/ZLFmJ4wVHQWLj4I3/0wUboe9Rtdk64xdvxGuHLV1mK7Bw35DYYMmw/ffj+C+aXS001+PXnbxquKkfjxp0HYV6jw1+zOniCSxaJ12xmsHebuh540OjsHwLoNpxXvx9xcKfS9ohL0R41ps5a/MkWKYlLMvW7ddoRp03foXU9NHxCuXFUm42SFIKuY0us83hc9Ea6Ga8HRybKvfZOmA6B8xRbYL4fNHjdi1AKJ9NWpz2Mu6F6+bzIJVq4+aVFJp7lAc1u5H8azvy0TGHeoWLkNu39S9JlFCJX21u1mwpZtb7a+xD639Nq95yo7dygqz+LYk6Kuu57hfY2zKPfoNXnKCvZQhWTY6TN3Vczjw/p9QQQA1/l3jX+GFatOvOF4vFlftG43A0aP3fDGsqoo1tj0mbtMnkcP1OTjZu6BDslK6q9btxz0PqcHIhUrt0UC0QdJ4imIiUnU+75psyFMflat3hV+mbzO8t5UsSXbn2bOMn8sPYijaxKR5+uA91tDTT/U8A50uzr1R6J+MBj3nb443zvDB5Vxclav3Q9q1xsGdXFh1sfJSa5k9b8Zx0iMBg3vE2juHjtxV52CUr0TbNt+RjWBGTZiDlSqSkp2NxYQa+5lh79RvlJLVQSG2mPJlJ+ZmQ0Tft4AdXEDqYdKnbhOxfueM2+fRbcBJeW/b/9FetdcuOQQFPQ1ZNgCqFWnP1M4xevoxmScKgLT5KeBnFSSqwpea/6ifZApCypX86LYjcFDl5vsI0MsWnK4EPc6H2qicv1HjOnQkWtUPVWXv5yc/aFJs5+Zwq0bC/Oy3JQCSHOd1ojS69yFu0wRrooERw2Bady0PyMwX3/X2+xxpFBVJvct8uenoGTsmx69FzBSUJAXJQWguS3vBxFqxq5C5dbYjo7Yjp6s0POs33YXyfri42s5hmrt+hM4NzbqrYGduy+za+muN0a6Hl3bktyj15q1e6V1RjEOll4zZq4R+kI3Jt16ziui8XizvliweP8by6qhI1YX+F6U1ljTFtNMyiv6nB7IiONmbh7t3H0Jvqo/VM9tk0hE67YjoWKVtmxONm81hskO8fXwkTPbz/i4doFtO86abT8RGFqLNK6zZm+weL+du/7MHiyRXK7TQJTxmn6o4Y/X7SjUpWadQVC1Zh9cD0RgqnVl/mS16yKBaYgCsdFY5kpWX7TEaNDwXmEcrFt/2qxAJneWCpVwU67aibnCqH3NmLmWbRJf1e1j8diz526ptsCoVtCRNDX8ZjjUoYcNDXAzZOt1nCoXCnNKVu++81EwDGfXpKd/BX0NGjKXuRmQokcbtdgucTxUEZimOgIzd/7OQt8PbeyDBi9h90MuSPS0tH6jsYpzpTAEhu6VFLm3Pab0tDmrgAROfIWFxaKS8wvvg4ajJJluar2YGh964tus+QjF786dv8PGq0r1LuDoqMIC8yMRmJZM0TK7xmat5ZY4lt5/AHTt8VuBiYPS3Ka5UE/Y3yy9GIFh8oGsrT1VuVqpXV9q2/D7plN6Siq9qB216w5mFgTDsSUsX3nM4nX3HzjPxpWeqqshnv0GTJNZYHpDl26zimw8xLVZ2L6Yt2B3gdsgl1X0sCOziNYYjas5Odezz29s7Pr0NZ8lc/iIpXDk6A29z9atP8jGjNZbw6/76llf6O+fmg9j3/MHCt1guwUCQ66cfC22hVlzfrd4rwMGzsTxp/iaPiz+gOaxKZmqQcPbAsk4RmC+QgJTQ0ZgqiGBqYUEpg4uQnIjq4cH1iMrDJ2kQcN7hXEwe6754FTu3tUaKqGC4uDorXrTWrpsOxP67TpYdnv4fdMhKM8ITHsoytevM35nSTdq1xsKdXAjGTJ81Rtf088/HGrWoWsOgfkLC/5Uc+Dg2ShQukMN8jHHdtVlTyYFS24BCExFphB3U4y5KOz91BGUxnqNjOXZwsWHC3mv3d7qmH77w8QCPxU2fF2/YcPqe32FxIj1QSPlPjA3PhVQcf2p+XDF74jAMKWpWmdcQ2osMANwPbTGMTa/HughQUXREvdVf/a0u2jmAu/bug0tJ2Dg1lMuH/r2n1Ok60ttG/z8jAsP0pP16rX7sHVWq+4gtpnXk+3Zo8ZaTot8+84THFcaty5GbkhKr0bf9mLzgMaZfvtNM84VZjwU+2L7Wfht3vZCy6p6jQYzElI0a4zfy87dV0weO236BqiOBGDufNOuZmRp+apeX2lPov9XrNzH5iGtG3pv3nKMdHxoaAyzxtCDuEpIXmiMqiHhvnjpoYr53Ypdc/Zvmy3e59jxi9hv07Vr1cF5Rw+pJPmu6Rwa/hiQjPsKZV4NicB0QgJTtSvzJ6tVBxdh/dFcIDYcyyA+2dGg4f3BWBgyzLxSTxtD+YpELjrgJhCtesP6fRP3Bx8xepHFY+fO2yhYYDqouraryiDndRsOs6fTpNx9VXcoPLByNXu8vYMnXjfK4nW79fgVatTuC/PmF/yp5oCBM9gmWr1mL77B1R8hPWkmOUJ+8JZeFCNBCnHvfjPNHvf8+UumPNO7uVfffrNZrvjadYfotUc+VwpjberP7rXjWx3TBYvMk8jo6ASWiILmsbnXxF/WCNekDEwjFfuA/jc1PhUqmSEw5+QExvJDgMY/DmDXs9R35LJE16UnvmPGrbS4jq9es7Y4Fyb+shpqsrkwmD0xt/RiCp4gH+7dcyjC9aW+DUqvLVtPIsHvyudK7X5srtQVLEu0zlq1sZxR0ZVZn9uw9UqpeS31b7kKLQQLDI7H2BVFPB58bRauL07A7DmbCi2rfpu7rUjXGN1LbzPWlQMHL7E+PHTkmtm5RA+8zl+4CydO3oR27Sewc6i9BPq7Revx4OERBKvWHMExH8TmAjsG12FVimdGknTRIGug0e8IFkaa37N/s5xKW3qoUJ0/VKCHIvWQeBrLEg0a3h5IxlGsfo2vKLtrb5RLSGAqVemKbKYvTsyh+OVoZNdjUCiOZajXcJwGDe8ZxkLL1pY38mo1OuACaG9xg5K/jh2/gopNG1iw0PKTv6HDZuGxrVURGB/fYChbvjkuSsvWGlIcK1ftjO3vhWt2oFl3Dl/fEKaI0b1aisdYu/4QUEbCJj+NhWHDl1l8ikevvv2mQL/+06BOve54nx3x/B4soyEJmboNRrOxIDnipILAcAWXXBo2WdxMy1Voib9rPtPO+AnLWXsoQUntuvRwZhS2ZYzeXKF5MnL0WtzwHxfoXitWfrtjevOWeaV56bIdrA+mz1hr9jgKtK9ao6fZPuBjNAbHbAT77Wp4fCVUlipWbsdQqUonZhWjz6k/6ck93T//vgP7X5UFRiIwncweN33GGjYP6LqHj5hPj7tm7T7WD79MWm5RGeVzoR8S7CEW2yoSGLq/589fFeH66sHqF6hpg9Jr85ZjqEh2YBWo6Wk+XUccU75nj7Ho3kXtJLlUs3Z3i78XjOSbCMy7Hg+l16bNx+Db7/vDwEGz2TwvmKzqANeuPy7CNSbcy1eDTPY/Zbaj/cbBwcvMPR1hY8PWHSMsXRHdpHdag2z+4O8QSNZWq9mb9SWhes0+bA3TWiew9VyzF5MtdE26Ns1Xeq9QqR1bi7N/22qx7/iabMfaUUMMN6g/WtMRNfyhoPlWu85wqF57IM7F3jgnkcBUqILsvUYfqP7VEKhVbxTURsXjK9rQCMR4NGh4z0Bz2NLrhx8HIlnvWaBN8/LVB1AWhf+mLcctHtu81VB2bAUVBObM2ZtQBpXdMqgskHubuRfF1pSnDQ43k+ZtfraoiJWpwK975ar5WJ9jx69BhaodURbgZojK0dYd5yy2u3T5n9j1xfukc6t9NQBq1huGYzAKx2IMvo9RRWB+QAW3HCq4azccttiv9Js0fmY33VnroSIpAbiBV8eNvCaSKibbGo7Rmye16o+EbSpiHOT3Wl6FW2Bhx7Rqrb7w3IIS+uuM1awtfSyQOFIUjftglF4f8DHCfsDvqlNwJI49tYPOI9DflYm84Od0ncpIcisSiaHv6ckvjrkaAiOO77eNB1u8NzquIipd5G5UFP1Ar7qN+vL5iWTO0ovWTdmKLaFJs2FFvL46sb6shopnYV6/o4JbDsmENKY4XrXqj5DmNb1TsLylV1lUYps0H2bxOCtrR3Zv5Sn+AufBuxoP5b44jH3Rmq0bNfLYUFaZI6aFWWN8XPvB9ZvKCTHIKkXz2tzv9uk/lc076m+29qp3Y31EY03rj/qKxrwGkhMC/U2/Sd+R3KiOsrdG3SFsnZMMltYzXoeuR/ddHkkUvYvXnz3X8sM4vibbsvVOv0O/TXKztqYjavhD9boxULPOMKiK8rNytV44JzsigamMm1B1JDC1kcDURQKDzPqr+mM4kPFo0PC+geZwTGyyWaHctfvP0KHzhAJtmkyxqdAK9h+8aPHYWnU6Qzm2WXZSrezStWlDNH/sLbwuV/AGDV1oWcESrnv23B3LSnQlevLXBarU6AVbt59VoRQ0w02+paBUdcbzeuMmikpV3eFcjqDAqV1fJYFpMoDd1+atJ8we17vfFLynFvBDU0uK8Fq2WVeiJ5e1+qPgGwq16QGNTK7R37XqjYTtOy8W7F7f4phSH1p6TSPlCvug74DpFo/9+rv+nBjVRMWjzhB2v7UNZDuNFX1eA/uIlGvK8EJzgEB/U4wkfc6/6yt811P4vi84qKgDI47v5KlrzB43eNgsqS8svX6etFR1P3TvNQWviXO7puX+5eu8JfQbOKvo15cwFoV5bdx0WJIp1PdsrdUbIVtro+GGBesdGwsk/917TbV43NFjl1k/8HZbjvt6W+Nhqi+o36ltm7ecKLCsehtrjO5lzjzTCUi69Zhk8jvyBKhcrS2/Jya3urIxFtcejTWt35ooW2nMScaSTKvx1WD+Hb7XrDuMf4drmUDf09NqWsOVq/dEkAW1O3un9Uufm2uvTpaultYknWNKjmjQ8Hb1OoHA1EQCUxUJTEUkMOUrd8bF0hsXCi6AOiO5FabeaI76YzRoeO9Ac9jRyXzwb59+U2HI8N8KtGn6+ASzTdCSskJP25hio5LAbPz9ENss6XjLyu5NYZPrCAOHLFChRPPrnj1vPsWqtbWj1F7a4FQRmHLNuIIjEIWqNfvhRkqb7AiZ/BgNjioCsX9o0l+wbp1Q0VctoXHTIRY23bWCstKFK+9kYdZr1xhJcd++85L6e63UHq/Z9a2NabOWltPKiiSu3wDLrpI//DgYKuB1SYGphsoMV4BGGayZ0ewz+o76iZSearUGMNDf1VE5os/5d4PYddj39B3+7+hkObB77/5z4OMbouLeprI+q167R5H2Q9/+v2L/dsB52t3isXZ27myO9Rs48y2tr8Jlsdu46RDOk9bCePZiY6MbT75nb9xs2XJKD2/GjFts8bjFS7axfqA5X7OO5cyLb2s8TK0vTmDaw+atJwu0fn9qPuYtrbEe0Ly1aav40WNXzM650uWaC3KA+qUHk6e0vmp8NZQpbiRXOTkZxQlKXUopO1z4bjiTb/w78fvhujVbqz9UZejH3sX1+9v8PRbvb9r01cLcpQcsfZg8MJalGjS8ZeC8prVQtUZ/3IN74pzsAB+UEwhMVSQwNZDA1GSTfzQHKYMaNLxvwLl78fITi0L51xnrCrRpRkXHsw3dzt7D7HE+PkFQmik2bZjQt/TaICjlZVHhtqTsnialCTe5crjJzZyzxeKxvB1twfqRi2WlTdw8cSPeoorANIcyzKWKXCh6sQ2xBm2oJEPqi/JDHYH5HgkMXWvGLMtpPUePXYjkpB3r24pVu0EFJCnUbupvugcimXStcgLZqFKzL3OR5QqAvlyjtm7beblA91qpes+3NqZt2v+iTrmqYFnBphe5wLB+QEWRFJfqpOzojY9uzdDnNbCPapDig8cx0N/ssxGy78Tvh7P/LT0sKMjr+8Z8HjRpPrIA/TBLxbHT2JxRQz5tSZnEdfPrrPVvYX11ZOtL7Ssx6SkcOXaZzSe6h7J6620QGxNpPHEMp8+2nIRj8LDZ8OtMy7Jv5Jj53GpRuT00bTH2nY2Hqb5g6xH7c/PWUwVav206THpLa6wbypo+Jl3tEs3ESdE9yfeMyjV68wcEbA3yMdbTzYT1KgeXbaOluVCTrKq0ZuuQO9lQJgMl0P+IxcsOWbw/OYGhcINqzNozQtMRNfyhoDleHQlMFSQwFSQCU4lS8CGBqUlMfwS3wtQdxVFPg4b3EHVHwt795gNOFy/ZytwQCrrRlC7f3OKTZCtrB/40TaUFZsPvB9nTPtrQVSm7wrHDRy1m8QcEewdvlsWGyBUpS3Z2brBq9R6mRHfvOcVisgJbPF68LpGCLdvUWmBa8afKokIlPSnUPQlUo+B+37gfU/BatrWsKNHrylVr+BGVXFKACNQGerpK7S+HCiUjOKQskuLOCMxg4SnlSKO5ot4CI9yrKgJTuDEdMHgeFOWLWzTaCO46fXT9UG+kwtoRnuoWEEVFYOgBgdjPHbqoJHLl1SrMU7j1QsV6pLVA63zI8LlsTdk7eDHY2Xsyt7GiWF9qXqfP3oBSZZsyUL/Qb9Hc5oqk+MBgmGxOj4QefReqUkhNyT75q22HUZIFpnO3qe9sPEz3RRt2vjoCo1u/A4cshKJ8iWtMHJdDR24U4hpT2JyT1ipZOvTkqfJ61Qf/vE2H2WZ/iyymokX18NFbFts2asw83neC5Y/kPFl+jGSpBg1vETVxvlGoS5Xq/XCt9cA52R4+KFuhI1Ss3As/RLZfazjUqE3ZaEZq0PAeYwQsXmp+g96w8SAcPaps0ndx9YGoqDjF7ypVbsMULXOvI0cvQemyuGGWp2wvKiww2JbSZVG5qaDiaf2Zm9KxLH6tak/mD1qxSjcoX7ED+80y+H3pss2hS7ef4dZtG1UbKFPaypILQ1uUB11gy9YzFs8pVYYUidao4KBST26o9BCk9jDW//KxUKPgfvdDXyhTjpSS9tgHiaD2de7cPfj2+2GszdTXIuj/ilW6s3aRybl6Ldywaw83aBtv37Ydlwp2r1V7vrUx7T9wbtEqV32mqBgj5TVk+pgROtQuOgKzctVu3s/lWkG/AXPU3Vs5ykg3U+WxrdgaUbcW+Pql48U5VQ43zDJFsL5o3Vp6JSY+xd9sif3RVOiTltieNtiejmytV6nWRzeW0p7N04Wr6ee9+yy7mtWo1UFakwMGzXtn42G2Lyp3K7CsGji4iAmMtMY6QiWUDYOGLCnQ+UR+K1ZuJcmAipW7oj7WF8d3sAmZZR6t282y8HvZMHjoMmjfcQYkJaeqHlcaK7q/ajWQONeSzzsNGt4+iJvQmqhcFQlM5e44JwUCU74yZZchv2ZKUUaFYkZq0PAeYwSMHrfeotJ467aym9mly/eZwqGsaPdTp4iRskKbbAEITNkK7Swq76KyKypClZC8kAso+YSWx/9ZJft5myFYRW0KQwWrlEzB2lxApYC5oaJCVR0VKup/+VioJTClmbLUAZX4eQVKb03HbtpyktWxqVilB9tkqT2Vq1PA+QAm9Krjhlu99nDFuVJQAkN9/rbG9K0QGFIUmXJFQfcDFcbozdZaURCY02duQElSUHEOlsF102+g5fi0XnhvNGf69p+l+thyKglMqbJ8vClQlNZDBVQqaeypDsubrq/yKggMHV+yNFfYqd00j+j3OSnvw+d1rSHCnNaNJf2flJxm9tpbtx+D02dvWSQNJcv8JPXZgEEL3ul4mOoLWudbtlkmY2+dwOAao7lCcphq/RBJKMjc0PV1e3ZfVar3l41vwdZkq3Yzi/T+vpVkMydoVWsMZPK0hqYravgDQdykKu7lFZHAlEMCU5oITBlGYHDDrz4AquKkrIYHVdeg4b3GcGjf2fwT3Fu3HpskKVu3HWMKldJr4GDLm8PUaSsFRQyVlUqWlRVSdsXjLT+tv6F37YqMwPSB+o2GweYtpyEp6VmhNimmYLFNnpMuNQSGb7rixk2ZqeghyFDW//KxcHC0HOTNNsmyLZlZmJTFyVM3FIjE0IvufcCghcwltnL1fkzJI4FHbaomEBilubJ1+6WC3WuVnm9tTNUo7gV5cUWxFVMUqd1c8R1qoi8Kt9bUjK/Si5JdXLp8D9fUdKagliQFtSxXUPupIHK9ek/GfmuBCvNM1cfStdUplKQsiwSmG9RtOAhJ8qkiW1+WXozQldYRunIVO3FyLpAXcV4bjiPN80ePPS1em+J8zL3ICq2b8yoJzFsaD7N9gXrLlm3nC7R+SUa8vTVGmb76QkhorOrzDx+9xNvH5j6/BiMwNYcUap22bDujyO6NPBHEtr09GaJBg2VUw/lWpcYg1DX64lwkAtMOCUz5jlCuEj2xJKE4jFlhqrGDNWh4f9HouwkWFQoKtld6zZ6zHtZvVK7SPmXaSotCvyduziXZZtsOyle2HKRKv1WyAMouHVu6PMV5EIHpDbN+22mxroGl6tiS0kYKAipYm1QSmFK4cZcVCExlJDBViSzUlssQdQruN0hgSgkbePnKFJjfC1q1+wVc3Qr2dJ9Iz7BRy1CeUZ2JAVAFFT3jNo3Qa59aAiPeawUVBKawY6qGwJzC49dvPMB+Y8PGQywAmL0j6DM5vv2hH1PEWbvJ3ZCUX7P9UVCoG99xExZBj96/4NqYxNZH9VodWZ9yNGP3T/1bhs3rztBfhcLcU1CC+6hQmMVjyxSQwJRFZXnG7K1Fvr5UKe3inKM1wawNfdkaq4KKLX/YOFxxPE6cMl+T5oGVAyMo5l5ELEWln+ZOfxVK/9saD/N9MRi2bLdcx0m+ftXcS6HXGMqG+t9YTkAhf3njPiTv6womZak6tChCArNw8RZ92fdWZIgGDSqA3KRK9UG4xvriXOyG8gMJTOlyHVCg9kAFpD+ym6FIYnBS1hqhQcN7DSLjz5+/NvtkKSpKOZZl4KDpMH7iEhOb6U3Lyvj3faBUmRacwFSyHLDLlN0yqOyWU6Hsnr4hHUsEZtmKQxavP2fuZjhz9rZ5BctWVNroCScSmC0qCExp3NjKklJBVgnuhlq15lD+EEQaC5UE5ns5gemO8qgPA/m6rl5zqMAuZd98PxIqVe3L21RjiO7hjNFcUUlgZPeqmsAUcExL47H9BlgmMEQESpT6EUqU5so/zTU56FoE9n9ZgRTgmJoeozeBuvH9+rvexm3G8ab2lS7bmt07jT21s0LlHjBwsOU4AqYE43X69Jup+lhakxYJjK2OwCxZtvetrC+LSjubE6IVSBy7ARbmMh+PFauOW2yLKdknvsgKXbK07vdVE5i3MB6W+mLrdst1nOTrt/9Ay/fyJmts/MQNBSYK337fT3Z/vd9onTZvbb52TZoFsi3fI8tXbGnQ973fggzRoEGdTkdzr0KVPriOu0HJsm3hg1LlKP1oD2TW/ZFZD4UqeFBVnJgaNLzPoHns6xdhVoibUop/bDYIOnVRtuCYcjuTv0owdxiBwFRWQ2AOCApsG4vK7ilpM2+DC7oXJCWlmj1+5ep9uNBbIPG6ZVGpKcGetNGTRCIwp1XdJycdXKknN1Tx6bBuLIapJDB9WDvLSASmL1Ss1g/lUm/Whw2/GQSXr1ipVgh+33xCug4JPeN26dq3RYUCJL/X8lV6vLUx7auWwGB7SuA5e/edxzlJmef0IX7WtsME1qflKnVl1jrzfVEYDFNPYNi6aM5JCyp8ZSgovkIH9mSXlCNmeUMFsGK1vjBwyDJVSjBdr7dKhZnWZGmVBIbWQsWqHS26jBVufVnOvCWfE6KllVschloYu2Ewcuw6i4qppQcCs+asZ/OrtCAP1BKYtzEepvtiCJPzBVm/NN/6DbRs3SvsGiN5deCw5Ydchq8p01YJVo5ObA28yTq1RGBoLk6ZtsLsMUHBEXprVmfx76NyHmrQUPQ6XSVcF+Ur98H1hgSmDBGYsh3wn+64aPrhoqEcyzgpawzXoOE9xzB49MgTCvMqV6El1K3f3cTmb/7JZWJiCpQohUK/dAuWJaN8xe6Wld0NqOyWxk2irEpll56M4rGNfxxl9lhya6HrlijVTJ2CVYqeUqLCUgEJzGYVBKYUBdZSRiAkMOSGWhUJTPUhrO/l46CKwHzXR+gzJDCVkHigPKLrVaraHypU7s36sWz5TtCl2xRwcbVc+d3HJ4S1i18LSUy1Qdi2oQZt4+3bsu1ige61fKUeb21Mu/Ww7P7Ro9cvbKyov0iBMvfq0282zufOKvqh8OtMFYH5tg+fX2VasXVRrkIXNqbUlxUq9WJjTO2jMac29u672LIS3Gsy6+PefWeqPLYF85tWRWCwrd/9MPjtrK/ylgkMnz80J9qyvqpYpY9s7MyPRzsLaXRJRlmeY5OE+ct/v0fvue9sPMz3RcHWb5nyHaB7r9lvdY2Ze3Bm6kWJY2htmJel6tC8pWUC82XJJjB8xG/sbzmZpeQNCxZuYXsg38fIytRaknuVSE+sNhjbpumJGv5YkIdYxaoDkUj3RkLdFUoQgSlZpj3+0x0/7IdfDoGK1YYikRmmQcN7jqFw/OT9Am8k9OSpeMkf4UtUSgoaRE4vFxcf3ByaQonSLYG5Z6ogMOtwg6bfK4kbRZQKZVc8tk+/OSo2qqZ4/E8WFSwbOpY2bFIwUcH6XQWB0b/PHrh594dKuLlR38vHwd7BsoLbiBRcVBYGD50PdvZU04Zq2/jqYO/DPm/w9SDm+7p1+0kLStpT1kd0LxTjV0Gxbbx9m7deLOC9vr0x/aGJZf95Uq748a1QuTJP0nujclWmfGfW5gqV+7ANoFK1IQr9UPh1pnp8sc2lkKSx9tCYYHvowRnNm4qosFWsOoiNEeGnFtNUKdklSqlTmMVjS6ESbOklroVefX59K+urNCqDaucP6y8ie2zsqH+GWhwPGt+CZMEyP17k2tcFmjSb+M7Gw3RfDCnU+m3cdKyK9hVujdVpMNzkceZct+i7EozQtedrlR7gKMory/ipxa8W5yLb49jcbcbGoXWb0exvmqMc/HM2X7FNZSt0xX7vzdZpYdulQcObgGRf+SoDoEzF3lCqXFf4snQb+OBLJDAly3eDspX6QnkkMBXwoAp4cEUNGt5rDIU1Gywr4YavBw/soRgK9+IovIODowp8/sVL9/B83BhwsyT3zDIVLT+tpw26OG0YKpVd8diRY5db3Kj4vTSDU2duW97UcOMqgRtWKVT6N6ogMOJ9lhTuszwqohVwc6O+l4+DGgW3ISpMX+IGPmLMUrPHff/jKGwfuax1sejLTdcriWSndIVuUK5yX6iASg/JN8N5skmFAqR/r+oITGHG9DsVBKY7Kn/seFTobO29zB7bE5VJanNpVEDKkiULFZAKqPjpj9GbrTO140trio9HVxyPPkJbBgsYIowNx48qCAzvh+bsHtUeW0IlgaG1MHz0wre0vtQRGHGMS6PSzvtLaf4ag/qyIFmwlOf7j3rj9YMKAvO2xsN0Xwwp1Pr9QQWBKewaGz1+jdl1bu7Vo/dU1h+69aFuvA1R9+vx2CcX4PctZ1GOn4INvx+D9RsPYz8eZH05aepKNhep/7/E+ViiTBt2nyR/SrD/W/G/sS2lynXksqNSL0G+F65NGjS8KWjelWMEphfKpS44f4nAlG6Hiw8JTEUkMFVwIxFITEUNGt5rDIEZs3cXeOPevec027y/ROF+6bJVoc4vLhGYjuoIzHrcoEv+pF7ZpWNLt4Jp0383e6xIxuheTp+5Y0HBcmXtputSuzduslzdml+bSEJ7TmAq92MkgfpePg6qFNxv+rB29rKg/PTuN4e1rxT+JrmJmXuJfVq6fGdhA0aFuepgo3lCm32B7rWC5bimwo5pja/6WLz2sBG/CYSnDdhZUK569J7G2kB9VtbkGL3ZOivI+JJCXEYilAPZfsPbot+ebxr/orofevax7HZXu25Xdiz5TVsmMHwtTJm29i2tL8u1T+TzpzSzWCH5rCL2l/kxoWNu33UuNHkhK3SxEj/qjVej78a8s/Ew3ReDC7V+a9Ud+NbW2L4DV00e16L1MPP3iQSDz49OBvJqSIHXJK1xWmMUHkDzja5L40n3VJxZWlqwNtP4MpJSvhP7XSZbGTrhZ13Y+awtJDdkfa7pFxr+aJBcK1e5P85JkcC05gSmBBKYMkhgyiGBIStMeTpYg4b3GkOg3+AVBd68Z8xeJz2tW7H6QIHPn79wC57/E57fCkoyAmM5Y9Va3KDZOSqU3ZOo7IrXn/DLGotKE91L8dIt4PTZO6qOFdutlsAUlxGYcrjJiU9G5eOgVsGlJ4Kt25tPf01PO0uUbceeeNqace0gP3/5/dA4lKvSH9s32Kh9ahUg8V5LqyAwhR1TamuihcDxSVNWCMpVW3CxkGa6dr3u/Mkza3d3E2P0ZuusIONbQrKIWWgH7kPmsgjK+8GSwkyuoF+UaMJ/XyWBobkzbuKyt7S+LBMY+fwpxQi4jsCoGZMdu68UmsDcl6zQLaR5UxaVYUuppN/WeJjqC3EtF2b9Wkp+Utg15uMbqnhMWtpLvOfG7N3Ui9Ipyy3ahV2rlqyXlHyA7ovaS/1J40vy0RDUzzTu9NSb2mEsOzVo+ONA3KQsEpjSFXriPtIZijECU6otTuau+GEfXDCDmBWGTVQSlBo0vLcYDE2aTy3w5t1vwK9QrAQnMCNGLy3w+UOHz5EUFXqKVaaCZQvM2vX7JQXWorJ76rpEsDp3M79RBQVF8HvBjdvF1c+ygsWOpY24A6xac0SFUtqbu5mUEZRSckMVntLJx4FiWFRdq2QzqNugn9njFizazpVA/E1zfcXvXXzq2oGNA1MIqgwyat+a9acLdq/lu76lMW3F2kqxPuZeRJLpiXT5Sh3NxmlFRsWxPuCKIrXb1Bi92ToryPiqbgfuQ25uQWavuWzFLtYPw0ctMnucs4s39kMT4fdVEhjstw5dJr6l9dW+APOHnuyj0l6RnoIPYP2iZkzmLSz4wxfxdejwRdnaaS88he8Dru9oPEz1hbiWC7N+38Yaq17L9MMqIoVffNmYuRKae31VrwfrE2oj9blohSnImvyxuSUC48nJC1lZKnRj/UnrkeSjDv0Z6PdZP7N5p+mFGt4diJuUrdQP1wYSmDJIYEoigSlWsi0Khq44mfsg6x6EB+BBlQfj5B2iQcN7jbKVBhV4827QqBduNOQf3Ao3gnEFPr95y2HwRYmfmHmzZNnObLFZ3KDX7ee/WRKV3SjLyu4XXzbFY1vihtnb4rW9vYPgxq0nlpU2G1d23WJ43RJlOsC06VssnuOF1163/hAqLIuhZDn+EKRspQG4Gcrlx2BUFnxV9HtvVASaMb/W4OBoCwrWFfC24D62a/dpvfspVa4Hyrd+bE6Uq6zfvl9n7S7YvZbt8pbGlHzPO1rse1KoDh2+jMqQ+exIm7Ychc+/bIL92hzI0l6KLO0V+mIfDDTogzdBwcZXdFm23I7BsGT5EYv9cPHSfYuxUMuW78T+/VHqB3Vr4UeoUt1yvZZCra/SKgiMOH8kOdILFU3DtWV6TLr1Kny1ed5f4trpyNcOjtfiZYffyXiY6gtxLRdm/U6bsbXI1xhd2+xxxZvArj3m62tNmrLK4D77C/epfk02bmaZwNAcpN8oVa47l9vsdwYKGCSBr09NH9TwZ8BgnKv9cN72hOKlO8PnJRiBaYNCpAtO5N64wQuTt7J84mrQ8J4C57IlVwHDTevz4o0lAkKbd0EzkdX8qkshCQwnJQUhMCXKtLfo1qH2JSptxUq2YNft0n2W6nNPnb4t3SsnCQOZNZePwyCVCm4vVAJ4v63fePyN76dv/2nsfoqLBKZ8D4W28fYVRNmjey1RxnIa3MKPaQdW5yI4JPqN7p9c6CpVbaMb09LtmbJCrsLGffAmKMj4EoFpy8huGZHsmmzHIFZroiDrV+lFT8hLlW0m9UNBCAwppWqL/hVofakmME3Zg5SSZTuxtUVKZrlKg1SNSe36owvd1jHjFsrmY0dh7fSFyjUGQ+I7GA9TfSHO48KsX6pnUrRrrDns2XvRbJ8S0Rk6Yp4FWXBDksGlyhduvTZuNtX8XERS9mWpNsKDHXrw1EuvP3XQdAgNfyYMwrnaF2VADyQwnZDAtIIPPv+yDS6YLlCibG9cMAPxgEEMZSoO1qDh/QbOY0tuD/IXuYR8VqwxbjQ/ASf2ncHbJ0z1+UR29M4v0wWVtV4Wz1uDG/TnxZsi8bGs7J5AZVc8tnip9nD6jLpU0eZ8r+n1BBWsz4r/iNdtwa5bokw3iIpOVHXtk6dvSefQg5DSFchPdSCz6BLUKLj1G/aS+q1cpR7Y76GFViyu33jExwH7qRgKuS9R2NFTm9Ll+8napZsn9FlUdFIB7tWy0lX4Me3A+rFpi19QeS4cOaV52LX7z1IffMH6oCMT/KVM9EHhUZDxbQZk8SeXZbL4l64wwEw7BrF2Llp6uNDzgOa8rh9+YnOB+tfSS1oLXzZHhffOW1lfauePNH/L0fztz2SamnGhvivsw41mLYYZrR0+b/q/k/Ew1RfiPC7M+iXZ/mPziUW4xlqatQp/13gAG/+GX/ez2Edf4DopXrKdynVijB+aWiIw7mwecu+bzkJ/FrVc0KChaEG8pGS5vqhX9YAvSnbC9aQRGA3/0xgEl6/aFlDxbSJsIKRodYHTZx8UkAA1MVDULLt56ZTdVgVWdqvXGoDnJFo45wasXXfQooL1OVOwdEp0525zVJGYk6duMn9UruyQktxXtumqVXB7C/3Whl2nboNh8MDapcCKBfmaV6zSRjYOOiJJCpiiAoifdem+QP294ji9zTEtUbY7ay+RmKDggj0lJgWoT79pTLESlfBiwlw22wdvncDw8S2umsBwJZwUq737rhVqHtSo3VlQMKkfWrDfprmgnsC0gCrVe6oYv4Kur7dPYAr68Eb+qlilLScYbE135vOGEYYB72Q81BCYAq1fvC9aZ4zENBuPa6xg6fKV1hjNE3NkR0d0Wli06rXrOEG/7wu4Zn/4caqFuejGHxbJHmxoBEbD+0JgissJzGdIYD4r2RmKle0FX5YfACVwEhNK4kTWoOH9xkDYc+CG6o1p5+7T8CluSJ/hJvNFqXZQDBWtBUvUB8OSksLOxw2Nzi+O53+pgsCsxg36U9zcyCQaqULZpWM/Q0XoC9yE6Tca/TAGTp25Z3RsBm6cdHyJMs1RCTigru3suu2heNlu2Pae+N4DJv26ibkdeHkHm2jTTVmfdcHzeqEM6QclmRwZCLYqFNy6jXpjvzWDz5FwFCvTmf0+YeioZXDhkpVFV757qCCNGrsQPin2A6Kx0EctdPdSvje2qT9rj9I8ofZSu1XdK47vWxvT0jimSGCoLQQa30nTNsATW3ezT/npO7pOdVQS+f03gU9RSfm8ZCvdNcv3wfscYKIPCr/GCja+bfkcMTse8nHpz9ZQh64z4eJla4vzgGIdlizfyfqA98OPwu+2xn7oyOaC6nWM84fa2/D74XDy9N0iXV+q5w+OXzFU2mktligvrikV44LHnT5nXWCiQfPoEzZ3xLWoW880d/g6+WPHw3xfDGTvBVq/wrgWw98nWUPXfKM1hmt86EjTCV+cnH30jr1v5WyBsB1kx/H+6YH32hfvcYDqNfntj1MsEhhDeUO/UfSyQYOGogPxkuLl+sAXZbojZ+mIcqqlQGBK4CIuQxsmCqjyAxlKEtvRoOG9Bs3lATiv+6Ai2A1Ze3vcPFui8P4JPi32I25CTSR8yvAj+45tHowcoNJHxL4sVyS/KNkOz29h8Xz6Del8/O0SZPbEaxQrLb9GU348O6cp39RLtGbnFStNKQI7sU3W6FjEZ8X5scVKdWS/QZsc3V/D70ZA157T4deZG6FNh3GytvHf+BTPo9+hd/EePtVrezPh3jsK995buPdurF30m/x8/fbwexaVgi7sHEnBsDAGn8raR9eg/qFrsHti99VV+O1W0LXHFOjSYzL8PGklKkW7oEv3XxhKlGlhcK/y9nTG9vRkY1AS28HbZG6edGf3b/pemzICQ+0hBe/zEm3Y30bHFnpMO7H7prYwYNupP/i8ackKznXpPgnHeB1DZ7z/pi2G689D+m1pLNtzIq03Jn/cGjMeX6E9tC5Mjof+tWnsqE9I0aQ+b9ZqDJsHv85cj8rtAdYH3zYeqLAWxbFqLZF9tp5Zv/aS9WsLhXEW+g/by8YO0fC7Ybi+fi2C9cXbQv1F11WcE9L8aSPM4YKOH/Vdf7aGleSOXHbpyzH9tSg+hKFrvbPxsNgXBVm/omxow9caG4eu7F4KvcbYHOnCngwT5OuVzQM2N2QyCdtH92FSpkp7EJfD1N+W14rh2PeT+pTPr+a63xDmqvQbRJLMykcNGt49iJcUL4sEpjQSmBJIYIoxAtNaIDA9UQD05wJKmsgaNLzPwHmMG28J2tjKdmdP3Gjjoo2FBDptHPpoLmxIouLbg23e/Em42vNbCud3YueXYIpaX3YdfSLQQnaNFsLvtmPn8Q21M1M+zR8rtrEXey9epotwTit+PNs8f9I7T4eWBteVt1137yUEJZpfu4OgtMvPba5rE1OWu3DCwBSMASrHQLyGqNh0EywQvWX31UF2nqAgSspBU0Gh+MloDDiJ7C1rj4m5Qm2kcVJ5r/QdjQGBH9eqCMe0p/68Ycqi4bnNjO5ff6xb648Hu15/833w1taYbnyLSUqZ2vYM4MoYWz/8+jS2fFyaK/eBbB6wcZKUZXm/9jKzHg3nkI5sFM366sSuxx4+iHPN1JwQx7BcL8tz2Kjf+luQO80UZRiNHVfwlcbqXYyHir4o4PoV1xp/UNNDuJfCrTH+0KaH8LCrp+yhi3idFgb33sWMPJD1P7PAdC/E2hXHSHjwZvQbLQxkfU+dlUfTGzT8SUG8pHjZ3khguiFn6YAEpgV88N9ireHjLzvDZ6V6whdl+kOxsgM4ypG5RoOG9x00n/vh3O4Fn5fCiU++kyXaw6cl2iHa6uEz/IwWxuclOzOWX6xMbzy3L6JPAc/vxI6lc/j5/fg1SvfEz7sw86f8GvT3ZyX577LzSvdgv698rH4b+W/0YW2VX58d/2UbAcJ5+BvseuyaHUxct5PsuoZt78Z+V//cdib6rR/rexG6Meiq0IfthD7oyL6n3ypWpg///TLGv83OYffVGtFKQGv+mXCf1A/GbTE/T4qX7a/6XllbabzoGHY/HYpsTKU2s/b0k/WBrO/k919cvw/4b3fS9SXND7yW5T4oijWmcnxxbNW1Rzd/+BynPuzM+lbdPOisMJ8trUeDdVy6JzufxrAo1pepayrOH9b+HsJ6KOgYDmD3rJs7HU3KLh3a6c8fod90v/suxkNNXxRs/erJzzKi/OxR+DXG2iS/ju4+PjPsUyYLepoYexNrpUBjL/QFkxvGv2Eo69XLSA0a3q0u93np3vBpyW7wcfEO8J/PNQKj4f+DSc83tr4yhaEb2xyUwDY1tiGJ5EVQIgt0fg/pfLbxGCiifNPvpvi7fEPtLRES08f2UGhjH6GN3YVju7BNn7/rztMp091Utr2/QCZ6W2y/XPnWU3pE5cJkH3bTVygkBV7pt7vy+yJFQwBXDLsYtKWPAZFSP1fM3avUVpkiomvXm4ypUv8NkPpAv++66MiT1AfiWHczHse3qpwUcHwLTKjkSnMfC/Ogs8I8UOpTNeuxh2w+CmS6CNaX7pp9CjYnCjyG4tzpo0p26Y9VDx15USIL72Q8LPWFuvVrLD/7GcjPgq8xfn5/GbEz/O1uBRj7biZkWMEfKpjqU0VZrxEYDRqB0aDhz0pi+gkbRx9JoTRGH2lDkm+wb3y+TBFVPr+PwWbaT9Wxim0UnyjSZixA/zzxHvqobruOTJjqA6VzCzoGfSRFQO+3FfqOKxo99SHeZ9k+CvdQ0Lli6V7F++1r4X7eZEyV+k6mSJvtA3Nj8a7WmOH4FvD6pua4wf0bzoNiRvOgYOtRJPJFub6Kya+npg0FnseFkX2G89vc/HmH42G2Lworq4pijQ0wM6Z99O9f9dj3L+TYW+rTPu9ARmjQoBEYDRoKt5ELG4xF6CnPhThfcdMZoO4aBop7oX5DbwPvZ6SEFbztBegDS8pFoc83fW/66F9I4vIG86VA8+kN719PSVJG0dz/W+qzIhwXc/Og6OfjgLewvlTMCUVZ9AfNZVW/+weOR4H64g3kZ4HXWAHk/B869gX5DU1H0PAeEph/f94K/l2sE/y3RA/4pFQ/+LR0f44yAzRo+B9Ffwt42+cPKOB5Bf0Nte0qbNvf9NwBRdxvb9KOompr/7c8pu+6Dwb8QeP7R67jolyP/d/Suv2j++xNfvddjcfbuFZR9NGffew1XUDDewTkJZ+U7AX/+bIr/PuL9vCvz5prBEaDBg0aNGjQoEGDBg3vOYEpVp4wQIMGDRo0aNCgQYMGDRreKb4o19c8gSlVeQBioAYNGjRo0KBBgwYNGjT8KVC8fF9lAlOyUn8oV12DBg0aNGjQoEGDBg0a/lz4snx3TmD+/lkr+PsXHeG/pTtDsQqdNGjQoEGDBg0aNGjQoOFPif+WbAMf/PWzlvB/xZrDJ6V+1KBBgwYNGjRo0KBBg4Y/NT74pHQr+KJcCw0aNGjQoEGDBg0aNGj40+ODmt8MBQ0aNGjQoEGDBg0aNGh4H/DBf75sDhoKj3Ujf4Z1Y37hGDsJMRnWjSdMgXUTET9PhXW/TOOY9Cusm0yYLmCGAWbCumVbYd3clXgs/j91Dse032Ddr3MR8xDzBSyAddMJC9nfa+euhnWr9sBa/H/tjMUClhhjGn4/fz2sW3sQ1i7dCmvnrMLPl8KaWctVYAWsmbkc1i1YBxOHTIEq1ZtDmYqNoWu7IfjZevx+pRmsUAmF37SIlUWC1ZYwe5U+5qxm7+vmr4Ppk5ZCm+4TYMG832HN7NWwauZKWIXvaxZuhnUrd8GAvr9AsTLfwb+L1Wfo1H4YTB43H34eORsmjJgFU8cvYGMyY/ZG+HnsfPgFP1+7YDOsmrcJVuI1OTbBCgmbOeZvkbB8/lYZtnEsELEdsUPCsoWEnSawS8LSRbsNsEcPSxbvReyDJYv2sr+XrzwEq9Ydg1UbTsCyFYdhyZIDsBixlP5GLFuD3208xf5etOwQgt6PSFiw9AgsWXkMlq4+DivWneDHrjoOy9efhJX492L8fMHyYzB36VGYv7xwmMdwjGHu8uMMvy0/IWHOspOIUzDbALOWnoGZejgLM5acU8T0Jecl/Lr4gglcVIDysfLrEZR+k9rzR8DUPavpC1OQ7lMO+b0uFe/vDBuHWctOszHhY3VSGjsaS3FsCzs/FilBNkcNsXDpYTaPl646ivP1JJuzy3GeL8P/l63Gc5cegoWLD8LCJZaxaOlBWL3+FKzbdBbWbb0As+fvhu+aD4QhYxfC9HnbYAau6blL9kiYhet10swNMG3uFli37SKs3XgW1v5+lv095udV8Mv032HdlouweOVRWLmBt42wbM1x3rblh7H9Bxn4ejzE2ivHYvzOELSu9bFfwqpVR6DvgBlMzvXpPx1WrjgES5fsY/LBUH4wGbJgFyxfug/lxlFYseIgLCM5s2AnrFl+ANatOw6t2o6Az0t/CxPGLYFVeM9yWaWTadthGfbBqtUH8fcPwPJ5+vJQkpOi3GTgsnSlXMbO3cjx2waGVb+tF7BOh3kboFunETCo9wSYN3UZzJuyGCaPmglVa7Vk9/wb/s66xZtg7crdsHYe7ou/LoY1M5ZJe9ramcsELOXQ26OFvXv6Iglsj582n7+v2AHr5uGeM/U3QR9ATJvLdQQC6QvT58LM4T+ztvz0Q2dYtxn7cc5yroNMmWmgc4i6iKCbiLoKgXQXEROncp2GMG4yx1gBYyZx/WfkeFg3bCysm70CdZi1sG4CXnfEBGwTtn3BBlg3Co8ZNBKPGc8xBI8dMAKPwzYtwfvCPXbdeGxT/+GwbuAoPHa0Mui7ASJGGqM/ot8Ijr4m0Ad/o/cwExgK63qhTtNrsDJ6DOLoPlDTgd8xPvjr3yuDhsID9s8GODQH4Og8gGMLAI4vBDi1COD0YoDzSzkuLge4hLi6kuPaagFrOa6vA7iyCsD+NECUK8Bl/PvmZoBbWwDubENsB7i7E7Eb4N4eyL+3V8A+yL+/H/Ju7Yb8BH/Ic7kGeQ8OQp71UcQRyMV3hofHIfcB/m9/EfIjvSE/wg1yn5zB745BjvUJyHl8RoazJnBeAnjdhV0zx8MHH3zAMKVPZwDve3rHFB7nFH+zKJEtIOvJBXWwuQiZtpdkuAyZdgj8PNv2ArzyfYIKx2Zo0aoFXNuAY+/5ADLsr0OG3TXsqwdwcOE01k8Na1SBmRNHwJzZU6FMsS+k/vvgb3+DqdOnwtyFi+DDf30kff777CkAgc7w2sUaXro80sH1sQAbeOFmi7CD5+4i7BEOCEdI80B4OuE7wtMF0rwIrpDq5QbPvNwR4jvBA555EzwRXuz9qY8Xh683wkdCiq8vJPv5QbK/PyIAEn39IS0yHNKfJUJ6ajKkRUdDon8wJAaEQGJQGCQEhUN8YDjEBUdAXEgkxIdGMcSFxjDEhhBiIT48Dl48ewav0lLhVWoapCQmQ1RIHESGxkEYvkdFJEBaaio8f54GT1OeQnhoPESEqUdYWCJDSFgyBIelQFDYM4ZAREBoGviFvJDgG/ISvINfM3gGZYCXAM+gTPAIzAK3gBxwl8HNPw9cBTj75SvDF8BRgIMZiMfQ8YbXcEGIv+Pmn6vXBhHUvj8KSr+v1y8IV1nfWIL8Xtk9BuTq3Rcbi+B0YWxesbGisSMEhqUinrKxJYSGJUF4WEKB5gghEhGLiGOI0yE01gAxOoQQaF7j/A6JgOfJSTiHnyJS4NWzFHj5lL+bAzuGjqfz0vi52a8zwMfDDU4fPgZZz15CamyiHjJS0sDO6gmcPHQM/0/BdRRtAmJbebtfPHsKL3EtvUx9Bi+f8d9NjIjGe4jgwLUaTwgR3hG0jgm0pglJgaEyhAgIhpeR0RDk6AS1q9eA//znP/A0KBhSg0OYrEj2C2DyQ4QkU1DmpAb5Q0ZyPKQnxnC5gzIpKywE7C9fghLFikHdGjUgKzgA0lBOkQwjpHm6ctlGQHmXirIvIy4M0iPwOBdbSS5yOcnx0vUJl5+STH3IZCyDM+EBh+M9xF1Id7gj4BbiJmQ63gJwu4e4y+F6B3Gb7YsXty6Hh/evw52tSyHX5SbkxvhBrscDyLE6JextfJ/NfXSS4yHhBNuLc4V9W8KDQwy0xzPcxb3/wX6ASNQRnC4A3Ea94N4uQTfYznWF21sBrHfDhQWj4aN/fgiNKpeCiNOocyR4oH5xhushpG+IugeDoI+I+gkdc1EGUY85u4TrNiJI1yGdh3BkLsDh31AXQn1o11SAR6cAguxRr8H2rBuJ564H8HsE8OQswHbc17ZOBtg2jWMz/v37z9j2g7h3WqHww748iPrTmjEA68cDbJyojA2Idfj9mrGmsRqvsXI0wPJRxliG7Vo6AmDxMEXkLxwM+QsGIQYq47d+mg78jqERmDclMAfn8IV7ZB5f0CeFxU2LnRb9hWVcCFxeYUBe1ujICyMw+L/9KU5gruDnN7dwYURC6e4OLqTuEYERyAsTagcg7/YuyPe4jaTEFfKsDjNIxEVOXuyQvER7QR4q2+B6BcDlEv4eKvSPTsvIizoCkGt3CeLunoAmdWvAl599Av6nsH2uN/Fa594a6XgTsqKaqBgg04i4XOLExfYiZOBmlOmMG1SYK+TE+cP84X0Z6XA6huPlbc0ITB6+n1qzAP7x97/BT43qQrIVbjrJwQCQDj5n98ONravhxs4NYHfvGsQ7WcORpXNQ3q+G+4d2QMemjeEvf/kL7Fs6F/ICXQyIy2PciJ+wzVifuIjkxYGTF5G4IFIF4pKqR1rcBdLioU9Y9IiLtx5x4eRFIC4+fpASHAwZz5Ph9dMkSIuJYcQlQU5cREWIFDtEXGi0nhJIxCUhMh6eIyHJePUcUpOeQjwSlYigWAhH0hIuUyyJsIQG43mxSZCYkKxKGSUllggLIQiV28DQVFR2OXxR+fUJeQU+wRykFDOSEshJCr17MkU9mynSrv4cRBxc/PMZnJBkMPgR8hkcZSTE3gLsEDY+HKaOkZMaR1/d7zgJJEdU/sU2uQltlMNVBroXQ7jjPRoSE6XjJAjXcmG/ax5ycuLkax569+krkDaRsMnaSUTSM5CTGTZ+IZzM+BORwbENYkSGkFwEJMaAyBiRGRmRCeUkhghALM5/wtPYOEhNSIDUeAPQZ4lyJEIKHiuexxAcDimRcfA8LgmJRbi0jsS1FIukKTkqCVLjnjKiIm9LfFgsgzHxioWY4GiICYqClBj63WR4lpAEr58/g/QXaaxdSUhCEsKjWBvi6aFDcIQeRBJjTGZw7QcEQUZsPPjZ2kOJL7+EaeMnQBbeFyMwAuQkRiIyPt6Q7OEOLyJDkcjEwlMkNSn4PyTEQcvGjaFW1SqMwKSSvELZJcozkm1czjlDGsk+NyQx8eECibGRyUiRyNjoyVJjEvPAgMTcMyIxGY5IZOxvSA+qCJm2uK9GOcODe9dhVNd2jNBk2V6GvBhfyEXCk/PwrAGJOSWQmBMCjkv7NiMwtJ8zEnNQR2Lu7Mb3fQBxuEBsUV+4TbqBSGJ2cH3hFuoNNvvh8pJxbE+qUfIziDiBekikEy4sJRKzxpjEXFlhgsQs1ScxJ+QkZh7XhQi7JvOHux5I9O4dAtg7E/UjvI4j9pHteYCjqB9tnaQjMYR14/AzfL+6F/fQhygAbgIcwOM2TABYhURj/ThOdIyIzAQOOt8ckVlhgsiYITGweKhpAoPQdGCNwLzfBIaRl7m6RSxaX84t1RGYSytMWF8E8nJ9PSctNscAYr3434bWl3vc+iJZYMjyQqAnNEheiMTk3d1vgrxcgPxYX8hzvsoE46Nti+DCyhkQfGY75NpfEARqAcgHEhXwewC9mn3PlOzhnVpC4n0UxKjcZ8ssHEooCsuJKRSKqCBJkcOIsBji0VnIdLoBOaGukJsUBtnhngCe93G/2Mg2i4VjB0OW823Iwk0OAm1hwdgh7POImyfxuIeQ6WULOYlhkO98H/vQHuBlPEC0L2S5PAAIcATwR+A1n9rehb/+9a8woX9vgDAvGYGx0XuaqG91EYmLIXlRIC5eorXF04C8eCtaXBiY1SUAkojABATCi7hoZnV5FhkFSUGhkIDkhZQYUmgkZUeyuMiVK65ERQfHQAoqZpmvX0BqMipg4QkQiaQlwoJlJVywyJiyspDCqrOyPGVWFv/Q56jgcpB1xSsoXQJT2FExlhCQzQmBYPFw8eN/OxoQCYKdjwJ8dbBFPPZWxhPh/SFOoUee/P8nCsfYyq8p+x17hfY4mrDyyD8XLTnO0v3J7zNPul9zcDLRH2rboxbiuS6GRCZAJFyZelYZH5lVRkdkuDWmoCSGEGXKGmPBIkPzPV5GZiwjXECEHknRIUphHZlCrGrE4hqMYSDCEsesoM9TUpDMPGeWICIzZJHhREbfKmPOIpOM8iA7PhEqli8PzZB85CYmMZnBIJIYlCOGlhgmb7w8GYlJJxKDMikvPBQaN2oE9WrVQsU9GmWZuwkCQ1YYTmJS3QRLTLg/pLnaKVhijEnMKyUS43TfNIkRCYxAYjIROe73YOGCOTC5fzcA3we4x5yHPKfrAJnJkGdzAXLZXnZWwRIjkBjr4/qWGD0Sc4CTmJuoF/ijgh/0BPWE7TICs5PrC6IlxvYAXF46Hv7vw39Am3qoq9jtBwi1w4V1WoHErFYgMSt1BIb0GLkl5sxiEyRmrk4n2o+k5QD+7f2A7YVwCL/fiETi/hHc09zw97G9m5CAbJ+qIzFbp3Cisv1XbCPeix/uh7jnwh3UjfbgtVYiqVg3VkdalMiMOSJjyhojEpklw5WtMYuGQP7CQRqB+bMRmL/9owpoKDz0CMyJhcrWlysieVmlbH25vgHgxiYUSI8AnM7jdxsVrC8y17H7guvY3X1ISq4w97HcO3uNyYvVMci1OQf5cX6Q63gFheFR1F4uwlcVyzCleu3EIShcbheIvGSj0k/Id7qGzV4An/33P+xa1zfgvXvcUUUasguJrCIAs6rIYYmwEGyE8+yvQG6EB+QmBCFx8YYM2sQeXwLwssIhWsP6YRJuXJlIYDLJDB5gC8t/Gck+T7h/EXKRtGT42DEC89r+DuTEB0NmgAu8wk3xtbMVbpxWkOH2iAntNEcr+PAf/4BpwwbipuOpZ3XRJy5KVhdnBauLm87i4iUjLhJ50REXrlT4CBAtLv66J6iBgfAqKY5ZXZ6GoyLjpyMuCcHhMuISyZ5IGypWMSGxkBiVAK+epzGXsWhSFsnaEhpfKCVTtLQQGGkJfYbK6zOmwIruYKTYkpLrydzAMgQrQ7ZgUchh1gRnQTF3Fqwbhso0EQYiE3I89sL91QweIqw8zOOBO767K39n7aF8XfpdG2/j9ojWHFsZybFXuBf6Tn5fDm8Z9oWEnMg4yVzqRCLDXfmyJfcyghKRoXlBpJYI7psTGTmhibVAZqJNEBJ9csItk+ZQQLIiEa1YY+JlioiFxArunEhogqIhOSaeuZi9fv4UXqc9g6SoWL6mQzgpUyQyAoFJQTnwPDwaKpQrD+1btUaZl4yfB+kIjPhOssXPz8gak+LlhSQmhFli8qIioFWTxvDvjz6Cy/v2AsRESlYYOZGRSAyzxNhDmpcT5LxI5PLRzQKJkbno6kiMlQKJuatHYtIddCQmx/EmpD28yOT9r4N7AEQ4IPO+Ca9QAd+3ZR2k+9hAPu614HBF5vVwSoHEHDVDYgRLzO2dkB/4GEnSfW6FuWdghSH9gSwxToeh2w914OOP/gn3V6OC/2iPQGJOmbHErNInMZdWGFtiGJGxQGKYS9kcbo05h9f2RdJ1Gq+/Hf/fgaTF7Ra2cR//m4gLkRY5kSFry4bxeG+otzy6KLjqWWH7diPx+YW7nq1BQrJmFCc1ciKzfoJp9zLmVjamUEQGDIiMpgO/W2gEpigIzLH5fOHK3cdE8nJRHvuySkdeRAJzA8nL9Y1c6CQF8NiXm4L15a4Y+7JLRmD26dzH7uF7nC/kOV2G3AeH9ckLCcJ7KPT8HkF+tCf+fRDyUFjmO16EoR2aQa0KZeDE4qmQ737LLFkxRQTyULEHx6tQsVQJJrBvb8Z7dr9dJCSjqKGaqBi5il2CjIdnIMsF+yjYCXKToyA7xAUyXXEje3QBMmyvQo7TLch1uQ11q1aEzz/5GHwvHWTmb9rcIMAOCcwo1j8xd87hcQ8g3fMJ5KZEQhYRIB97ePXkBiMwrxzvM/KS7mUH62dNgdLFi/P4oqH9cSP0YX7b+uTFTsHq4mjkMmbsLuZp7C4me/ppbHEh4hLIrC6Jvn7wPDYaMl88g+cx0ZDgGyjFueiTlwiZUiYjLsEU5xIPT+OTmf99UlwyRIZzi0pBFUqysujHs4juYWnM2uITrCMtopVFco1i7k/cvclJwUogV6BtvHWWEQIjJZ76IAJiCvfdcPm64HI2g7supo+h85WuS+TGsB0iyJrz2KDdctAx9kgCopOz2TsdK7cavTF8eL8VBewUCJaczIixQHKrDLn+kSugd1C6RGS4NeYZmyeFiY0JN0lk1FhkCktOCmFhMUlU4iHenEucQvtF60xKbAIiEYlMKqS/TIO0ZCQjUTHMKhMXouxalqxIYIJ1JEZmieHWGCUSwy0xeWnJ4H7nFlQqU4ZZ/M/v2Q3pQf4KJMZVj8SkuqF8DfODzHhsC/5dOBKj70pmzhJDe0HawwtMbg/q0AK87p6AzTPGQfXypdlnW7dugEUzJsG5RaicO1yVLDGSKxnB+jiA7RkWr5JrpRQPI1hh7qIucHM75EeigPBEInBji84Swzw3BNzfAYF757HfH9b6W0i/u4V7d8hJzDULlpirK5XdyQzjYuQk5ijqRIdl1pi9SErOoP4TjkLN7TaSml85cXHFfTLUmbuXbf5Zn8SIoDgYciE7jL91Atv65DyAnxMKADz3JP5/bjO3ziwbjMeNNLbIrB1nPj5mhYn4GFMkRiQyGoH5MxCYqqCh8OAERli0Jxdy06pS8L6i9WU9Cp7fEQKBiced/84OmfvYDgPyIgvcJ+uL63UmwHIpYN/qiBAIKCMvHvcgP8pD93RHiHfJfXKWo7DxIhTI73gN8u0vQ2khGP3WpsV/HIExcPvScwErDFmRkxaBuGSikMykTSacW1xyorz5RmVzBXFZeuqW534Pzq9byPpg+pA+AEF2kEFBnp4PmZ/y+ukT2XfRd7CPne5DViRqXpAHuc/jIAuJSXZ0AGTHBENmKGqV/k4QdIs/wWtYqzpMHNwPzm1ZB9kBbgrkxd6AvDjLNm/DeBdz7mLmiEuAFKSfGh4G6U8T4WVSPFdEiLiIVhdyLxHjXfSeKMfoxbqQr/3LtFR48TwNoqMSISw4rlCB+IZB+GIAvhh4z0kLD7gnpVaM55AHiRu6NNn56qwWNoJlRQQp/NaCNYSIA5GKe664NAXcdDKNW4jrDgBX7AqH644oHhA3HXXXvO2k+205qE1ygmNtAPqMjnninQ8xKdngFpzH7k1+r38mPDFwoVO0ysgsMtwqk6OLkxGJDM4JHh/znMU+iW5lYYWIjZFbZGJUEZmYIkThiEucQLqiBcRaIjIG90BEhiDG06QlpzAy8/ypEPhvEOxPsiAZ/0+LiGEEpmPrNpCXnCoQGA6JxOgRGXIp8zMmMRGhANmvwdvBHqqULw//+fdHkODmAi/8fBSsMPruZKmudvA63B8yEwQSw+SmZRIjERgXK4V4mLuKJCbLkcfGDO3YmsnwT//7H2jzXQMpKUuzFj/B/MULYMmEIZBndwn34AtGrmTgeAGizm8Ht/2oMzieNUFiBCvMrR2Q73wZgEjM/T2CviCzwoi4twMGNW/E2uC+fSYKgu38QWmILS6oE9zKIpGYNSbcyVbogvvp4ayhS5kSiZGIjGCNOTCL495B1BXuAOyejiQGydxJvL63Fb7jb2xCwrGDiIsCkdk8iVtkyPJCOI36k5cNEiJrABfcc63OYpuxH1YO55YZckUjSK5l4wsXH2PSGjNU04HfMTQCUxQEhhapmH1MJDCS+9gKGXlZreA69jvHna2cwJAAYu5j240D98XYlwcUvL8b8uN8kKTcRrKyHwnKMZ0J+v5hyPO8B3lkeSETNWUbe6wL1s+zOQv55I/LBKhla4uR9cXlBjzcuRIGtP0Jin/6MfznX/8H97YuK1oCY+jqVVC3L0skxRBEWCgwnyw2SM5ywlwhNzkMskM9INPpjmRxYQGbAnmhbGOUEaZpw7pQruSXEHgFNxkvFKZ+trDu1wnQuvG3ULo4J3iRN89AfmwgkpUAyAxyg6wwLyQwvgyZEbjBhnjBS+eH0L1VM2hQszo8w80UYgIh188VnrvaKGQZI/LioMs0JlldDCwvilYXQ3cxX11mMSFAnxSLJD96D4LUqEh4/SwJnsfFcuKiaHWRB+nrExdyGaPgfLK6xMclQegbEBd5IL4fC8J/KQXge8oC8MVgczGWRQyyN7SwiG5XonWFrBf0Lir8VoJ7121ngUQgrtpzUmHtkY/H5MM9N9O45ZQPLkG5EJWUBdHJBUOMAPrbzjcPbrvgNV3xN93zpd8WQf8/9spn5IRAJEYiPgJu4T0EROVAXEoW3nM+Xk//HkXSY8qy80dD7i5H42OY7MCQyDhJcTK5UvYyicgIwf6cxKQxF8M3yVQWUSiLTBHCDFmRI1poY6RgRQoX/o5SJGHqSA25lxGZSU1KhvQXlMUsmbmVyQP+k1AWpEbGQoniX0Kb5i0hPTYRklmcjC5bmZ41Rh4bY0RivCAtNBggPxfWrFgCf/3LX+ClP8rNkCB4qhfXZ8ISQyQmMpCTGJaZzMGIxEiZyWQkxnxMjDGJScc9Idv5NtsDRnRtC//GffGXvl3g2OrfoGbl8mwfaN22NeQlBkGe5LYtxMNQ1i6ni5B2/yj88FU1KFP8M4i+shPy7c8ouJId0JGYm9sg3/UaQBgu8Pt7jWNhCE/2gfuOOfC3v/4Vun5fB4/D766iHmKL5CUGF/ylZfqeIUYkZpVyhjI5iZHHxNCD3OMG1hgxwJ9cyvZMxXZhWyNI+BxD0oIk4yieH2DDg/53z0DCQm5mCiSGuZfh+VumcGKydjQnLAfxd28f4dYZbzvURe4C7MXf3D0bjxnDLTirR3Jrjikis8qMW5kJi4ymA79zAlMNNBQebHGK8S/y1MkXZJnHrq4ySJu8VmZ9EbEJUDPkvqxEYOgpilHgvmB9ISF2aydzDcvzeYCE5YDObYziXjzuQF6kh0RecvUyjRkH7Bc0AD4bFf6k28fA88RWiLi8H6KuHoQXD89Blmi9QNAx2bL/3ylMkJYMvO+MR2dZRrFsvyeQHeAAOUGOkJsSgcTFFTKccXN6fJFbXeyuS+QlUyAwjw9sAuvDW6FetcrQqBbOhWDcRALsYfmkMWyzqlCyBHxftzZ0QCKT4usEeUhgmLuYPcLhHsNLh/vwwuEB5COpmTGCB/yvm4VCOtKPERclq4tSvIux1UXf8qLkMqZHXmTuHKRMUIaxZFQyMlKTISMtBZKDkaz4BUlBusYZxhRcxpC4JMcksjiXZ5T2OMR08L0pNzFCsIy4kALqH/JcwT2MW1qkjFwyS4ujLO5DzPr1xCCI3loWj0IWFiIsZDm5hmTlqh0RnTxwD0HFODgXHFE59g7PQWKRKZEMU4hOQuU5LAduOCABcc5XjTsuAgly5f8HRWeza7HrpugjVkDc0yxGTmKwXcGx2eAUyNsrIiopG5JSs8A/MofdC1lj6P5uOOisRQzOpkHnUP8YwpwbnRjj86CAYJYjGZkxssr4KGdqkycn0MXIZErxMWSpozkkBvmHFDJTmTxjWcwfRWLMEBfRRSxGaFNkAdovkpkYNWRGRmQSIuIgNTEJXqY+ZdnWxCQECSgPnkXGQd+eveHDDz+EA9t2QnbiU1mgvwVrjCzAnwFJzOvgIHh05waMHDUMdq9eCTFOjkYkRjGw390Rnns7Q/azOHjpjf+72ClkJrNVyEz2yEJmMmMSk+V0C1IdbsBwJDAky4t/9gnYH90MT91uwfZZE2DHnJ8hOzUScpxvQbb1aYnE5DlchKALu6BFg1qSxWb/bFSqPa9IZRHkJEZyJSOd4MZWyPez5iTm+iZjEnMPdQn3EzCrD7cMPVr7Cycx11AH8bwB4IfK/mXSU8yRGIXAfqPg/sUGaZYX6FtjGIkR3MoOzER9CfUjp6u4sE8D/I73ug/JzZ0DnHzsmo7EZjx/JyKzfZoymSEiQ6CUykRQNk3C62ObzmxgLtwQaM/TM19Gveoy3vNqIiRDkJAM5WmaVwvQIzKjTVtkDIiMpgO/W2gEpigIjJg++fQiYTEvMyAwCnVfKO6FiMvNTVyQuOJC9rfmlhjJ+rLHIHifMo8dZLEveQ4XkKS4Q64tNzNLGUysjkL+0zDIdbjEyAwFCb4JeTFlAcmxv4KawnUJ2fY6skJEBlxuMGS9KxJjSFhY24X7sePH5IS7QS6SitxYf8iJQUQjony4hYXcxBhx0VlcRGTjJkWuAqWK62q5NG1QFyDCHVZPGcv+7/Dj9/CCMo152yAxDYHsSJ5pLMOVb4ivGB4KG+VjgHBv6NuhDXz2yceQH+AOrzzIZ1shy5i7gtXF01U/UJ9ZXgyD9OXExUff6iIjL0kCXibGMeKSGhHJUiOT5SVJtLoEyWNdIoxTI4fGsXiXlNgkePUiDVJYzZaCERcpIJ/VaUkFv1CZi5jMPcxNFtOi5B4mD7xnhEXmFnbf3UARd+WxKEQaQuNyIDw+G8IQwbFZEIKEwC8yGwKjOZyRxJx9BHAOh+70QwvAZX38AYqK++pBx5+y1oGucQavdR5/7/wTfVzEKXbZFuCSAPrskVceBMVkS/CPyoanLzIh+XkmI190D6F0f3FZEJGQrRLcEkQk566LPpRIjQhLMUB3XDgxumfgBsfgoR/vo0RkbH2U42TE7GU0N3R1ZDIZ6eVuZS+l+jE8yD+p0EH+ojUm+m2QGLNB+DoXMdGqEvGGiDLpamZ8b8zCikTmWXwSvH6RCs8SEqUg/7SYRPCwdeLxH2txj3uRbpRyWSIyAUEmXMp0JCY9NAQuHzwAC+bPgRatW8B3DRpAsqc7ZDES4yHVtpJIjKcusJ+ykr3ww2OTo+EFkRg39STmlRkS81oiMLcZgclxvQvhd05Bk/q12X13b9GYZwtj++FN5nqd7XQDcuP82TtPrXwe8p2ugO2BNVDqi8+kPYUsTacXoULufhnyHx7VdyW7b5Ba+fExyI/CBWN7kgfviyTm/k7IQlKz9uc+0PSryvCPv/0Njs1EBd56J9c/qHyD920A3zucxOhZYsxkJ7u8wnSGstNya8wifRIjD/InEnNgBi7YC0iikGyc38izlF3bwbOWWZ8A2PoLrxtDRGbndMtWGSIwG8XsZD/z/1nihFus75mrmfNdbqmhY1jGMnIhG8GxcpSOyKwYbdEio+nA75zAVAcNhYee+5hIYBRTJxsG72/k5IVAaZNjvHh6Q/r8rkLsC7O+HODC6/Ye9sQlj+Jb8G8phzyRl1BHyAt4wgpk5RhZXiwH6b8pcchDMhN0cS98X6cG/IhCPM3qDOQ5XXs7bl+WgEIq4zG3sGS53YUsj/uQ5fUQcpNCIC85kgXkZ/naQ5a/PSMr6Y/Oc4uL3VUpt78heeE1AG5BvscDOL5yLs84M7Qf+FldgjW/TmD/92j1E7zCTS7X/SEjLtmRfsz1INbqCjy1uwOvXR8ZFabMD/GEOWNGwD8//BAWT54AuSFeKlIkm6rtYmB1UYpzkVtdBHcxCtR/GhrG4lxeJSWwDGOJstTIPD1yuEJdF32XsfiIeFRkkuFFWioL0ieXMbXERSkoX3IRC5S5iEmB+LpaLI5K9VVkwfePhIxg5DpFyrFTYB6zrHiH50L800yIf8atGGTlIOuFgz+3ttj75TJrzAkkFSetOI7d56TipDX/Ww0O31UPpfNPGJAaRmxEUmOAc0iuziDOCqDjLtvlMyLzwD2P3cNj7zx2f+J9OiGcA03DHo8jQheXgn2F/UT9lSAg3gTisF+9w3JxHPJwXBTgl8dIEbm4UR8za5Do8uYkWMTcda5ucouMPFmBjYzIGFpknIRaOfI6MiKJofoxZNUTg/x5bEziG1lkotW4Y70R4o2IizzRQFEgXGadiVQkNPF6BC0miMfJPH/2FNJfpsLTuDhIi00ET3tn+Oijj6B0yZJgf88ashKfQYJeAUxL1hgdiUn28YEMJDHON25Aanw0dOraCerVqAHJHm5mLDEyEuNqDy/8PSD7WawQ1G9vnsSYy0wmcyfTWWJuw2v7G5Dn+QCePrqI5KUJfPHJx7B7/lT2cDLb4Sq3/FudgtwoL5TxuP88OMlrq1FpAiQRozq3lAhMyc8/Ze9HF6ES73EZ8h4eU7bCUDKf2zsYiWF15J4c18XD2ByA1SO7suuMbt8YvI8h4XiwQ6d7EIm5TCQGCYzvXRMkZo1yYP9lE2mWjVzKzMTGHJzNi1/e2cfTLV/eArCeCl+u5Q9HqfAl1Yyh2BhGZGZwImPKIkNERoyRIfJCWCO4kFFczAW8/vlteN/7uHUmwJmTmgPY3oPYbooRWjQAYPEgJCrDAVaPNU1iEJoO/G6hEZg3JTC0GI8L9V/OLTEmMOaC9yUCs45X13U+z4PrjKwvouvYQU5gUIjlh9gL7mOHJetLXhB+FmQHuQ+OKpAXy5aXorB8UGpEl6ObJCF8bNkMlmkk05IlprAkxfA6dB9PznG3sAA7yAlzh2xEbkIwIoy9Z7rdh0yn29zC8vgSZDy5bJKw6HBDSJvJkev2ABIeXoGGNatBmS+LwzQkMXS/nZs1hte4oeW5WfMYFyQwr/B/CHZlx1zbgQTV31mPvJD/NVlcXrjZsYrTXVo2B4jwk4iLUmFKRfKiFO+iUIgyxc/fgLwgcQkLhVfJ8ZD5/Ck8j49jqZH1Yl3kVhcpy1iMAXnB8yKE9MgInmFMTXwLt7jwmi1PWXyCv1ivRUh97C6lPc5hcQ5KlhY7hSB8UnLFwHtSiO18SYnPgZCYHIhOymKxKb4ROSxW5a7grnULceGJTvk/JVg/zj7UJzDMWnIP99876rDvBuKmZey/qXw+/Zaepeaerj1ynHrI231ORmDEv6/Z5zNr0kNPTmLIgnROsOpcsBHwRB9k4RFBcTXk3kbxOHdceZ+ZA/Ur9W+0qRigJA4aE3JtoxgdEV6huVIcD7n0MYuOzL1MySrDMpfJ3MvE+eFkkH5ZP8hfuXbMm1hjos3VjykC4hIj/EbEHwx9dzl9KxM9vCB5kBgZz4L8X6WhLElIhqtnLzISQwH9j2/dgxfR8QqWmBALWcr8pZiYV8FB8Do4GLJQXrXr2A6+r1+fBftnhQZDKsk/U+5kFNTv5gCZSVHwKsQX0pxtFONheFD/k0KmV0YSY4cLPcQBzq9fJO2DayaPhlznG5Blf0Xaq3IjPCHb5xFki1YY24uQev8YtP+uPq8pNrwXNG/ALTnHFvzMClcyS4wUCyMnMagnUE0YxwsACf64UAU9wnovxJxcya7Rv3kjyH6wi2c3ZdlOBf2DvEGIxHjdEkjMCnWWGMOCl4bB/WcMXMpMxcaIcTEn8XhPFGpUEJTqx2yZiAv6LEuMA08u4rF4jd/HI4GZJlhkflXOWia3yIhkhgHJzNqx3I2M4mJ2zuLJAo6jjuaDgs7jMSczN46g7nUK24ifL+wPsGwYt8wsH6kRmD8fgakBGgoPKfuYSGDE4P3LK4xTJ4vB+2RluSEIDxIkl9ZwAuNygf9/T7S+7NEP3BdMx3l2ZyE/JRTJy0Gd65gdCsCUMMgxsrycNSYvSgHzReSyleN4FZ7h/wPaNWNCs1r50gDut7jgLixJMcwOxkjKee4S5ngdcZOBpbIkspKIfZMQwtzBssM8IQc3CkZCyLpCZIUF41+1QFjkxEWfvPAnbahRBjvDgSWz+dOyLz6H/UvmQLLVFVaIMiclGrLCvZDM3GObHhGYcX27w7nNaziBkVwVeHpkIjAZPs5QCslQnw5t8Rr++lYXT2fzhSlVxLoYBekL78/CwyH9WRK8pArcFN8izzAWHC4jL4a1XUSXMXqPg8SoRHiZlgax0UmqrC7hEnFJYaSFpUAWiAsPytcF5ItV351kxEVKdWwYiC9YWlhmLjdgQe/+kTyQPjwhG3zCs8E1OJdl+SLXKwY77n5FSvp5QXEnhZ+IyynBBYy5geH+euQet5IcuMWxF/WVvdctY/c13DOvWAYdZ3gukZ8Dt3W/SSBSc+SePqh9YlvlOGXF74VIy/nH+cyF7L5rHvvMkLBcstWH2D9iH5mCmDntsgxiH5s8z4YfQ25tfpE6+DA3txwhjigLgpBwPnDLh4csaYHO7YxIjUhmxAQMSnEyDrL4GDH1stytTKwd48vcylKlIP83jY+JVQySfzPEvAPiYioLW7yRNUbnVkZ1ZDJepgLk5cLVczy74qC+/SHn6UsmV4wLYOpIjCKRkaVapkQkr4ICISstBdqhvPy2Xj2WmYwsMTlhIZAdGgTZIYGQ5u2un52MPQRyZCTmdbAPpJkI6tcL7JeRGF1gv5XJQpe53g/hypYV8Ml//sPcwOi+l40fhgRGtg/SA0TX25D3NAKyHp5hxaFpnwanK5CG+3bnJo3g44/+BWsnDIImdapD2eKf4wTG7w2sMLraMPsg/+4e9rATQu1RGb/JyzGgLpH3cB8sGNSBtcN6zSReC4a+MyQxV0RLzB2hdt0aE3ViDGvFrDAdF3POwKWMxcYYWmOEAP/9MziJocKfHihgT+C1tk3iQf02lwD8kGA4XeOxMtum8EB/+s4ckTEiMTLrDGUmY0H9Y3n8zIqhPB3zI9TDblM6a/xNHGdAggkbfgHYiOcsofiZ4UheRgsERtOB3yWQwNQEDYUHW4Ci+5icwFwxZX2RZR5jJlzE7e1IYJxxtz3JA/iF4H39wH2yvghCi9InU4Yxq6NCymQUYtHekOvzkBMYE1aXHBPxLkXp0pVhexkFjRXc2LwEGtSoDMO7toZ815sqCIzxdTPIBQwFOwMK+UzHG5DlZ4+whSwfG8gOsGeZwijonoHcwoJxE/OgivePkUzdYLni9dzCLBIW0VXMkLTcFAI170jIwA3s2ZMbMGlgb7A7uhMgyAnyQj0gKzYI0n0chCd1VpDv7whWh3awDa3RVzXhOW6E6R62erVdXnri8V6OMgIToI68mMwyppQaWRak7+sPSfhO2cUyXjyFlFAkKr6ygpTMXSzCIFBfwWVMIC/Pnz2D9NfPISY6UVWgfogU4/JUqt3iG/xSyiYmr9niYhDbIrmIeeviWsSn8aKlhZ7SU6C6R2guc3fyi8jB4/Lw+3zJmkDZxAhS7IjgfiWSFnLZ0nP/wn394G1uISFCsecax66rADsuW8Z23A83X7SM7Qrn7r6m+z2G6zprjQgiNdRGESLBOWrgikafnX9C/ZDPLTbWOisTWWokNzQZ6P8LIp5w4nHJRt86o0d4ZBA/u2JvOl30RQPLD5FIGhsbnzzm6kZJCOJYsoJMRkLJ3Y3G1tYnn433HcEt0FqWxUy0yhiSGCcp0J/HxpBlT55yWR7kH8jcypIZ0S6ssh9TQIISawaRfwLyYnhvsQouZWL65cSIeHiR8hQAcqBJkx9Qof8rWN+4C+mJqSzdsmkSE8wyIBplKJORmGQvHOTUp3D58lmmnH+M8vW3Xyai/nsNrM+cRL3zFCMxEBsJEBUKL7wFdzJ3JxZDmJkYgSTGW3AlM0VizGUmszLKTPbaHgVEhCvMH8sTsjge3QZBl3B/drkNWQ7XcV+7oqsxZnMBcgLtIYdcycQ9+hEnMa+tT0GJzz+Fsd1awc8928GXn/4XYi/twAVx0nRtGNIV7uxCIrObB/R7CiTG5hAEHFkGxfEa9SqVBrCiTKfblEnMZTEmRnQnW2vaEmOYZtkkiTFItawUG8OsMXNRwM5CQoJk4Qq2J9ydB/mf38BjY47jNR8cBQhGIY96DpxYwT8XLTIFssYIoGKZ8roxFBOzYhjA0kH8+wPY9kuon/lif1KG0QvYb78jkZnfl9WC0XTgdwuNwBQFgTkpFK/US58sJzAmgvdJeJD7mA89zUfN4NpGKfZFn8AI1hcr4YlLYiDkOlzkGccIzlchP8YHcuwusnSMSlaXNyIvhbCUUNwLpVUGD7w3z7uQ43DFZEKADBsFULYzJAQssD7aF7IjfHmgPZKD3Hi8//hg/N+PBdPrEROyrjy5DNn21yDlwTm4uQ3HwR+1Ide7kO1006ylRdnaIhKX2zLycpdvVvie5WIFOa5WkOfnANmxIYggvrk53pM2OhK4t/ZuYRtaqS+LwWt3G8jzd4WXwmZJmyYRmCxfN0ZgurdpjZtgoEF9F116ZOP6Ll4K5EXY5CklqUheAgTy4hcAL+JiICMtGVKjoyDRP4SnRzZ0F5NZXXRZxmIlAkPB+kReKMtYUmIKcxez5DKmlw45jGcVE13FvCRXsRxmcXFWIC62Bi5i8kKSpMQ6+OdBSBwPvg+Lz2LZuMj9iJThy4I14IqdvsWFFOZzgrXlhBWHaM04ZEharnPCQpaSbZc4tiDp2HRBHTaifrLBDDaeNz6Hri/+lgj6fWqHHGQJ2icDtZnaLgcRsaP3dLE2R2XxNeK9i7E+8lgbeTzNWQPXNMP4m4s2pqFkhbmsQGhEcimOF/1NmdKuOQCLmYlMzILweJ6AgFziKOGCc2CeRGSsBDezR17GMTJyIuMiZK3j1phsNgdpLrIg/1DBrUxWALOwbmXRKhH1JyMoat3KYk26lQmxMQmpkBwfB02bNoHOHTpCAsqVJJQnCWpJjAl3shSUfVmJcXDoyD5o1fRHyWVLxKThw2DZ9Gmwfv5cSA/AiRAeBBn+XpBKmcl8XSHneQKkuYoExv6N0yvnuD2Ep3a3oMW3DeCvf/0LvLTFfdDnIZKXG5KbskRiaP97eJqn6/d4ANkPeZwqpVgG3NMrlfoS6lYuB2snDoJP/vMRTO/XEcnFVV1tGCkWRmaFIZ3hzm7+EJRIjPt1HtTvfBxmCFnIrixBJf3xXmMCo2eJEUjMlZU63UXUY24Q1ihbYi6tMB0XQzqSUbplEwH+RGQoyP/RMbwPKn61n7uUUd2Yvfi5w2VsHwof3Odh/1we7E+FMckas6OARGYTEZlf9IkMERtWQHMkwOrRPKh/C16DClQjEQVrFMxnNmo68LsnMLVAQ+GhR2AuiMUrV8hSJ682Tp18U+Y+dmW9QGCe8O/k1heF2Beq+ZKfiEq80xVOXu7hd7jA88JcIOfeEYG8WC5QqVhP5U1dvCQCcxGSbx+D0Mv7kZ/Ng+9qVgaHE9sh3+8JZLrd04fTHcgOdYPcpCgU5OE6JEVAdrgnZAU4QXawM8INsjwfQvpDHmjPcUlXm0UWw0JpjsH9Hozs3h7+78MPodV3DcH15E6W4jIPiUw6HseJiinCYtrqwoiLrCrzK9ysMrxsICc+FLJCveE1bmCvnR5IG1ymhw2k2N+H5t/yQmLlSpWAsPvXIfbJPcj2dYEXuFmm4UaZ5e/BngSWKPYFDOvZHfKJwAiWF6PaLoy4eJis7SJZXgwzjPnxopQvEmLh9dMkSI2MYkH6ogKhXNdFqShlDEuR/AxJS/qrF5CYkKLK6hKKyh/LKiakQ9bVbxFdxeQZxcCYuHjr4lroSTu5h5GbGNU/Ye5GKVkQiuTFJSiHEZmLgpXgikwZFpVm8Un/GSHAXYprEZR7Ii5k0SASQKSFQKSBrCFbyZKC+9fv5zmIeKw7awFnAJYfB1hyFGDhYdNYgvv1suP6WHOaExnx9zad56RGDrLaGLqi7ZG5olH7ieDIXdCYxQbv9YgIgbSJlholVzTCSWsdxEQChDMCTgsxOIpWHIX4GkVSI3NbE8kM4bpQh0d0TXvomQ/eYZQWmmeNixPSSVNihsfe+czNjIiMaI2RB/rby2rIiETGQyyCKbiVMWuMUDvmTWJjwlXifSMvhqmY5QH+ZJ1NCI+H9KfpkBSRAE6PHWHuvFlw6cI5iCZZI9SMIRgTGVmGMgvuZJRiGV6mwsv4KDizayec2rENrh06CG1/+kmPzNSrWROaf/8dOFw8y4gMkZj0qCBIjwlBEmNnstClZRLDLTGZrtbwyuketP3ha/Z71SuWgyTri5Djckf3oIztU1dliWZwP/a0YlnJsh6dY3s1FZgmBf3y6tnwxWcfQ9N6NVhNGXIj8z25kbmSGadV3q+LhWHxMDvwGud4PAzFxljtgZATK+Hz//4bmtSujN8dQgGKn9/YIhAZGYm5IXcnu8v1mZuop1gjEXq0TSAxSGgeUsHtDfp1Yq4aZCgjyEmMUmyMUoA/IzJzUGhN5UTG7QbzcIBLqDPtn6OrHYOkD4IdcGFjnx3C62yhrGWTuUVm27SCuZVRjIwhkRFBZIbSLS/oh79Det5OlslM04HfLTQC86YERi/+Zaku/sXIfWytzn1MEhYoAK5tEAiMDQ+8MyAvOuvLYWaBybU/B/nRXpCLC5bXeDkFeZQO2OcR5FidKrzVpdCE5ZLg7nWBBc5nPDqPyrcrPL50HKZMGg/jxoyAVh06QIgbaisZqZCTFAZ5KeGICIGoRDG3rwwkMpmu93Vwu8/ICSMqTy4xsKB7++sWXcEykZQQgfmqSgWWh//vf+V+yH3aNMMNBwVyoJ0FwqJPWkSrC7e8iOkz77JNKyvUC7ITQiDD257Vd2GbmSxFcpanHTxzeAD/+uc/9TbT//77IzizdT1k+7tBOhKZ8Me48TVtAiWLF4c4+8fwytejALVdLLuMUaB+akQ4vEpJgJeJ8Zy4yMiLfpA+t7jES8RFv7ZLUnQCr+2CiELFRI3VRe4uxmNc0vWIi1LtFtFVTKzX8kio10JP2Cmw28Y3HwKQuJDCSgHf91kQvmBZsRUUXXtdrAWLbxGUaTE4X4m47BeIC4tbEdzDiCAQaSEXr98vcNKy9gwnF0Qy5h80jXkHABYdpt/PhWv2uah4m8YVu1xstw7XHHJg3808WID6xuKjHESEVpzQYeVJ3g4iSaLVZrPMaiOSG3JDE7H3hs4Fbd9NXUyNIeSWGiXIyY5RMgErnqlNjrMPjS04Fx4b4ImxxcbQMnNNyFhG7/Q51bMhskJFPClOJiSWzwtKIEDzhoiuGOxv422celkvPkZ0K5OlXPYVUy6zIP8UNp/fJDbmjwa1la/DZKl459tof3R4AsRFJEI8vr9KeQ2pcalw8fRF6N6lOwwdMAT+8Y9/wMEDe4BeT6OFujEGJEY/Q1mIGUuMjMR4ekI6uYplPIe86AiA6EhIcneFcLsnEOfsAL8MGwo/fvsN/PWvf4VypUqCx40rjMQ8c7WH9OhgyEQSI7qSvUAS88LDvsCWmGz3h5CDIPk+eUAvSPdCOW7HH5BxC/91YysM7b02F1lxy2z3+5Al1oZ5ggLG7Tq4nvgd6lQuJ+0by0f3ZRnJyDKhHAsjIzF3dgF43kbdwo67qdsfhp+7cFI3q18bXAT7hYB+M5YYLzw/yAqSjs6F64tHwvU1E2B8hx9gWremcGP1eIglomGPyvyD382TGKUsZafNBPhL1pi5nMCQVeYytikEF7rXfR4HQxaZ7ZN4cP9DFIQhzjxrGbmabRjLXctMWWPMERkiMYauZSKo3szKESiIB6LAnaDpwO+ewNQGDYUHe3pwZrGu/gs9rbiikD5ZKXifTLvX5QRmi8x1bL+x9eXOHsiLdIW8ABvIvXeIExjXW5CfFAw5D05YTpFsKli/oKTF5qLk6pVpT8L4Ksv0lRMXgggESAkDmxsXYNqMaTB91nSwvX0Jfp8zGdZPHgk5Lrch3+kmA7l5pYv1Vmyv8Hf291WjqvcFAbPAeFtDrUrloGerpmB3Zi/83K8bE9ytvm0AuxfPYGmQ5UH5OtwxwmvHO3pWF5G8ZMcEQHZcKG5UdvDK8b4ecRGR6+sE62dNhf9DAtOh2Y+wYd4sWDVrGlSpUA7Kly4Fr72dISvAE6fAVfiqWlUoXaIEvPJxhxc+7gbkxUOBvHgrpkim1KOG8S6pUZHMZexFQhwnLrLUyPp1XeRB+vqxLqwwZXQivH6exgpTMsXIInlJYMoeBUZTpidWgFIoPmkqq5iixUXIJEaKKLkHkaWF3If8orJZ+l3xSb08gFweVyEG5J9+qHOTOi4QlyMyi8temZvYdsHaIrqIrUWSsOoUJyxEHIg0LDlC8SZ54OCfBY7+2Yqw98vG77PB2jMb7yEbHrjxd0PQ51Ye+rjrkg22vgRK7ZzN4BKkD7dgQhbccc5hpIqI1pZLvO3UbrIAkeuaCLovueuZaJ0RIbqfKbmgiW5oIpSSCBimfpbD0DVNrG8j4qxBWmjDxAKXFYgMIzNiGmYh/TIRXLLOkAthTHI2I7rWslTMjxWC/MVsZca1YzKkIH9ujdFlKnsfSAwRFtFtM0hITiAmKKDvRELzxoH9RFxin0FMVDK8TEmHM0fPQK/uvYzculhQ+6IlSGHy4HlCkj6JCQ4zG9xvKsUy1bZK9vSAjGcJ8CIyFJI93OG5vy+8CvBjyKJYmPgYuHvsCPzn3/+Gskhi3AUSk4rEBV4/hcxgb2aJyfR1Q7jAKy9HZh3XxcQ8MaoT80pmhcn3s4f9S3+Dv/3tr/B1reoQeuccEhpr3T6D+1Keyx3JnUznSoZ7s/1VyI3D/cT1juRKlu90FfzO74QqZUpCuS8/hz4tv4e/YN9tnjwY8uxO6WrDiCRGioXZzx+AipnJfHAhBtmw8gx5D/fC4NbfsTGY278dKvz7OIlRssQQiSGvkRg7uHxwk+I41ixbHCb2/AmO/IrE6t5GfWvMZQOXMiUiIycxpqwxR4VMZURk9iDpuLWTW12oAOaemUIMDGLvLO5a5vWA190hkkOpl7dOMh8fo2iNIdcyE9YYZpGZwNIzazrwu8UHf/sQ/9BQaOgRGL30ySZqv9yQWV+IwNBnPrjrh+CufHOrHoGRMo+RgCICQ3+Hu0CejzX+fYRnH8PFmhftAznCkxtThSnfzGXsCg+Cf3wBMh7htdwfQJbXY8jyfswzfiVHMytKlrcNZPnZQT62b++cn+Hj//uQYf2k4TCgbXMY0RUFZoInXNu8FKYP7gXg+YD5B6cXkqgo1WghZDrfgaePLkHlsqWgcT0co2jUfJGwuJ3bB62/565cexYiifGzVSQs+uRFRlzs78Ar+tzbHrJjAyEzxJ1bXZjL2EMj8kKbXI6PI9w5sJ0Xc1uIAjUjBSA1FgZ168SsMgdWLcO+Q20qPhzGDugLn3z8MStM+cLX0yBY33KWMcPaLvSe6OMPaUheKFg/OSjUIFA/3EyQvkFtl/B4eBqfDK+ep0IsKipqsoyJlpdAgbxQbIGHVMeFW10Ms4rZ+egsLnqB+fRwzScP/CJ5zRY3qiTvls+CvdnTeUMXMVkg+mlrfWuL3OJyWCAuZIUQA/JJwd8iBNSvFgjL0mNEcvKQ7OTB7ut5zJriHZ4JnqGZqBjnwM6ruajw58EBE9h7Iw9m7AaYsp3jl60ck+TYBjB1hz6m7STilI/tzJV+/+g9HY4hTjzIw+9yUWnPAd+ITFTWsyAwmlITZ4IzEpxj9/Pw/nUg6xHdFxGw38/pXOPo3nfLkgSIIEvU/pvGEN3QiNQYWmzkpEbsb5HcyN3RThhYbuQuaedkMTaGVhkpnkkkMvacwJCLGUu97MTf6XOq9UNpmROeZTLXMlvffMH1UJZ6WeZSplc7xp/XjuFB/ukGmcpS/7QkJtww3iz0mVRXKVBoO30mpi6n40RYqoMTGZ4Az1OzIDH+uVSgViQvSxatgPLlK0C5cuWZzPvwH/+AoQOHwKO7j9j/Hdt2YP9XwGNq1qwJVg9uQ+7L1xAXFAEv4pKZLDImMAqWGCUS4+MDqUH+KGLj8N0PUmQPfMT0yhAdAbePHoa//+1v8MWnn4L7dZz4USEwfGA/8HHCSRYdAme3bIBpI4ZCmoc9i020ZIl56YyTNsQN7uzbwq4rKvf39+A+7+8Ar9mDMV78OPLGcXj++DJ7yMZJjJCwBkkL1SWjLJpZj87qAvp978HsIT3gi4//AwtH9IK6lXm/XtuAe4nTOdPFLUUCQwH9D/YDdh4y90P49y7Ifbwfxnbk8UILBrXHyX8AF8J+YxJzewukXloLvRvXhg49e4Pbg1Pg9vsv4LZ5CrjtngWnZg2CUp9/DP/+5z/gL3/5C5yZNwTAarN+XAzh0nLzJMYwwP+EQmwMy1QmxMfsQzJyCYmVIwroMNwgrm7n1pjd0/k7uZbdP8wyf8KjU9wi8/s4TmaUiAyRGJNEZhIviGmCyGg68LsFEpivQEPhwRbc2SXmCQwjLxv0g/dJUFAmELLAkK9puCP7TC/z2H2Z9YX+9rgN+bE+vPbLoxMsA1l+Sjjk2F9jwk6RvJhLkaxAVERIMSVkCbHhqYeZlSXcC3LiKZBeqKnieg8yyETOgufFmipXIR3/f21zBV7jexYK7osbFsOe+VNh17wp8E/c1Eh4junREe7uoxgga8ih6vYqUhrLYcoNjKr4/jZqIAui3Dh9AuR5WbNYGwiwgyTrK+y354wcCBDqougmpucqJlhcXtli+3wdIDsuEHJSoiAzGMmLLFBfj7hI9V2Q5HnZQ7KDNStQ2ebHHyDaFjW4hDDo0bYVlCtVClLdHeClN2rnkcEwrFcP+OyTTxhxIQJjmrxYqO0ixLs8DQmBl8mJ8PppIiQheUmiYH29opTmM4yJLmOUKvVVWiq8fJEGUZEJEB5i2V1FV4zymY68BGWps7h46VzFiLg88iRXsWyWUpfS695wzNfLbCUG4xNE9zBWs0UgLaQki3VTjsjqthwwcBUjRZ6sFuQiRu5Y5Jp1zSGXWUIeuGO7yfqB5MsF7+OGQw4sOJQPi4/kMxcxIhpEOESCYgT8buYeHX7dpTtHxPTd+sfM2gswF/WKWfj39F0c9PnsvRz0/W/7uYvaXMFNjcjO+rMcq04i8UHC4xGSBR6hHJ5hWdjPOYx0PfbKZm5qZFWi+yUyQ9abrRc5RPczuevZbhm5MUwasE9GbFgf39aRG7nVRiQzRxUypMmTCcizozF3s8f6ZMacVea6g84iQ65md5xpTuWzDGaxKdksZorIMVlkyMJnGORvWDtGCvIPztB3KQtLlaVb/vO4i8kLwlI7CbQORYif6dzinklWJbmFhsiMnNBEsYcX0bB+3Sa4e+chZKYDpD3NgJxM1INtXZlsbVC/IXTv1hN6dO8FNg+RACS9QhmUDn179eXuVRMmwWY8v0a1GlCyZAmwfWINeRnpcObIcXiV8BQyktMgK+kZqxeTEhJhVPDSyJ3MT0ZivL2QvARAxtN4SA3UJzEsbhD/h6hwbomh2jSlS0OA1V2YNXok1G1QD/w9HKFm1cqcJOzDRRkVCGnutsrplQUSk+FuA9l+jjCoczs968SUQX1YcH+W0z1m3QdPKxjcqTW4nsDrut5RiIc5z9yrs51uQLZAYsD2IqRbnYDP/vsfds2239SFdVOGI+E5zgpb5lofNRHQLyMxd1DQ2J/Fe6HsFgcYiYGH+2BEu8bsmhO7/gQPNk/ncTFkkXmCguUJChrvk7BpfE92zIoBrQFicbGFPeZxL/dRj7m7CfJubYDYI/PZMRtGdUIBvlXITrbKuF7MJTMkhqVbNrDGGJIY5lYmEJl903mg/6mlrEwDoI7B0i5T/AtZZIisUIpl6xPcImONAu4Qnr+J3M6mmi6EaS7tskJ8jKYDv1toBOZNCQwtOsPsY2oIDFlfbiOJsUaBEunC0iOyFIhGmccE6wv9jws1P96fuY/lWKHgCrCFvBAnTl6enH8jl7EMOWkRiAuLO0GikB3oyOJVcsI9IDvUnRGW9EcXdEH0hoH09GTJ4QbkoFCh3PckuBvVrCoJ9lWTR8HJTcugRkXu23t0xW+Q4XZXZ0nB8/NRwOc634Z0e7XB9hxUCRlCHWH2iP7wt7/9DTePu5DjfJ/n53d9AIkPLkkEJtsXtSBvhI8tZOBG80pOWliA/m2e39/jCYvdyU4IhUyKeXEjX+fH8MrZStHqIq/xkuntCNGP7yCB+QdzIYv1dERZehzKligBdapXY+5jL7xcWJrPob16MgJDpOW5r5dCoL6uMKWe1UXKMhYoxLtw8kJWlxcJ8ZBMbhmmilLqkReBuMgK01EK1PRXzyEhNgnCyOoSqoa8JEvEhWcYe80sL4y8GMS4iHVc5OmQqc4HBeiTCxBlmKKCh56hOYzMXHgiqzUiyyLG0h8/0llb6On+sQc6KwApzgdv65OWvdd1KZC3Ce5WZJmg91PWuUzZf+CWg7+Xg8pwDiw6AsyKQkSDyMQsgYgQxM/F/4mcmCQzAiZv04f8u6k7+fXE69I7kZY5qF/M2cvx2z5OXuSgWBkRi5HQLD7C43Dof2o/JRGgWJs7Ljlw0ykHyWIOeIVRrAjHhSd5sO1yPpKTfOynfNh5lZOb9VQK4SwnOURuxExsYmyNnNRI9WtuGFtrDOvYSNaau8ZuaHp1bGTuZmcfGScEsERmyK2M4qPob4qToboyialZrHgmJYGwEjKW2SjUjnGS1Y4RXcrIGkNzm+Z4UdWMKSryEmyCvBDxEuET8sqIyMitM3IiI3c3i41OAT+fECZDy5QpC3379IcOHTpD61ZtoWlTXvvr9KkLLMbleWomxMU8ZRabJDwvGonPwT0HoVLFSvDf//4XqlSqwhOblCsDkyZPgDlzZkCXjp2gZbMW0L51Gzi57yCkhscYBParcCeTkZg0IjGeMhKDBOappxsjMfeOH4GP/u9fUAZl8ZOzJ7kSvnENtGrTiv394zeNIN7+EeQFejBXMtES89zVBuU6TqQAV4BARJgXjO7dnZ3zj7//XdrnFo5HouFKD894jRjwtIaBHVqC73lcuLTfGcbDUOZNf1vIjfLitWEooB/3dXC6DBsmD4dOjRvCi0cn8TrXkLycYORFIjDWuuKW5LkhkZj7MlcyCuqnenNWB1mBy9zbO+DkkglQvcyX3DrWuC50/KYWojZ/b1IXyhb7BGb3acUJzdW1QnYyvJebFPOCOs79zZB0nBfs3DKumxDkL0+zLM9SZiE2hkjMWaXilwtMBPkLtWPoMxu8t4AnrGg2HECSc5BSMuO71TGedpleMUFICHFu7p/H68hsmVRwiwwjMj9rBObPQ2DqgIbCg9d/Ea0vy80Ur1QgMLfw3faEUDl3i3LwvrXoPobvfg8hP9SJuY/l0P9xSGa8HrLgfdXFKU1YXeTkg8gJkZSsAIG4RHqzwHqysLDvFAiL+YD6+/BD3VrwyX/+DXsXTQcIsmXFtsic3ur7RlC+RHFoVLs6PH9yBbKR9OQj4Ym9ewZSH19mZIQsKtnOdxg5MR94fwuyXR5gP9nCgA58E0qxvgI5Lg/YBpLjch+e2dyABjWqse/Kly4Jd3dvhMeHULh7ofALoQ3JiRGa13Y3ucUlOoAVpaT6LoAEDkLdIMXmNsRaX4NsHwd44fxQkbxQNWfa7DK8nCANNzz2FGv6ZOYqluJqBz998zVUqVAeMv09WX0CSIqDsQMHwCe4sXMC42053sUgyxiLd/HBjTwkFNJTk+BZRAQk+AbpxbsYpkc25TJGlpfnKc8gFQlMdGQihIUWpLbLMxYrIGYYIxccd2Z5Mba6yImLaHUhRZPXb8lk9T+oovsFG10gt1Rw8rGuwjyr2yJ3EbuvC8qX0iCLGcWu6YLzt13SuYqRgn7ucS6zWDgGZKOSnscIAFk6yPJBhIEsIkQi5FYUkYBMMiAkcvewn7cgNnNMkGGiDOL/dIwhuSELjUiORIhWGhFzhPaJINKyUCQzeB9Lj3ICM08gNERsyMp04HYe9lEe9k0ei7ch1zNyQfOLzGRWp/PYJ1eEpALXHXKRSOTxxAHYZ+vPcIixNWLdGonYCJCTnH03jWvYiPE2hgkEDOvYnLACk7VrLjw2cDOTpWA2jI9hSSB88hiRSUpD8haZi//nM3fFx0LtGDu5NUYI8qeiqhS7RUSGp1t+JdWMoXn/LkmMaPm0RF70iIwQ1yNmWtNB52IWLLPMRETjuvYOhX9/9JGkqP/zn/+EH75vLP1/6OBxSHuWyYiL1DaUHwlRyZD/CsmgrSt89813UKd2HfjwHx9Ch7Yd4OEta9jy+++wcNFcqFmjBnyE1ye3pJY/NYOk4HDzlhiRxChZYsidDEnMU8kKo7NsM3eyY4eZdZxAv7d//WqUeYmwax2vXk9yOsnpMeQIJIZkerq3E3hcOQO39m4F6yO74dHRvVDss09h7rgR0LtdS3beF598DCunjods3FcyhCKX4PUI+rZtBqfXzOcERnIjE2NhKKb0CuRRWmXH64zEsIxkzlch5OwOeHEXF7HDeV77TSxgLREYEwH9IoG5R2mTUZC44UKMQUF7HfWQB7tR4T8BcadWQYv61ZDIFIfqZb/k70hqqpcuDvUrlwH/vVTccZeuTown7ukJASjEUXe5vhrijy2UEZjtBgUvV+tbYtRkKTN0KVOKjdGrHTMbBcxkbo3Be4dnsQCvEpFo4eK/j312CttwEn/zBP72Hfw+SHAto882jOHWmO0FrB8jEBlNB3630AjMmxKYU5YIjGH6ZMF97A4Kk1tUZOo4KrW4O97egUJmjyx18iEdgUHBlPv4JOQnB0Puo5PMfSwHF2ZejA/k+j6BbOvTBpYXdS5jGUauYjyIPjvMDXLjg1gNFoonkYLrCxGrIhKYWpXKQ7vGX7Pc9JkOJLivQ64LCvUIZ5g0oAcTgK/wM8rtnmJzFb6vWxPa/tAIFk4cAYvGDYVwJDvZlALZgLDIA+/pSRcFTY7vwwP2x/XuAun4WaazEHiPyPF4DEHXTsFvo4bA8K4dpE13TK8uMG/0EJiLOLJhBd5/JLO6ZIagsPe2hah7l2DemGEwf+IoaPPDt9D06waQ7GDFsozpERcqTulqI7kbQJAn7FnOBfy8ieNYfReIDoaOzX+CimXLAESG4IYSASGPraFO9eqCBcYDnvv5sE1XTl6k2gdCfRed1UVHYF4mxyN5SYGn4ZEsWF+/MKVgeQmNMOsyRrEu6S/SIDnpKUuPHB4apypQmNd2EchLyGsWN0DKnphdzMkgs9gTWZzLAw9dEUqvsFzm4nPdQUdYrsgtLoKb2GlZwcnjMhcxubVFdG8iawAp0fL6LWRpWX+OB+aTcu4anA12fpy4LDyks1zQO7lozRGIAllDRHexSUIsy88yIjIel/m4TfxdCWNRFIwRMHKDDvS//Dzxb7o2i5nZogOz0ijEy8jdz4hwMdK1Tz8rGlliFgsgQiP+TXE+q4TYmNWnebYzIjZE5kQQwaHEBA5+VHdFh4eeOayGzeYLutTOLCMapXy+oIuxkWP3VROuaAo1bI4ouJ1JMTQCmTlrYJ2Rx8tcEeJkxIB/ipG5LVhlKGsZ1Q2iYP/gWB7sLxbCNKwdI2Uq889h5NxTKn75ghEZ0Q3rTQpfvjF5CdWRF/FBAoGsRqzOjdBmQ4gWJUMyw8gZi6F5CqGRqRAa8QwGDRopyc4qVarCksXLYemSldCqZRvYu+cQZGegjhuXxiwwhoUvU/CztIQ0eJH0AsqULgO9uvcEwOPjUf68fvYcAHLB08EZqlauAsWLFecEBuVVokKdmCRz7mReXvAiKhwyn8VDsocbk6VGJIYsMSeOQonixdi9tPz+O3gZ5MMe2O9bt4p99kPD+hDviJMq2AteUb0ufzd4cGQvfI4kReyDyuVQlscFIoFpBQvGj4AnR3fBjOED4ZnNTchkD9BQKPnaQstvG0LV8qVxT3zA9kbaU3NYQpsrkhtZputtyI31Z0luwPk6HF4wBepXrYgT8TzkPznFdQCJxMisMFa64pb68TD7pXiY/AcHuBXG8TzXQ+7uZNYYeIhCw3o3xwP87L6IHdxTREqxjELq2nquu4Tg4nK7AHH7ZxoQGAtFLxmJWalPYgyJDJGY04bplhcZZyoT3cqOCNnKdiPhuI/3mJGMRIv8TtfzuJidU3mMDKVXJtcyssR4WwE43eR1ZLYhIdlR0LTLkzUd+N0TmLqgofB4IwJzeyu3wCCByb+906D2i8x9DAUTIzBJQfh+Gv9HoeVxD/KivCCHzM6PzlkuTKkYmC+Qlyf4vyNZXOxZNfucCE9UzK25teUNA+xFAvNVlYrQtGFdSEcSkuF4SxevEmwPY3t3Zu5ezx5dgtf4HWUKI5erjz/5r7RBPD6I/eb92HSmMKqA7GMDETdPseNH9+gMOZRUgHLzy2q3vCIS4/aQW1u8noDVkZ3QvXljlmr5359+DnMXzoWFyxbB6T3bINfPHsnPA4h7eB2aYNvpun8T4ncId/Ztg3w/Z8ldTLS6EOhpXYavC+QFeUDNypXg27p1INz6DrzydYP8MH8Y1Zdn5yHS0gi/o9Se9P+xLZshPSgAnhUkRbI/At9fIXl5lYQKAhKUBP8QvfouOsuLYaYxndtYrEBeXqalovKRrIq46MjLM6PaLu5CemQnhSD9RzJ3MQK5h1FV9finFHyeI9X6uGovC8wXY1we8hS99DSelFjD2i1iUP5eef2WK7qMYmRxoSxi9D8FtZPr1EPPbBYoTzElRF4onkRMgUwkYLZAXESLi2hVIZJBxGOsDPT/aAEjkJgMX28aw9YBDBVg+N2ojcbXJpClRm7REcmT3A1t2g5d3MwsWdyMaEUSXc4WCfVn6J0sNHJQH1ECA8NaNZQE4LJdLo4Jx/knuXDXJYclDxBBFhxyRzt4h5IN5LNziBhRJjf6W26p2XFF2R1tj8wNzZTbGZGZ4/dlRMZKvw6NnMiIyR5Et7KbAoEhUJyMvV8eI84U7O8bkYtEO59ZBGm+6hfA5JnKWLplVjcmk7lJitaMQCFLWWGLXhZlzItITohokdVIBD1c8DRBZOg+CJzMpBlZZsKjXyChSYYz527Crl2H4MsvuQvS142+gVKlSsOnn34GDeo3gtWr1kNoUDSkPk1HIvNMkieR+P4sLhXyXuZBjeo1oHSpUnD7ym14kfAcYoLx+IRkRiAG9u0Hf/ngL6xeTDIRGBPFLo3cyfwCpKD+p34+kJ4YAy8iQ5grmT6J8eAkJjYSfvruW5Zw4N//+hdUL18e1qzCPR3yYfvSBeze6lavBsH3bzDry2svZMAh3vDk5CGWCIC+/79/fgizRg1FXnAUMtxx4vnjMcEukI77B7kmpyNEAlOHyEiADdtb893uQtqji/Ac99osIjFU2JkS8kR5M28LcLsJHb5vCHvnoBLueBn3fwMCI4+DsZYRGFOWGNIzyIUs0g2vd4EnDiISc28Xy1LGMpIRKD6XeYlsNc5ORri2jus0kQ6Q8ug4fF6sGKwe3AYXy04ZgVlj3hpDcTEFrRljyq1MtMiQW9neXzlJo9TKPg94IetD83mxS8pUtm82bgLYn4fxOvdRwIU48ToyVEOGPt+hPmOZpgO/WyCBqQcaCg/2lECMgblsisBsUE9g5KmT5QTmySmWLpkRGMpARvEvkV6QjQuw4PVddOSF4lwyXe5CblIoq2xPf0vWmEITF1mwPRIS8LCCetUqsxz8x1fOY25hIonJ83kER5fPgb/85QNo8U196Na8CdsQKFtYovNduLBxOfvf/igKV6/HJrOFZblaQcits/DtVzWhYumSAJ5PWF7+V4YB+VQxmeJdnHhcDIS5Q0aoN6Qi3OyewA9NfoBmuMm8cnkAWbQRRfvA4C7tWRv2L18AaUhY7h/eBWVKFIfaVSoxP+jXMuIigja5FHwf1qMrO9f/zlUUlL48aN/HFeIdbVjQfovGP0D9WrWY7/SJrTg3YnEDN0lejF3GKN4lyT+IBeo/j42FBD+q7xKiUJhSqb6LaHmJg+igWHiG5OU5khcqSqemMCUpaCJ5IeWG/OpJKXJnKZJ1WcYc5PVcxCB9T+4uRrEuRFKoujoFWFt75LEn5aL7j+guZli75bjgJiYG5R8UY1uENMikCO+6okuFvFmwCDDrwilgMS2Uktg1OIvFfJD1QQyEn3+IK/lEZpjFRXAXIyuHSFyIRBC5GLWBkxARQ9bqCIkhBq7Rof8qAbinDxAgfkbfDzZxHSJEozfqg4iOSGxENzTDzGZEvEQLzSzBSjNHSAJAEK1NzO3ssM46I4IIzXLso5UyUsMsOUd58U1yKdt+JR92XOXYdS2fpY72Ds9isHLPYWmeKaaIiI1Yu4ZAlhsaI3nigB0GtWv2KlhnRDKjl+Hsvi6jmSGRkdeUkbuVkTvZHRdukaH3R175EBqfDbFPsxmZFpNLiNYYMYZLLH7pxmrGZEhZysTYEm6NsZzV648mL4YQ692INW+MCI1omQkRLDMhqRAS8QISU3IgPjEDIsITmQXmxx9/ghYtWkHbNu2hcmUe31KyREnYtnU3eHsFsYD/F2lZkIHvwf4RcHjvYfjiiy+gU4dOrF4MFb0khPqGwoXzF2D6jMkwfNBgnpkM5ZZxnZgQM4Uu/XUkBuVnRnKsRGKeydzJUr09IDM4AGpXq8ZIzMtAX2jfjNdKWbIMFdz813Bi42ro1KIZczH7eXB/eO7lABk+yHoj/MDmzBGoWoFnBitfqiR4XTsNef5OegUuab8RCUz7xt9COdw7/C4egnz/x/D0yWXo0ORbsDuEuoHbbak2TI7zdchPj4exPbmXQMylfTjhruH+f0bwwhBJzHGDWBh9EpOvl1p5r0RiwPog835glhgiK0RiCHe2c93kzjYZeVGoEyOSmFubITXwCazauAFubkAl//Z6rvNcW2tAZOTWGMMsZRZSLZ8zR2QWGmcrIyJDCQsOzOCE5hYKb28kMlYorHb9yoP8icSQJWbHFB4zY41CzQ0FymW8541jzQf6y1zLNB343UIjMG9KYMjUKQXwywtYytMnGxSvJMFwR3jKYXtSmcCI5IWEEyMwpzmBwfecB8cg19+GE5gHJwuQJllIhyxZXi6xLGLkLkYxLixov1AWlxtmK9uTuXzfohlMENevXhmi7p9DMmLN4looSJ/+vrRtFfRp01wvi8uo7p3g/PqlnMAcMSYwr5llhRMUCHKGNdMmcKKxdA4ea2NEWvj/eLwrbi5IeLJjAiEnMQzyYkMB0uJg7qjB7Pzja3BMA5xwI3KEh0d3wWeffAy/z0HBFeoJWR6oAcUGwbh+PDvL0XXL2dM4CuwUKziT9QUi/MHpIrcGjR/YD9J9XeGllzOkeTpBmocLvPT1gLywIObCQEGl1w8fhNzwUJ3lxdfbdLyLsFkn4ib9PDYGMl88hbSYWPzfwOoSZBjvolzfJTEygdV2SXuWqqq2i2h1kburkOLGyEtAFip1uZLLmGh5sfHWZRcTrS705Pu+K0AkEpcwxB2XfEZW5DVcWHD+Qx7ALbe4SMTlts5FTEyDLNVwQYV4B5KZHTd4ZrGNqBxfQWXVO4LHeuy/ladncSHl3dDiIhIXlvp4i861i4gDWUmIsAyWQSQoREj6rjRGP+G993KOnst06LWMfyY/Tn7eoDX6vyXHiPWc3IwQ3NHGiS5om2WuZ1t190JkZoaQHIAIDUsOILicGRbhFBMAEKlZJIDq3yw7xt3MRCwzKLDJ0k8f5+SGkgZQwgCqd0N9T3VrPEOzWaIEiqkhcrntMicz64SEAVsEQqOX4llWs0a0zIi1acREACKZEVM0i4H/8oD/y7a69MtkkbkpxMcQgbkjWGWe+ORL9YbIGiMWwjQsfunil6eLixFdynA9iHEkwUKaYrHmCqEorDNqyIuXAXkRi3SaJjMZJi0zopsZz8D2XAj2fwoRUamQmPgSUlPS4Rni9cs88EHCsnLFOuYCRjKwdu06MHDAYOjfbxAMGTIcGjX8RpLzQwYOhZwXORAbFgfPYp+Cmx3PZrZx/TpmiWHyy6DYpX5gvxgTE6gc2C+RmDh4ER7CMpOJlphUH09GYGpVrQotfvgeIDEGXvp7QY+2bVgbVq5YAtZXzsG0YYOhd3v+mevlMyyw/yXKesooOXXYIO5GVrYMOJ0/Ctk+jroil0RgBBIDfvbQsxUnR3NHDYIs38fQ4ut67H/PU1zJznW8Blm4d4PTNdi7aTW07NgRulHwPtWFsbsIOUhgch4ZupEdMyYxVofNk5hbqHu44MKK8+HxMHd2CCRmh47AGJEYBUvM3S0Qums6VKteDezu4eK1O8yD+6+uViAxZqwxSjVjDK0xFOSvRGTk8TFHCXOZux04XOApl/cg4biKgtCLiljjgr+9X1c/ht73zuRZy+6iwPNA4eGJm85JbNOOqdwqQ4TFBJHRdGCNwPz/R2BumyAwYvpkQwJz7yDkR7hBnrcVdx+zvwT58ah8IyHJenxOmcAoZhqTBeo/vsRIC6VEpqr3rKCkqlor6rKByZGHJCn1yRVW3Kt8yeJQ4vNPYergXpDmeAsyxBSTAVTJ/ja4ntoLbqf2sXeXswfg9s718NnH/4Uf6tZmbmKZzvf1LSoCKPh+w4xf2GaQ9Oga5Lk/kjYPssK8srsF6W4PITPIjaVBzn0aA1lhXpDuactcygJunMYNqDQ7v3rFclChVEn4stjn7P9in34KzxyR8HjbM3exDE87CH9wDerXqAbNv/sGcoPxOj7OjLiQjzREB0GiwyM4umE1O//iThzzyEBI9UDy4umCcBWKVHI/7Od+3pAdFmIU86JfnNKQvATCi/gYeJWcKMS7KGQZk5GXeCXyEoLkJSqBpUhOikuGiPB4lfEuiYLClMpcTHhxygyWZtZNSJHsIM8yJjzBlqwurkLldCQsYaggugXlovKoIy+kYIoB+qR8SqmQBbchUlYPyC0uAnEhV6TtQgFHisXYhd8v3B0Nw+daw6azaWDvHgpnr9nB5tOJsPCILh5kwUGdxUVMTywSF3LLIuWfrBrjfufEhciCaFEhi0mfFRwiKRH/7rVMhx5LObov4TD8X/6Z4XFEbnovE65rCPydfqs4YRoogIjOsPUc1FYx3oYIjRinM2mLLkHAtB36iQHEPhCJjTwxgJQcQOZSRuSPWWmO6dzPRHJDRIYIDB23QLBuUUazk1Zi/Zo8VuiTEgb4R2XBTadcOGWVi2Ofx45bhef+LlhoDC0zLCHADcEF7apAZuTB/wKRkdeXOfdI51YmZiwjyN3KiMDcQyJz14WTGpegPBboHxqXw/5+6MGtMQ5KNWOQHLA4k2CepUzuUiZCDIrX1V7hhSRFqCEvYSoC9o3IC7bPVbAa0UMGnQucEpnJlED3wqHvZia6lHGCRvVwEpn1lmRIbPRTePk8B7w8AmDVyrUs1qVEiZISaaE6MTVr1mI1Y+j/C6cuUugLpESnQKBnILPcfPzfjyEsKATyMtMhJlAn09QXugzQqxHzFJGVlgRpSFjE9Mpk7c4MDkQCUwWaff8d5IcHQ0aQH7zy9YQBXTtD/a9qw68zpkLTZj9CzSqVhHiXslCrSmWoXqkClCxeDCqWKQV1alSH4T26QKzNXUj3sNERGBcrPQLTQyAwX+IeWPqLz3gtljGDIdv3ITyzvgAvHp1nhScTbx2FDi2bwqoNa+GrapWhTrVKULHUl3BvEyrrrlcNrDBiLMwRRQLDScx+fRJzdw+LuYUAXBS+D3SuZAUlMfe2QcIJ/pBx7cT+AKnhACFPuBXmiiGJWWveEnNVIS7G0BojpVw2zFYmi485PAfPRcHn95CnWqb4GMpWtncaJzIeqG+EkPl1D89URnEx++dwFzOyzFzB+w/ATcgVBcq5jTxjmYlAf00HfucEpj5oKDyKnsAYpE8WCUxCAOS53eLuY45XeP2Xh2eQwJw3zjimSF6u6ruNkeUlgZMXfXcxdbVWCo5bkO18F+/hAYzs3pEJvOtbsZ8CHLhFBclJNpITFngnwgMR5ARje3dl/smvHe5BFm0ISgQmyBnWTf+ZXTeBCIzHY+4qZn8HMgNdICsqCMlaCGQnhLO0yK9dH/IClARXa8jysYNLW9fCL0P6Q/2a1XFTKg0jendnm5LNif2Q7eekF6gPoT7gdO44+73hPbvBKx/UdMJ84aWnI+xcvhivUYMHuFYoD243LkFWoJcBeRGLVHqYzDamIy/++sUp/QLgeRwnLyw9ckCI2eKUSuQlRiAvZHmJi0pkKZLVWF7CJPKSJqRIThdcVLLBNSAXnGUpkikl7WNZvAsF6hN5oafdXmE5EJGYDU+8c5l7mJg9ipRLibjIMosdNQjOl7uKkVJr6Cq2DRXaSStt4ePPSsCsmb/CRiSTVSqVgk+LV4LxKz1g+SlOXESLi5hZbLqcuGzlLlmk+JObFlk2hgpuYiJxUSIp3ZaYAO65nRdxdEJ0wP22I2GRDuJn4nEmryWg51L9NhDIWkOkhkBtFd3ayN2NYaMuUQC5w4nuZvLEAGShEQmNlBhgj85KI4L6T26xkVzLZJCTGmaZOcZJz2LBPW2NEBez9gywejtknXEPyUZiw2vVUDpnliXuHCczomVm20VOVK3cc3F+5bK5YGSVEYjM8Qe62jJiTRl5LRmxIKY8WxlZYWi+EpEh4h0QnQPxz7KYq6Ojfz4j5XY+xjVjPALlWcpeG9ddCRPrrqirvWKc7S/ZInnxNLK8yMmLPnhmtRyOwGwz7maZekkApFo4EolJNrIsJcalsQKXVD/mafIrOHTgGFy7chuSEl7g56ng7uoLI4ePgQnjfoYje49AZlomQDqAt7M3S7P820xUKPNyICkqFmJFuWaGxCgXuvSTgvpfxURAemI0t8IIBCYnPJS5kDECExECqZ5u8MoPj/XzhIwAb7iwaxvcuHlJsRJ9z7at4MruLZAb5AEZ3g7s4dYLISslJzGcwJDLMoS4QF8hSxlL09ywDqtVdnDJTHjlZQUdmnwDY3u0hxCrM9Diax5zee7wLjgjFEIuiaTH8/RWyHO6jORF2QqTZ4LE6FlhxHgYIjG3cZEHPeHFtG/vkJEYA3ey24YkRnApu78d4o4vYe3bO6k3Cn0UEk64SENsBBKzUoHErDGfatmw8KWiNUZwKzut4FYmWmTIlUxyLxMylon1Y87h7/phG91pQ/lNZ40RLTM7f8W2YX8EoTB4cJQnAiArzbapeqmXNR343UIjMG9KYM4JC0qJwEjpkzfpp08mgcCecqCAsDvFCQzVgNFLn3yEPVFhBOY+CqA4P8jDxZaDi4n5xyL5kIL35QTGAnlh8S0ud1GZDzSyvBTGumIZt6XAe8oSRnVXQq6dRELyd2hS/ysWYE/pjY3jWrh7GBGTcX26w78/+hdE3j4P2eT+pRDTko/H7Zw3nQnSsb27IZmgDcUOcpIjITsWiVqYH2QgCSFCw32TraQilKyWi/NDyPdFYRXlB9FW18H/OmpL0X4oiD0gx8dRSpP8wu0Jj3HxdIA0DwcY3Ze7kgXduwaH162C7+rxjecfSLg2zJsNvneuQk6IH6R6OCNpMSAvhnVefJViXvz16rs8Cw+DjOdP4WVSAiQReZGlSNaLd5GIi36a5FghYJ+sLq9epkFMFBWmjFPlriJmGpPIi6AkUUYmVwPLCyMvskB9yjDGqqOjgugbmQOBMeRSlAfnnxinRRYzi4l1XAyziu29rssotkNGXH4Xsl5RnMZWPLbHsJWwYtUaOHU9EMqUKgYffVIOJq7xg+WnBYuLnLjs1re4/Cy4i4kWF4pvIVctsnSIxKWnQFi6LNZH58WcoBDaL+Rot4CjvQD6uw1hHkCrmRytZ/PP2s7XP04J7QXiY/jbBGa1EdB3BccAwTJDYLE0gnVGTAww/nchMYCY5cygLo1IaKbv1hXcFOvSzBbq0siTA4jERrTQyCGSGiIyy+RWm+Oc/IgkiJIDXHMgq0c2eIZmIanIZXE2my5yIkMWHErAQBnRrtjmMkuMaJWRCmre1sXJiJnLTgrWGHktGTFbmbx2DBEZIjFEYIjIkHsZWREpLoaITCQScKeAfLBFkk7gLmXArJBECsT4Em/BGqNzv0qTMn2JdVdEK41h/ZVQwTpjTF6esnOULS/pZiwvlkFtF2HK3cwUiRFJmFx2UDrlqIgkXg8GiUtCXKrwWSKrK0Ovjh27MLnZplUbaNWiFXRq3wm++PwL9tnWjUgQsrMgKRJlWHC4CncyBUuMn4zExEbC6wQiMUhgUOa+8PeFGpUrw7f160F+ZAizjJOMfu7jAc+93SAv2BeyEyLht99mwn/+/W/421/+wizv53dtYZnJKFHLK3c7BnmBS4IYC0MJYa7v3AClin/BEgWM6tkJ5o/hLstn1s6HiKtH2N8f//sj2DpjHPt72+wJLFlPVrQv/PRtAwg+jQvR9QbkPDoNORQLy0jMCaNYGHWuZGKRS8o8hgsuJRgn+R6ZK5kIOYkRMqfKScz9bZBwahl8/K9/Qt2KpSD6BArGGyhYHM4AJOCC8LjK3cOMSIwFa8yVFeqtMWcLGug/l5OYnb/w+JhIytSB7T28gLuNUbYyssQwF7KfcSM7zVzK4Qrqbnvx800TJGuMpgO/cwLTADQUHnCBAviX80WqWMByoxkCg3iCO3hSIBMk+umTZQTm7gFWwDLPE5X9B0eQzPhDrttdVq1XL3jfEnkhPL4EuSnhkOX5EDIk8nLjja0rplIbGyKDCIuvLcwaPoAJ6Vvb1zJrC5Eb5k4mt6r4ojaRHAwzhvFjN8+aDHk+drqYFsE0TwUn012sID3MCyZPGAfde/eEmEAUnq+TIB1JCVlbWDA/WVsYYeHQK0ApgOq6ZHkh8fF24E/SZEUp5UH65C5GbmMU/9KkYX34RKiUXLZkCZgzfgzE2D2EnCBvBiIvxpYXd255MZNtTN9lLIDVdUl/loQkJpJbXALkKZIjjCwvSvEuRF5epj6Dp4kpqEAkqKrvIrqrBAlKk2h5EX3qDYtT2gqWFzl5IeJi60t1N7JZjRd6Ak6Qu4udNnAXOyrEuYh1QuTExdDiQrET9ISe3JhOoEJ6zz0Xzl+8DAvWX8Vx+Qg+/OhL+GWNLyMvRFxm7THtKkZWl9EGFpcBawTiIsStkHtXVyIqiA64X7ZdKAD3x7ZzdWgzl5OU1kRSfkVMNwB9Nk2G6Sowg1+3rRJwD+4otKubzD2t13Kdi1t/weVMnihglJAcgFzNxhvUqflli35tG4nQCJgur0mzRz/bmSHkyQLMJQwgiMdsvUyJAfJYEoDgmEycQ+TOlQXPX2fAzmv5LPXzhjPG7mU0XyQic0fIWnZPyFomWGOo+KmeW5lCkD+RGCIvNI8p6QT9TTVjfCJyITE1E8LicsAjJA8e43x38BHjYvIFEiNkKZMFyYtZvpiLWchzKTheJCRKlhkOneVFPJaIkPmYFx15cZIlIKC/KXZHhCGJoc+cffMNPueExijeR7gPfg/PFEmMORCJcXXxgf/+92Mo9kUx+OzTz6B+3fqsVkyv7r3Aw94dUmKT4XXaM0iKIhITISMx6t3JngokJtnbG17FRUF6UgzkR0fC0pkz4O9//ztMHzMassOCJPnM5bUrk98v8T03PgIivJzhP0hAalepDEEPbkJOoKcU+0j7wktXGz0SIz4ko6yXq6aOZ3uEw/E9kOf1GLwvHIKalcrDrGF9IezqUfgrEiNeDPNvMLlfV4AYF+QLi2H2nBkwacIoSLh6kKVVznl0hsXC5D46bZCRTCGgX008zJ1dzC0Nwp0EErPTtCWGILfEIKHJe7gL9k3px9oedQiFoBUK1KsoVO4jOfLFxeZ1AxfXEm5dIZ3IZHC/QpYyJWuMEpFhqZcVLDIsRmaBcuplsRDm6eWsvg6EU051FCbHl3KLC5EY0SpzEoWm132eevnmfk5uNv+s6cDvGEhgGoKGwuONCUzAQ8j3uadPYOTuY1Sw0uU65EV5QK7teRbAn58cCjnONyFLTmAsxLyIcS9Z/vYs2xgnLtcKYXW5rYA7BUKu52NwO3sQShX7AurXqMriV/I9n0CexyPm+pVOFhWvJ7B/yRyYP2EkKzw5c8RAVmCS6rq8JgjpKTOQ0OTEh0N2fAiSnQhEDAwZOgjqVKkIUQ9R2HvaSNYWsrQwa4sCcTEsRKlflFJHXsTNigH/zw/2hp1LF0L50qVg/s/jIfwRakjh/pDh7wHPcdMjtzHR8iIRFy9Dy4uXfppkU+QlNRn5XDiPdxEtL8FhBlYX5eKUcSECeUlLhZT4ZNUuY2J9CXJ7YZaX4JfSE156siuSF0ZcFCwvd125IuiEilRkUja4BOcwwsLSIsuC9PXiXGQB+gdu6oK2d8mLT14Q6oxc4JXiKc6CyMtpvObJM6dh1PBekqvGx59XgImrfWDpKf10yHoWF6F+y5iNPBB+qBiUv5q7ZLGAeyE2hYiB6ALWZg63nDDM4eRCJCMtLeCnSQBNfjHAz8poPsXy9QhElFoLbWo3n5MrstQQ2eoqi6khC5KYHKD/al0yAEpMIK9NM1ZWk4YwYZN+TRqxyKZhLRrK3KaXJGCvzuIluqGJhEaEPLZGdD8jC41EbI5xd7PIxEwkMJms9gxlOnPwz2GWGUZmz/PkDVKdGVnAv5i5TCk+RsxWJi+CKQb5XxczlQmxMURkHrhxtzKKh6HaMXFPeR0ZZ/985lZm7y0vfJmjZ7lQCpSXW2d09VeeSYRAR1yesbgTkbyIacsNyQs9WJBbXuTkRQlioU5mRUVy5h2SC6HROQokhkO8J25heq1vjQlLFUiMumQFMVHJEBoSA//610fQsH4DVuBy+6btzJUsLSEVSUsSxAZHQ2JkHLx+jiQmMpqTmBDBnSw4zHxgP8rS56Fh8DI0HFIDeFzMq6BAyH2aAJCXDT8PG8ZcuVI83eGlv49MTrtLD53SkMS8QlkOKXHwy+SJMLJ3DxbX+NzdAWFvQGJ0FhgxFoYIzMZZk5k8ir57gSWkgWBnOLuOV7Hv2uwH9t7uh6/hq8oVwP7gRsj3uAN5SFhu7lwFFy+dgdoVy4Lv2V2Q53iFB/MbZSQ7oWyFMcpMtt/YnYyKXLrjQgkjErPbvCXGkMTY7IeLC3hdoEWD2uOxW3VZyq6iUPG5zdMa2+CCvrjMRIC/nMisfEMio1AIk2JkDEkMcyubx+vHEJEhi43bLR4743iVExfKWkapl8kqs20yblbYXjcUHD4PWTIATQd+t9AIzB9KYLboyAsTCrtQ4Q6C/IdHmBAxSp8sxL/khThBXqgTs8Tk2JzjAfyON5DAnDNTpPKakeUlK8ABcmL9OXmxvWqBvNx6Y6KiWK+FsoDZ32GxL3bHdsH/ffghVK9YHqqWK8NqxexbMptZXS5uXqXna3x23WJItrsD+YFukBHogptPNOSkxEBOQihkkP8xfpbueB+y3Kxh8+yp8Le//hUOrUCBFOFlnrSYIS6cvOinSNYRGHth86KUmq7gc+sKQFQQpPvyzY7Hu7iYtryIBMZXjeUlUp+8KAXrm7C66Fle0p4heUlR5TImxruIT3vpKS8P1k+Xnuw6C+TFwcDqwsiLp+By45EPHiE5zPJCT7bpifdFgbiwYpRCWmSx0joL0Je5i0lxLoLVRazjQsSFLC6rhVS8lFHMPxqvcfo8/Ptff8c583c2bz4vUQ3GrwyAxSe4pYAsLswtSohxmbhFV7tlxAadqxgF6IvERYxt6SrEsJBrF1k7RAtKy6kyEJH4VcA03f8t8P2bsQBfj+FoMAqvvTAfxm3Ig7GrDbAesUEHOqYFEpiGo3Tnm8RYHdmRrDW/6dzXOgsubl0XyxIECIkHiNCwRABCJjWxNs2w9br0zWJCAHk9monC++StOkvNZEPXMxG7uaVmtgyi+5mhC9oCITvcEpnL2byDRHxzWVYzcjk7+ygXSUYu+EXy+jNX7HJh9/V8Vm+GEjrsFrKXsRTMCvExoluZFOT/2DjI/6qDrgDmHSG4/75AYKwFkm6Lir5/VC4kp2VBZEIOuAfnga0XJzJkzWAuWWTBCMyW4kw8hZgSb1mAvDwNs14hybBnAnmRF6g0TV7kZMMSeZHDDtvsHpQPCUjIvELyJHLDCI6QOtrFkMRI96EjMVT4Um1RT3Ini4t9Btu37WFplamOzIf/+BCO7DsCr6mGDMouJseCYziJSeMkRik7mc4SEwyJAUGQGhIK8CwVbK5fh19GjYLnwcEAT5/C5qVLoU7NmnD89FGoWL4cJxbOjkhgfPUKXYqym5Ad6AO7ViyFzTs2wZp5syEvyFvaA+QEhh54GZIYOYEJuXEa8t3xs0BHuLxphbTHDezQEjLd70P41SMspTIVtwRfK5Y9a97safDo8gmIPbsTcu0uIXk5K7iRnTSZkcw0iTloENQvIzEeuFDCHZXdyUxZYvDvp9c3Qfuva8En//4/3AB2svTKLPb3+kZeRsLhLI+LcUahfXuzEBuzTl1cjDw+5uJyZSjFyLBimAYk5oRCIcyjgjXmEOoeO39GAYBtceKZ4BhhoSKYu6bxQH8iNGSdubiJkRxNB37HBObvHzYCDYUHrwFjisCYqP8iJzAJfpD/5ISOwAjkRY/ABNlBXpgz5CDjzwt3g7xAB8i2OmXSfUzJbSybWV4E8kLf2ysRljtvAXeFeBb9oHsqEJmNZGPq4L7QuVlj6NGmBVSvwDeSbfOmQ9effoBa5UtDlYoVYPTYsTBl8mSYO28WuNk8gvwUVOjdHvFgfHx/JcbCuFhDuituDDF+MF5Ic0zFJiEmALI87eCVbFMxTVqeGBWlNEde0ujd0wmy/D2QuDgiYSkAefExEfPir2B5CQnnAfsm412ULS9y8kJFKtXGu4i+9qQ0cReVdPa01RR5EYtTii5jFAT90DMfYqm6OZKXq3a8ECWr6SK6i1mbSIssWF3kcS5bLuksLhvPcfKyTEjdKwZ+H8Vrth+0iY17n0lX2Hv/X+/DktOyOi5icP4m5eD8AUJmsd5yVzHR4rKIu4i1niEQExlhaY5/N5vC8dMvAN+NFYCk4pvRAD9OAFh/PBe2nslhWHs0B87ex355nAW37Qxgr4/rNlmw/0oOrDuWI52viNM5sOVcDrTGtjTC3/x2PP4+4sdfePuaE6maw0GEhiwz5GomuZkt465mzDqzQleXhtzNhgiuZkOEejcjhEKb5HpGVivR7Wz8Jp3bmVSLZquuyKZYj0YkNjN269emEeNq5EkCRMuMmByAki9Q7MvuG3mM0FC2s62X8pkVhmr7eIRmI6nIYUSX5goRmV2yFMz7FKwxUpD/Q31rzEWZS5lIYiiWS4yLYSRGLMjKil7ms2D/FCQyEUhkwuNyWFyMPX4ut2YYZgATa7F4GxAZ40KSadLDBEZcgtON0iRLbmBiHSYf7tpmj7Dx4rA1hDf/XCQv9E6fi+cS5ETHRUhYIL8PkcTwdgsuZWHPVJMYCvand0d7d7Z2F89bDNkvciQCw5KPBEdDSmwCpL9MhdggQfahHEwKiYIkGYEhWfkiIgriUKYe2roNypTkGdCG9e8PGxYtZn9XrVQJNixbAseO7IcBPbpBrLMTPPf1FizkHkYkhlLfRzx+AFPHjQbHx/cgnxLDBHjCC5T7Ionhe4WNsI+I+w1OqlB32PTbNB2B8XoCz3F/HNmto0RgOjX9DhJwrwZP3BsdriOuwokVM2HLtNFQq3ZNcHuM7NvzHmQ/JOvLOcEKY57EmHYlO2hMYBiJ2c4tMeGiJcbQnWyHcXD/DVzsjodhcMtv4D//+ie4bp/J3chI7xFJzGUUIrfxuAi8bgQ9Cdgi6Exr1NeLMRcfY84iYyn1spzIkEWGrDG7UZBjP0GIM3Pbg/Mo8LZP1hXCpID+XdM1HfgdQyMwRUlg9ApYrlNJYPwh3+Yk5N/da5w+marsEoEJtIW8CFfIuYXHRLhDbpAjZCGByTQK3r9iRF4o41h2ACcv6SYtL0VLXuT1WQzB3L6cqTquPcQ/uAwHlsyBLKd7kOPxCAKunoRtC2dzU3qHdhCBm8bmzevg3oUz8Pu6NTBh1FBwPnsAsoi4iIH4BsH4hCwfR3A9fwyqlC/LUjAP7d4ZAm9dgDwK0g9wgVfiEzIjS4sxaTF0G8vyc5M2LEZYRJggLqazjXkJ5MVXsc5LEpKYlLBwSE9LgWRykZBZXoytLvJg/Vi9ApXxEfHwMjUVkpG8RAQXkrwEvWZPWd0FtxS52xi5yzyh4pSeXJETg52feOVBeHw23HPLk2JdJPJiUNOFnoazWJcbuuxi5AJE5IXiXLYIFhcK3KZYFzEtLz2J94vKYml3SfldfhZJxtDd8MFf/gIVa7WGv/zlrzBglg3MOqAfnC8SF8niIpCWvjKLizzGhVlcFnC3LLJqyF22Gk8E+B7JQjv8u9vsfOg4PR/6z8+HKw+ReDzh5OPaY0I27LmYA9vP5sCuC4RsGLQwH+oPQZIx0jS+HYFkZBje755c2Inn7DifYxLbz/FrX36YDVfwN68j+bmGhGjhgVxoje3qOpej27x8aIv38gPuwU1R1/hpFic17edz9zjRMtNTeBetM30N3M0Iw2QJAQhkpRknczmTExp5koDJBkkCpu7QJQkQXc/kZIZZZQQ3Myo4evxeLtj5ZvNUzSf5nKBYGHIz23czD4lEDrPK3HLOhW1Ibsi1jFwPaW7JA/3lxTCPyWJjxCB/lmRCZo0RA/xvyUiM3BpDLmX0ToSe0i4TiSFCkPA0C/zDcxmhcPShGkkyAiBzMRPdy8QMZjxWRmeR0XcZ0ycv7jLy4uSbx6w/dmQB8ueuYW5ETp5lQaIC6HPfiFyIJ8tLaB57MOEckK8Hupa9tzGJ4dYYkcToSJgYFxMUqiMxllzKnqdmgqebP9sDfps9D149TYd4stAQiRGJTFgsvHj2FJ7Fx0NscDjEIZEJ9fSD59Hx8Do2CZEIWfEpkIqysWcXnhxg2vgJMHU8j0GheJcty5dBsJ0dkpAoyImLAYBMeB0fCc98vCHVz4fHJnoYu5JBeBBYnzgC5StVhNu3LsPWJfPhpaeTsCfYy0iMrR6JyQ92hfUzuQUm6PopyPe2gTT7OzCiWwc9T4NTq+ciO0ch6XoHpg3qIX1e9vNP4NGNc5Af7cEeXuY8Pi9YYWRuZAV0Jct7oJCZTE5iwgRLzG0DEmOUoQzxYCfYb/yVxfEMaN4Q8m336qdbFonMRRQmj3Ahh9njObs4gdFzKVujjsgQiblcACJzViH18gmFQpgsPmauEB8znRfDtMONxReFwuUtOncyssbsm6XpwO+ewHwNGgoPtlguidaXAhAYerpxdzcnME9OQt49hfgX9iTlOHMfy/O3gewHxyAv0hNyfR5D1sMzOgKjxm3MjpMX44D9W29IVu4VCJQGOQPf7+7aAI1r81TDfXr1hLHDh8Dxvdg3+ZkQ6ecJj+5chs5tW0PpUqXg6Mr5ULFEMejc9AeAaF94JSMtUhYxg0B88HOCONu7sGfZfPYb//fPf8KEAb3B/RoKo0DUOsJR8w7xZMXIXtJmI2w8EOjBMoyxTcjDnoE2JRawHxkIgXexH5mbmDJ5kRMX05YXneuYcp2XIEjwC4RXSfEs21i8b5AxeQkxE+8ipElOTUqBjFcvGHkhy0u4CrcxIi9isL4YHCySF+Y+IrO82ImWF0+dKw3FCBBxiU3Jwv/zpSxjhhnG9IjLLf0gfVaIUgzQFzJOESjNLtUS2Xk1n7kQUVX3bZfymEJLCu6y0wAdh+2VNv36LSbB9L0ZzOoycbMuq9hIwS1qsFBwss9ybnkQXcXITYwU+g4LuPuVGDwvWlzImtFoDEBDJBc/r82DKRty4fTdbHjglAnWLqg0I2mYRK5fq/NgIn4/ATEG//4WCUkDJCwNh3I0wWu0QALUfDxirHl8g+c1GGiMhjI0GMSvO3wZ/13C8CV5/4+9/4COqora//HXggURlN4RUHrvvRdBBBEUVAQFCwoIAooFFEUBRaT33nvvNYRU0nvvvfdkMvX5n33uvTN37pRM0Pfr+/+tZK29kkwmkzuTO+fsz937eTZ2Mqi551OOB35qHnfZ1/uvaTBvgw7LdgvxwyEdZv1tQG8RaiiGfGNuBECvzRSFGQC1nEkOZx+K1ZmZYusZQaLUdjZHajvbYDIH4K1nG82rNFL7mQQ0S8SWM7luhv7f1FpG7mMEMNReJs2boXZC+kyVuX039HgYRMJ/BnOeOuy6YsC6U8L5ZSHyl7eUiSBzSpwbI9fGyAX+173MXcqkagy1UErVSHpvBETrERijR1qOhsGCBmEMZMLj9VxrQpUZ3mImCeSNVZlyI8TIhf9Gm+TIchm4aLjA3itEekyWb8XpEc6AJDJRaGvLKShHZr4aIex2ApTgOPOg2/KK1FBrVBxictnXuYVC5IgRk8oAiUEQPSfjIE9ZS1mA7NiDxWOXu61JLWW2LKLTUnLxyMMPgwcJA41btXoVAb5sfUzNQzr7eXo8C1k1pigvB0XZ2Xx+zPYtm7B9/Sac3n8Yp/Ydgsete3hnogAA3y1kb9qcPOgzMrHws89xajc7kfLyUBwdjeyQEO5Mpi3JRXl+BsrzGPwUZEOVlYKi2CiLSkxhsD9KI4Pxw+ef4sD+nejUpTO2/7KcxDpAQgQfYIyEMLZf+6HIR7g4pg/xRMiVk6jzUi282rwpku9fhNb/AdS+TjCEuGDRB1ONa9adHeyNlMFe4FgPNK5Xh9spx9w4gkQS8Afchj4zBhr3S9A+OC1CzCmTpXKlW8kU7WQ2KzGSsH+HAmK2mMeDXXi9Z3vUeO4Z3Fo9j538Oy0hhoKqMQ/2cvdVRLDN4KJonWxXF2OnreyCg21lkmuZo/oY3lZGbWPz2YLA7hPF3vxhbDHYxwBn85e8ElOVA/+38T9PP8u+qIrHjkoBDF2pIDEcvfmtAowcXg7zmS96bpkcAe2dA9AF34eewYjm3nHBOlkGMJaVl4tQh7mbBPsELw5XXm5bhK2KSoVBv0ug43FLcBhj369fthDLvvsGi5YsxtZNf0GdnoidO7ayzYe9LqHu+OGzj4QqTP9e2LZ6BW4d2IZaNV7AtHGjgGhfm+CiDE0wyzJiA3F6w1pMGjnMuEksnT0DqxZ+gS0rvoOObTSIDuTgQo5iF7dvRL4PzXkJhiEqkAdtSiku97Dq6wVo26oldv3+Cxfql4b6m+ldLGySjfCiEO2HmOAlmyJMmvMSgSwGLzSk0jTnJZYL9tPNhlNK1Rcr8MI2eIKXgmy2uefmIYWE+rGOT/Wmlg/ephJrahuT4OVRqME4hZwE+1LbmJM430WCl0cRemPFRbJHpmRQ7i4mH0ZJLT0SuGwWZ3xsEm2RCVwo6aSEdN0ZShI18GaJ0l1fDRd+01V6gpfvWU6ykiWuY2fuN/6f+4z/FUv3C+BCYnSpVewDcY7LOzI7ZErQyYKYWqveYrf/dESHYWK1hQT5QxawpJ5E93MZ1LAkf89FDQ5e0eDsPQ1O3lFzWBn0GTCS3Wc427v7zQH6fmyKfiyGsJ8P/USMOZWM2VaCHlMW/DZ23/6zhL/Hg30/hB3zaHZco+YJQe1s32zV47yzGucfangcv6vGKfZcdl/X4LCTBkfua7D3lpZXn4Z/JxgC8Jk17Pvx7POEn8xn0Mhnz7z/h2n+jDSDhgONzByAwIbbN28whVSp4SYBm81BRnI54yCjGKr5szhIU5ozQ5WYNSLIkBZmu9haRrNlHgRosemccI7R+cZbyq4JZhGSNubwXYXAX2a5zOfGKOyWb0jDL0WIIXCRIOahOMTVRWzTCog2MJBRc9F/apYGyZk0P4kdX4hB5gimhR93+yJ9icqsqhEYVcpuL+c/o/AL14iOYXokpLHHzFYjhT1uOoMl+jup7DNVT+TVUmtBDmqP2P3ouMhRjW5zDzWPxAwNMhiAJbDPnmFCdcdDnIPjYxzkqUVAhMk+2tQKV6iwis62gJjszCIcP3YGTz75FJo2bYY7t5yRkV6A5IRM5GcUoiirmEURijILkZOUxT4XICUlFitX/ozlK5Zh4aJ5LBZi5qwPjGvAtwsWQpOeidyYWORGx6AoLp4HX2/Dwo2uZBoGMOpCcchlgD+K4mNQnpPObZZzA2VruWivrApjL1hmMs6cPoYeHdphzbIl+H3xV/ht8QKs/OpLOB3ew/cQAhiEeSP40kl+PEfWskUm2kdoeWb7odb3Hhf0f/We0PI8683RWLf0C/w+7yO88PxzmDysP3scdtJ5X0O58xno4vygpRZy3kZmpQpjdCSzAzEWQy5tQMyNLQqI2SHmLfKBl7JKzMPdiNizXLCG/u4jdmLtsQ4wFFfWCU5lvmyhT/QWtDEk8L+0xj7E2AQZGxUZys+UFRmqxijbyuTzY+SWy5JbGdkuU2vZVfY8w9n/9OEproepyoH/22AA0wtV8fhhG2DWCQJ+efWF+kWtAYzrCQYw8vkvYvXl/mHuQMYB5u5B6ILucYCh9jG1RfXFfNYLAYw+Ox7lwQ+hYl870jb22JAiDwYqJW43hCB7Y/+HXKuiCvGAPicJ5ZkpOHpkH96dNhVxHiw7KEoB/JxQ+4XqGN6rG5AWhrWLvhCuRu1lr1dePDxP7EXtWrXwztiRHGAq5STGbqNZLqogD9zYux2De/UwK9l3Z5tPny6dMKR3T/6ZbqOJy73Z1z07deDRr1sXPthS+p0BPbojz98TSW7OMnCxBS+2Ki8hMs2LTLQfHomi9FSU5IhDKiNJ7yKrusTI28YULWMMXlI5vOSikMFLIuldKgMvorsRJRzWbJKlqourWHl5IK+8+Arw4smSmHNiy40ZvNwXEsNDNma6kM6FhPrbLsvaxc4IV9RpiCFVXR4Ga3DVQ8tuM/BWIwIYSmalVqOf2P2GvrPBVIEZvhQL9wqVAEqgJXH+O6tNgyffFGencH0L27OGLKXk2oAH/moOLFRtIWH8698YsGSLHrcfleOWhxprD2vxyz4dr6B0eZ9BA0EEu99gBidD5JDyiQ34EGPIR5UIBbAM/sgypPsa/8anwnEN+VwAmaEshrEYwI6tJ7tfz9nC8+vCHm/KTwasPqrF74d1+PWgDn+e0OIOVWwC1HAKVLPEvBwrjurwwToDPt1k4BWqYd8Kls6ShoYqMwSGUtvZdNEQ4H3ZZwloqOVMqtRIxgDGuTQbZDNpxDazxTssW8skiFmhmC9jBJkTQuWOAPjgbT0eBGkRkVzOziMd1p+WVWNkIn+lwP+4WI05LRpQSMMvL0vDLx+Z7Jbv+FqCDL1XKFzFz9IAzKhkHWJSdMhiUEAVEoqwOB13AAuJ1SI8Tqiy+IQRrKh4hLHb6PawODUDBC0HltzCcuSS5iZdyx5Tyx+T3q8EJS7i33KT4CXYdtCxerD3OkGPT5Sev7clAKOg50QDPKPpmPPVyGbHG56g585rpJfxFu2YCWQkcT/X9oggI6/GSFbLcoiJj03jLWQH9h/FCy/UwIF9R6EqBXKySzD/y6/Qo1sPdOvSDW++8SYCHwUgxCcYBfkZOLB3N3Zu3IbywkJArUNpTi6O792Pk/sOIj8uCXkxCUZnshweUSZ75eAQFKcloTiV3S8sFOX5DJYi2brMoCU3wM+4fitbyWjQZbyLE/7+aw2mv/euxYDLGtWr48ExtkDFsxcwwhfvjhuNatWextkNLAGP9DaOAKA9V+PDTrIwN8xk8CJ/DLpo9+nk12EIvivs8zTz7dE1tq/HQcO+FgBG0sKcsA4xD2zoYRxxJhOF/Qb/63YgRlaNYQATslvoeDj742wRYGRDL621lF1iC4LHcbavszeWH9sEbmwQKjIVVWN4rvUPQebUSse1MQQxFLsXscdnx+7NjjXGryoH/o+jCmD+NwCGV1/WWbaPKQCGJuEaAYYGWMrF+3KAyYxiAMNuC7pvA2AuWbSPaeIDoIn2ttE2dv3fhRcOLddR4nqVgYIb1LHBUDNoUMcFQZuTILiFZSWgLJjt+tH+CLggTLD/Zua7/GoUQtzRuH5d9GjfFkVhnoi6fpr//OaujXyRoCFSLRo3xKQRQ9n9AyrpJOaCQl9XlAZ48CtiOZ4PkPLwFtLc7uKTdyajb9fO6NKuDf97BCvD+vZit3VB786djNGLRb/uXbFnza8cbOi+L9eqiXatWqKAgUtRaKAluMg0L7Ycx8zbxiJ55YXDS7YEL7FWxPryqou1yosALwmxlbFJzjbaJEttYwEs8ZAEwUZ4CRWSMLqyLPX6C5UXA+J45UXHr1Ir4UVyGaOkkOCFV11ErYsk0idgOXJXj4BYNYeWdSy5XHVMSExvemsRHF/OfkfPr8RLLWMEL9Igyu9Z0jrhM9O07Ger18awDw5j7jahpen9P0zi/LdFS2SCl3GiOJ8PlFwsVFmuM0D5eI0B3ViSP3gBO4a9Wlx01uDMPTXe/d6Ad38w8HawHh+yn7P7DPvEdrVkyOyKoeOfxpBZQljcLqvKcJD6TACYoV8IrWvDZTFiHnvuXwrC/97sPr3Yffux76f/YsD7q1j8asDbKwzYf0PLW9AIbHayr9ec1mL9OR2vygz9RrBwnvCzqeVMghop3hVNASimrTG5ncljlqilkao0vOVMZgogmQBI4n+jJbPcueywqbWMgiCGPtO5tfOKgbefXfPU4a/TgrvdrisCTNN5KRf4Sy1lcrvl84rBl0qIkVzKJICheCiDBzcRKCRBvV+kgYvmqc0sK1/D27byCgWgScsuR3yqColp5UjKYKBSqOLAkidCS0yKlv0ue99ECWJ9SZTvEWoKyWTDkaBj9QwXIMafHY+zAnqk9z4N8PSNFKpJpJ+JStKK2hiDcRimpIuxarUsVmOU82JoJgwNuGzTRmgv3r51Nz6ZM5d/3bFDJ/Tv09908YmtyRfOsX+s3sDARY20mESkcoOTRKgyc1GekYNstm7SWio5k1F7rnw+TFZwKFR5GShKYpDj74/SjBQ+IyYnMICv2SaAMW8lKwj2R5aXO9IDvKBjEBVw8xJaNm2CJ554Ame3rucXvOq89BJu7duO8OtnUO3ppzFu8ABoIrxRRsOYjQAj7J8Id8f17X9waBnYrSNU3jeQfusEcu+fQbnHJWGfp/3emQFLrC+vxGjuHJVVYU5abyWzJ+qv0Jlsj7GdzMArMd6mdjL6bNZSxhZaZwKYH/j/5vh3s7i9stnQS1vVmIurBR1MJNssUqmkv5ttHj8pBP629DE2KjIUFxwchnnKyuwYq9qYHwR9zJ7FgvXy6dVVOfB/DzC9URWPH+YAI5Y/r/5hG2Co5HpnB18ADPIKjC2A8b4CQ1a0CDBO0KVFQO100jbAuLLvA+5Dl5skVF48rjoAL48DLTdNjmKRPtBmJECTFgtNejTUyZHQpEZBkxKBUt/7QhvZI2F+C9kcZ7jewMThg/hC9/uCz6GL9MbmHxdz8fW4Qf1xc/dG/rPJo4Yi35s95xAPNGvYAG+NHGYOMJWwP5aiLOgRykMY2LHQ87axIJSFeOH89g3se7Z7R1PrmHnoY0JgiGG7c0wYzmzfjFlvC+X+HxfMQ1l4CN/MrFVdbLWNcXiRRPsyu2QlvHDNS1SClaqLObgI8JJmDi9xjldeKJEwwktUKe9hlyovXtb0LoHC1Vg+3I/BC28bY0kLhxc3E7ycFCsvR2SVF7k1MsELtfKQUJ+A5dBtPbfCJXChq+nHnfQMXNS44KLl0PK9ON2d4GWZOIySrsgvY0nrhM8vseThKTRsORD1m/VEnaY98dlWoYXpfZmzGCXVE1ea4EUpzu/Lkvl7vmpejfhhr47DzKFrGsxiiXwvticP/BQY8JmoTfnECrB8/PjAIoFIZWPoTFMoQcbYXjZHATKfWwcZan8bLps5M2iBKQaLbXTkajaAff3nSR3X0hy6o8FFDw0uuKtx1lXDwMSAib8IoEiv8+gfBD3RxJ/Flj1ZUKXm3d9NJgG8BW2tuUkAtZzNXm8yBZgnq8xQi5myMmMcmLnfNCSTKjDUUkYVmdXHhbZEDwYxpI0heN4izo7ZdcUk8Kfz9ZC1ljJnUzsZH3zpYTn40liF8TdBjHOgOQwQWEitXe6iS5iH6PhFIn9qK4tJ1jKIUSOdRWqWSnAADDUNoKT7KV3CPBThKLzIIYYAJShOxy9SELTI46EsqKrjHyO4DSZlaI3HYXJb01laLUcXi1bR+UZNjHxdykwvQEhQFDp37srX2TZt2mHdnxuQkpgFdZEOu7ftwQ/f/ACvR244dfQ4EsISUF5ahKykVC7qV1orm+yVZbNhRIDJDAlDWS4DmOQE3kqWw6Isk0FMchxyggLNISbY3wJiigK8octLB3KSEXrjIrq2b4s0t/v467sl/Ngvbd+IT6e9zefMXNu5CfpwL5T6kIbzngAxbF+kFm0VQUykJ2+brvdyLdzbvY6L+bWPrvP93egy6nIWagY3urRw7lSmNTqSnTavwtipxNh2J9tvPuhSMSfGILWT3dsrVGIof7kjgxiXvfDYtBSDOrVGzAn2Zr7PfnZ9s/nMGGuVGLlT2e0t7G94CG1z19cL+harILPGelXGUetlq7NjrIj8j9ioyBz4jgv8q3Lg/zaqAOZfAZhVYvWlAoDhAn6xfawigKGpuiwMKcHQ+V7nAyx1Afegy4xGOQMYS/cxoXWs3OsG172og5x5W5n1+S6PDy8l7jdQ8ug2yoI9OKRoc9IZqERCFe6N8ig/lPk7C/dhgFPCFmV+lclbXKy973MBvi7YHaX+LujfrTO/MnVqE3vdChIw731BzDigexf++VcGN+XBntAEuaNJg/p49/XRQFI4iuwOnbQOLhZDKEm0z11jPFAc+IiDCjnJFPk/Ej6LUUgRSCFoXZCRjN2rV/HjC7h+BdqYCAfgRTGoUgEvpHspTE2xhBeZWD/dAXjJY/DiqFifItroNpZvbBszCfYNZpUXud7lrjiN3J0lUnFp1isvZvByxxxezAZSinNdaBjlyQeCs9Q3e4SvyUmKqi6SlS6vuuwR5oYQvHBtBNtL31nijKerPc+gpQc++Tsfrbq9g5p12+Kjv4Ur/JQkS7bI0hDKsStEeFnK4GWhoHOhgZGDWfLuH10Ol8By7Dyvxae/69GTgUF/Etx/KRPcy6otj1s1kYPHvx3W/qaxGiOBzFxTRWa4Mr4UY75ixs0iYaYNfaZqTQ8yGGCPMW+jHou36vDjAR3uBajZuaJm50o5jjhpMHerHt/s0+P9Pwzoz0Bx8FIBaiTTBGVM/c0UVKl5T3Q+mym2ncnn0Hyx0WQAIBf+G+fLyKoyVJFZdURoLftNFPy7M4iJTi3HgVsGXo3ZccncpYxDjLwS4yRAzBkZxCjbyW4obJYdgRgp5FbF3mGCW9mjED0X6HuF6swtkhX397ASrhVUX5xFB0Fl0Pv8nuy4lSE9D2NbHMkIk3VIydIagcpbsloOl1VjZCBDa06kFYihVrLc7BJ4evjjrUlT4Onuj/Iy8MpMEvtZSU4ZVHnlgE4DVUEJUqJTkJ2cgeK8XGTEJRkHXPIhl2azYWIsICYrLAK50dHIDRcGXOaEEMQEoTw3netgqBJjWtMDLIdcBvigKDwQ6txU6NgeEnWX7dUxofjj26/5HiFV7Pt17cxbyUp9nQUNJ3fQNFVhytieihAXDOnZBa2bNkbstaPQ+NwyXpg0Agzb81Vs/9clB3M3Uu294wotjC2IOWobYOy2k5nPiTH4ssU7M5YdKzte0sjwdrIdgr2yzzHEHV6FpvVewsONi3lLGc95bmxSQIydagy1lFGXij97I0azN9nDgwKwWEBMJTQyBDEXHajG0OyYk1YE/keXW4GYHznIVOXA/znA9EFVPH7wN4LRQtkWwGwQ3sSVARino3zhMWTHQuvGFqgH7D7R3lzAV+58WoSXC2buY2UPznF40cT5o+zheSu6l5sVV19oQZVCtsASkJQFPIQmKYJXVrTZiSiP8BYX43so8bzNwxxY7llYHVOo/djClBiM4X16okPrljDE+OHA6hXc3rJf105YNPM9vuhf2LyOi/BVAa5oVK8uundoi6jblxjUeFi0iVUGXJSzXKxFgRTcacyLw4sqPAhRTnfwTLVq6NWlM2JdHqDUOLk5wCjWt4QXme5FYZecye2S46AuyTODF2PrmMPwkou4GMfaxkytYzlctG9dsG8FXliScpclNTdYkhYcx5KVbLWgebFXeZG1jUnwYm0gJVVgAmM12HdTz+e6OAVoecJJV9R/FNvFCF5IyL10l2kg5RJ2+9iPz/Lz5e2lAVh4CGjc5nXUrNcOM/4SkuDJv5gqLwQvY1YIug2Cl+Hi/BZKxocuNMCPwQuNAH/rWwNvEev8Prg4nzQkHF5kVRdHKiy2KiX/22GtrUwp9le2lg37whRWgWaBGF+ZD+nkdtLs5/3Y/QbMA95YBm7XPGqJAUt367mV8zlnNU480GDTZQ323NLg0y169GM5zlB235E/COYJNGOHHODo/zRRPpvmV6EyQ1U0AhmaRfPRXyaXs883mIZqSjAjbzOTBmVSRYaDjKiRoUofVWTIdpkE/lQBNIOY61YgRtTEKIX9UjuZ1EomQYxksSxvJ5ME/nJtjLsMOjxDrc9coeBQI2rS5OHpILw8FKsotsCkMqF8DvQ5gkEMVWPkECMffGmcGSNzKRMgJtcCYsiVjKCFPtP3xjYzCvY9uSxmJWUgNSYFyVHJ3LikOC8bKZFxxiGXlgMuYyyqMFlkohIaZrrAFBSEooRYlGWlCuu37KKUspUsP5AgxhvlmUkoiQ2DLjIQaV4uGDd0sGDZ/NRTmPX2RETePA9NkIdxsKURYqQ2MrYXI9oLg3t0QZc2rYEwF5ST+Q6f23bFVIXhFy7PQ81ClxgIbbAztE7yuTB2IMbpqANVGBuVGEkTc2sn/x6RLsKQTYKY+2xh9jsJnz0r8NOM8YJZwbdsEfI8YD4vxh7EGEFmgyDwp7zKjb1Rk9iJFnSNvcHY95dWW4GYSjiWUZ52wUGRv4VT2Qqr+piqHPi/DQYwfVEVjx/8TWDUv9ipwEjtY5UFGGof87gAres5GHLioXE+A7XLWUuAcWMLXIATdGSZ7M1gg4DGrmj/tnV4EcHDCCQ+91EeEwBtVgq0mbFQx4dCzaCixNgWRr+jhJZ7YpncyTzYgq0PZlDx6C7Kg9x4BaZXx3a4tONvvugN6tEV2R53UeelmhjRtxeSXW5BFegObYgn9q5awe+zdfm3HGqEaouLQ7NbHAEXuS1yvq87AxYvFIb4GuGFA0xEMCIZwNBxbPyZLWDpycgN9KsQXIyaF4tZLxEMWKJQmpOJwpQUwXHMwirZNrykyiovjwUv4pyXIJlVsm+Y3qZNMocXlpiFJdCMDa3x6rOy8nJc0TYmWSRTYmi0RxaF+gQvdEWctC6pOeWITlXjjq+GXzWnBJSuphO40BV1ghcS79OVdoIXrodgCerY2Rf5/+StJcH4bIcejV4bjeovtcC0P4TkVz7TheCFWsZGfi20QpHOgwT6W89rcdtLjdUHtPj9gA6XH2pwzVWN0/c0mMxgZiSJ4GXtYv8qsHxIYfh34l8AmaFf2ICZuWJIrWbzRKBZZB4EhHxwJouB84E+7He6sr/10RoDNp/VYs0xLTtPNLjySI2bvmoOOeN/MDDYNGAEg5mBSwQbZ3I+e1N0h+MzaX6RmQPIrJupKkNtZp/9LcQXIsxIs2aoxYzOHzqPqLWMzrWVh4QBmJLlMplE0ADMQ3f0+PMksI1mxlyzbCeTa2KkgZcSxMgtlpWtZMpKjFIXwyEgxBxi5CDjZQdclPAiN9pQwsvjgAq99+8rwhrESEYBkUkEMVpjO5w5hOnMZsbINTG0JimdyQhglOtXElkuE8TEpHKQkcxL0uPTUFqYx6CGrZWSblCswphDDFVhzLUw2VIFRmrxDQyCuiALhTHsdjnAWBH0E8AURQZDk58OfWQQbh3YxdejZZ/NhvtploQnR7L9zlPoHBAHW0oX/vhey/ZRhHngzu4N3Gp5WK+uLGl3QrnnNRFghOHT8ipMOQMWjZ9oq+xk7khWmUqMPXcy8zkxsnYylrcYbm6HIYot+lEPkHjoF8x8YzBeeqE6f95v9O2EFBK6399tOS/mhqMg87fgUkbt+QGXgZQQQex//hcRZP50sCKz+vG0MWdWOjQAsyoH/m+jCmD+nwDMJtsAkx0Ng/NRhwCG3EfUbPGyABhqHWOLnC4vCeU+t1HmZq117GbFlRdaUAlcSNcS5YfyaH9ocxOhSQ5HWZA7ygJdhNYw+n1HgEURGgYvnsf3cmipV/tlvth9MvUtZHjcw6gBfTi0qIM9+PDJL9+byhZ+oV1MH+qFuDvCZPXdq5Zz3Urlqi1SeNqFl3w/DxbuKIkJ4VfU1DmpsuGUPiiLCGHr9V1Bu/Mty7CS460PqLQCLzlmdsnCoMrMCAYvuZkoSE1lHBujgJcExyovOWLbWKXhRTbnRVZ58bLTNsbhhYFLKIuLYsJWkWCfrmKTw5PZbJdzgsMYwQu18pDA+sQDHSKT1YhNK8ejcA1LDnU4eEuHQyx+2CskoVR1IahZsFmYH0JX3eezt9CojwWAefuHJAz96CKeevo5NO82C1NXC5WXCVLL2I+i3mWRkFS/s9LAnbbu+6j5lPupy4SqS5+PaJaKAR/+osfCdXrc9y7HV2v16P2+9arLY1VJ5NAxg8UH/1JYgRh7bWVGkJGL/aX5M5+bt5nZhJkvZSFVaOSxUNAYDWAw05NBUnf2Nyb9aMCn7LX94Dc9Dt3Q4A57je8ymPnrtBbf7tJhxX4dhlBlZ5HQbkZ6JQJQeWWGO57JYGamwgBgrgxkFlG7IbWWyZzLfhJdy34/ZoIY3yhBF7ODfU2W3lI7mdGdTNTEEMRIehg5xFxWzInhrWQ+JogxDryUAYISYpTVGGVFxlbLmLsdwb6jVRcnWciPWRlmbXGiXbTxb7HbIpKoQqthEGPgIMMhTAYykjZGDjGSxbK1GTHKSBUhRj7gMiUqGYU5OWxdzBbWTxFgqJptvQqjgBjRVpmCNIsFsVHclSyHHMnMBP2WAy7z/b1QnpGIsqQoZLo7IezmZahCfPheRSYywmDLh+YAI0KMiu2dJf7O+GjSOL6O+Z9kuYH/XW6+I1VghFBADNkqJwZBF+HBRytIc2EqCzG2Z8RYEfdL1RjKXUgHk+SFpYu+FIxtnn8GnjuWo4xaypz3Cm1lyqGXVqsxG+xrY678xU60fYyM2RsumG0od7cJ1ZSrf1aircwBbYxVgb8ViOEgUwUw/0cAph+q4vHjHwEMWwAM4Q9Ygu4k2CgrAYaFITvGAmDM579cQpnrJWiivKBlixm3UK6gdaxUWX0xVl1uoTzCB9rMOGgySJAfwzUtJsgRQcVKW1hFQWVzbZgXjv7xq2BV3LIFfl+yALkMXhDlj7jbQhI6ekBf1KxRA7OnTOIWlHwQGAOYINFHf+/vbEGJDTWHFimsVlvsV1zyxVYxqrqURIdAnZ3MwaUkJoxvSvL5LhxgnO/JACbRBC9WBPsmu2RzeOGtY5FR3Cq5MIXBS5gALxlR5o5jFcFLLq+8OAYu5m1j+bxtLEgU7PtHKqySCV5CTIJ9Y+VFhBdJvGzNKvkIzXiRaV6U8PK3CC8ELatEq9sHgVqWeFHySi1HQqvPDS8t+/tUjSEBv4FfSadEVJroTm1D1EL0OXs7jZxzjf9P3lyWij5vH+Bfj1uWjcmrhKv3Y8WWsRFfC1UBgpf3VunZc9Bg/xWNMBvlEyH4YEkW/VlC348l+P1nmmauVBpclNWRGbJ4XxbvsZj+L8X74uN/aBtmbDqWKasyc2RzayThvyj+H2qv3UwJOvNk7WcsRpAhwJfCTB2KoWIVh0wCNp7V4uQ9NU7d1+CCiwY/7NZxY4VhS9jPFwtVGXKNmyDBjMzpTGozk+bPSHqZuRtMIEMQLM2ToWqMBDHUUkatZQQxXhFqDtGk06J2R2lWjDQnhs5vOs+PyebEnKNhl26mSoxUhSGIIb3YbQXE2Gsps6eN8bShdXG3I9Z3drDKIuleHI37ChiTV5TodiPEhMIIMRLIUGsZt1uOECAmJNoEMUpRv7VIsgIwFFSJKS8tREZcsulikIWYX6zCWACMrAoTIqzfquw0FMZHIycowAbESADjjeIodv+sJBQF+0Ad6se1lQV8QLI77xQwAYy8jewed+H0Py3Mr3p3zHCUed+Bmroo2N6tkrWRWbSSURWGgY6e2sbZ91pyKJO1kvGw6UymrMQcsl2JubufX2A1q8RQ3GY5DMtliv1vY83aNQg8wd5kbuxN5bRXEPjbG3xJ+dANBysxNI7i8h/C5yj2Rktgb6x7203DLx0FmctrKtbGnFtlHWJO/mR1AGZVDvzfRhXA/K8ADHtDXftL6OesoAJDQyypyiJVYEwLyhHoXE4JM2Dcz9sBGAYszuehy02EOvABytwuVeA6ZqV1TIKXKF/uIkauYryFjJzGOKjcd6jCYi2K+cwWYW5LqZ8w1IsGfzVv1BBBV1gWG+kLXbAnkpyucW0Jn8DctAnCrp0xal107Hdi71wRhhN26YQUlzvsZ14VVFs8HKi2eKAozB+qNPa65maKfcwR7HYvGbz4GR1nVFHh+PqTOfw41n7/HZCSZGXGi7nbWI5iUKWke8mNj0d5Ua6gezGDFxtzXqy1jcn6wisKSgqUgn2j25g9wb6oeQlL1BkrLxfFRE2peTlsxW1MgpdNMr0LiacpYdx+Wc9ASYNj93Q8sfxhv3B1nNp9CFgo6fxso2lCuwQuJOCeI852mbVBh95vbROg5ZsU9Hz7MP961OJUvPGLSe9C8EKC82EMYE6y5PiOlxpTvzdwjctQsZIgwQtP1qUEniX1g2Y5KMC3V1WRQOU9S2AZMl2PwZUOnUXQ4/DHfE/8e1JF5kMrECOGzVa4j63MrVFWaD41BxophjsCNbLgICRWcPqwv9ODvb492DEs/FuHfdc0uO5ZjmN3NPiAQecQmsvD/uawb8CHbNJwTYKZN1damgBQZUYCmU/F1jJJ7C/ZL5MxxIoDIsQcFYCaXMvOPNQzkNFgFwMaaVaMtUoMnfcnncQqjAgxFxWtZBLAyIX91gDAohoTLLqThdoObsdcgUjfHrjcdxBapPk2tyuAMWcZyJDdcniijg/WdBdb2zxlLXGCLkaDQMmdjFdi8h2GmBQrEEN6mNz0TBTlZgv6wZgEhRbGtiOZRSuZqIUpz88QqjBmrWQBFlWYPF9PlPOLXyEo8JP2H3fZxTYXM4gpZfuiyvcByn2dMGHIADz37DNw3r+Zt5OVekh79zUFxFyWaWEucEMffTrLEYKcREeysxYQY9NeuRLCfkHcv8+iGoP7e5F/fgPeeedtXD9zEAi9zvKdLYLNsoXVsjT8UgYylWkpo2oMVUmc2Bs3nr25XA+x29cJYGITYtZaaSlbbamNcUTgb0UbU5UDVwHM/0cBZr1jAON+Gob0cHOAoYXlDlswkvyhD3sI7f2j0LLFyirAuLHwuQ1dWiRUfndRZjbz5UbFrWOilaOKgYQmLVpwCvO881iwIq+22Bo2aQj1gsuRPTzJPE8ifQZeSInA0T9X4cknnxRsM1s052BT4u+KYn83aEJ9sH/NL/xnvy2aB10021gCPB6v4kLg4u2KoogAAVzyMlAaH4FCBig00yXf75FZ1UU+nLI0IhSel4RZI2u+WwakJlutupg7joVbivZj41CWn42cOLaxWnUcS7YJL4VUeaG2sVjHh1TK4YVEs6a2MQ1PIrxsCfbFtrHwRHPNCyVp1DJjVnm5K1yZPiC2je2SNC8XZW1jZ4XJ6GRte9Fdh5B4NQ7f0fMr4kp7ZEmoL1VdKPn8nMUnIrhQu9CMdTQ0sRgNX3ud/09eX5qCHpMFgBn+dRrGssR25BLh6j4JzMkW+fQDDX7YpcPo+QY+zHGEHFw+l1UcrIj0bWpbZtgAFgWkyMMMPqZpKx9WAMYCZKbLjmeGCDIfOib4twY08rDQz0ghbztTho0Kjq3ozf7uCAY1E5cYsHCjHjfc1dhxUYs1R7W8/Y/m9FBlZgR7K46hNrOfBZOGSWKbGbnO0VBNEv7PklVjqAVxkQgxku2yEWLEWTE0DJOMJGheDGli6HxWQoxkr3zsngDxZxSi/itSFYYgxts6xEgtZU52qjHusrYyyXLZ3myXhw6Ai6RrsQUs9N6nkEOLMqw9D7O2MvEiSJgIMW4hJiB7JKvC+PNZMQxiYgRRf1RcnsV8mMq0kiVHJqM4PxcF2ZlIjYp32JHMCDBhgqCfr+VsbS9JTURJWqICYEyC/nzJVjnAB4XhAdAUpIsAY9qjBIBxNRuwTABTzgCGKjDPP/ccpr0+EjoGL+RIJuzb1gBGUYVhuYDa+zr0pI99cFqEl/9NiDEX+OPhIaSe/JOvuX/MnQ4URsHgxRb8qxtEm+VdVqox2yzbyiyqMXZA5tIfgr4mmZ1oUc6CQxlVY/j8vT//mci/IoG/QuRflQP/5wDTH1Xx+GEOMGsrAJgtwhuZ4EUSw9kDmJQgtqARwBxjAHORAUwsA5iLMvtkBi8Pz0GTEMQHV5a5XKhA93LbUvMiTgPW5adCRfbGj+4+NrDYghYzgAnzhu+5o0ZryY+nvoXZb0/Ec888w28jiNnw/VJoQrwZvLgziHGHIdIPTerXQ9tWryD6/nWUh/k6BC7yNjECF/palRKD8qw0FskoS47jpf8CqrYEeCM/0Bxa5PAiAUy0izM/zp+/XgRdcqJNvYu1tjHSveTECPCSG5/IdS/mgyoT2AacXGHlJd7Byos054UcfgheqEWDrnJSywb1n1PyILWOSa5FktD3nlGwrzO1jclaxqj336pg31rl5azQNkaJ4c+HKanTsQRIy4FFmu3C7ZFFeCG9iyTUJ3ihpJNmgFACSlfTZ4gzQvggxL+AgR/e4P+Tsd/moutEoRVjyFepGL1McMcih7G1x3W48FCDrzfq0IsS8s9kVZe5YtXlE9vWyDbBRd4KZgNYLCCDAORdjSneUVc+5L8vDxncWFRkZsjay2Ya7LqX/SOgUbahWWtHcyDofzOE/W8Gfya095E2afUBHbac0eA8+1/uv67B2KXg0X8eu+9iYNQyoWVw7ApTmxlVY+hckWbKkDaGzquFW0WI2S3As2S1THNiSNy/86og7D9wU49N54TZRZKo3wgxd0x6mJOiMxm9RyRr5SuiM5k1iJEcyuwBgLwaU9FASkcdxpwqABd70ELPwd7zuB9g+Tyo0hTKICYpU2N8HpK2x5vPjNEZKzEh0SWIiCngBiOOQEyy1SpMKrKS0rmgPzMhSRD029HCWAr6w2XreAifDaMpykZeeKgViJFXYXz5PlKWFofShEgU0p7ja2pvFnQwsiqMtxMf5Hx4tWBQ8+mUifx70559Q2wjs1GFkUGMLt4f2gh3aJxOiK1kSog5aWdGjB1hv1Vxv6kaQwCTdnq9YGwzdyrgw/KZBHZiJNKJcIDlPdvsVGMq0sbYAZmr7I18geVdj04Lwy8DLgkQQwJ/h0HmMasxEsSc+rkqB/6PgwHMAFTF44c5wPzx7wJMcqBdgOHtYw/Pc3jRxAdyLYzteS+3rdolk2CfRPrlcUHs+/uVgpaKYEUepf6u3D2MdC0kzt+64lu0aNwQT4hTla/s3Yo/v/2aTzKOu3eNPW9fYfBksBfi7l9Dw3p1sejjGUBKFArM9C62hfmka8nzdkVhqC/K2Iaiyc9EWVIMiqPCUBjCNh0fT6vVFiW4GAEmMhwRD+6jWrVq6NS2LSIfMmiLjrQPL3LdCwtVYQ7y2KZqIdrnbWPJ5roXC3jJ5YL9ysFLjnV4idCZ6V7cZI5jlIRQ20uYrPIitY2dk8T6TlbmvEhuY1YE+xK8XPfScniRhg1Ks12obYz0L1+L8DJfFOpT5YXafyjx5FWXP8xnu0xjQNP7nTP8HOr/sRt6vHcdT1V7EfVem8yHLX7wmwHbLmix7bwWvT4WkmC6qm+susyt2BrZaquYospi0QamrJi8qzYFAchU4fOAyWp0Ga1G/0lqDJnCbrMVb4u/U1FIcGOs1OjNQUbeXjbDvui/IgOAigBnqDJmVzI+MTcTkKoyXdkyMPU7A1bt1eG+rxp3vNX4YY8ObywzoOscwdp51HeCaQMN0CSdDD9XVouuZX8JrYjUksjbyWQOZQQx5E5G5+vKIwT17Hz11eLvM8LsIoKY3SLEHLxlqsRQFea4TNRPEKO0VpY0MXIgUELMfUU1RtlWpqy0PAyuvKOYPXixBS10MeO64nnIQaai50GtqHQxJD5dy15TAwcZyaRAmhdD65IwH8a6tbJDVRjxwg8J+ksK8pCfkSFUYWJMAGOCmBibjmRyQT8BTFFiHFQ5acgOsC7oz5dpYUpi2X6uKeaVmNLYMBSRFsb7oRnAFHk7ozzQHboIb+6+2aN9WyTfvcDbyUp5BUbau6/b18JQUEcGAxYdywO0kR4sXzghAsxZx+yVHanEWIUYc4DZu5S9Ob2Pw0DuZQHsDZLI6PYBe0Nd22iCGD43Zrvtagw5lV3fZCXsVGMesDduONuMQtkmdH+nKPBfV4lqjBWB/wUHhl+yqMqB/9uoAph/DWDWVAww9GZ9XIBxOQd9brxVgNESwCQGo9QMYG5VUH0RKi9qBhPqhFAOMraE+ZWpsCijhC3WNMBLFeCGjT8swZrF87Dum4VwO84y1+x4BF46iTOb2GKTn4pjf63mC2Hg5dMcYOjKFVKjMfe9d3h/cL6vK0qDHtlvFZOJ8ksTGTCkJHBhPjnEFIpXyEjfQtaXBTbAxQJeRJtkApg4d1d+jKu++QbIzDAT6psNqVTCS1gk8lOSUJaXJcx6ibSme0m2hJdYBi9ZgttYXCUrL1EyzQuHl2gTvHjLdC9ustYxulpKiQm1jYUmaLkgmYLg5ayLIFimqgvNw7CY83LNNOdl4wUTvJCugFdevHQMjAR4ocoLff5O1LyQPTI5jEnw8oU4dZ0qLwQvlHgSuJBQm+CF2yOTtS77etiCYDz/0it49sXGeIPdXqsZufk0wrzNlFhpsfmkFv1mC4mwmdZFMZDSWsuYpd0xhORfBBebbWDKigmDkP5vCdFvohp93lCj+1g1xs0ox+5j5Zj+RTn6TCjH4MnWQgQYR2KKDGQoFBWZIXKgeV8JM7DZZmavUuNIxeaxhn0qqzsizAwj8f8nQoyez86DpQacvqvBWScN/jql5fbYQ8XhpCOWCNUYqaVMCTHzRIhZKmpiyJ1spdhKtuakYPUdl67m4n6qJm4XZ8RwiLkBHLhlaiWj9wVvJXM2VWHovXNFATEEAzcrqMZY05XIw/lxrJAr0LhYgIuPcJzXHpmHpO3hVtFeFT8PCWToPjQ7isT99DM3ozuZMCuGzESotVWYD1PkcCuZtSpMWkwK0uNSeCtZbiq7TVxrLefC2NDCyAEmJBh54WFQ5WagIJrdHmRDCxPI9pcQfz7UUqjwR6M8ne3ZWYlQJUUKbWS+QhtZmb8rCtj+OGuSMDfF/ww78aK8xD36tu0qjBFgFFUYlh+oyZUsgUEMuZLZhBg7lRgnByBGATJwOYKUk3/x5zB1SC8U0dDLe3uFoZceLLdJJiGUE8t1aNjldhnEKAX+Wx0Q+duoxpDAn0AmlL0JU9jfc2HHdeHXCgT+a+3bLTs4/LIqB/6vAea5gaiKxw+LIZbWAMY4xLISAHNrnwAwEa7Q3mW3xfrwqyt0pcUMYFwuQJsQyKswJoC5YVv3Yqy8SPASItz+L0KL1Odb4ueCkiB3bFuxDMP79uKLnBTPVHsaIwf2ww9zWWYSFcArK5uXL+M/87vAFt9wP+iiAuF/5SyaNWqAVs2aosCPQUmQl/VWMQYs0vwWElGq2WajSotnEBOHorBAodoS4GOz4qKstpjgRdio8kOCoIqJwteffcKPccWihVDFx0GbxMAokm18ISEWc15M8BKB/GQBXmjTzIiMU7SOSfCSatY6RvCSHp8OVVkREuMzHLJKNq+85BmtkuVtY96ytjHqSX8or7xI8JKoNc61kFrHTjmbWsaodYbaxg5UUHmhVpy/zhgYvGg5vBCw/CDCyzKx8kKzXhZuF/QuHF42msCFWsY+FKsuZJlL4CINppQcxt5gb8EBn0fgf554HnW7rUT7AfNxcP8OfiV8FEtke8w0CciNWpdPH7Pq8p684iJrB7MCLBQ9x6vRjYFKz3FqvDVHjYkfl2PmQhVuOKlw/Z4KF2+W4fdNZXhrtgp9J6gw6C0bwUDGkTADmSmKdrNpGguYMba9KdvMZlTsZuYI1PyTMPufyGFG1oZGA0YHs+jyPjtfftXj4FUtdpzXcnczcjWTIOZ1saXsrZXmEMOtuDebKjEE1iukVrITwqDLKx46Bvdafk7T+c2rMOKgS7NWMnHI5SlZK9lFsZWMt5N5moOAHGKsaUqU7ViVApZA2dwW/8q3jPGKi5clvEjmBARllQUyus2TgUpSlgYebA1yEQd4SsJ+SdRPF1pCY0ocFvQn2tDCpEYlIyc1A2WFeUiNNtfCOFKFkbQwwlyYQJSksjU8M8WKrbIIMf7eUKUnojQhiu05AVBnJ6HA2w0lEYEoSwiXaWFcoAt9hPBrwgDe2W+/iWJ/Z5T7ORk1qRRkuGPSwlTgSGaEmNPCgMswV2iMon7zGTHahycev51MUY0xsO9Vzoex9J2x/Ll4b/sRcD0iaGRubGX5zUkYYtkJQzNjnA4K1suiBhh3KhD42xT52wCZC6uFXCvOU5gZQ0ZKvKWsEtUYayBzfpVNkKnKgf/bqAKYfwowl+wBzN/Cm+3G5soBDDmQsUWGA0zAbQ4wfGCV/13u/W4EGNeLUNPwSvYzQbx/reKZLxK8JDF4iQ8WKi+iw1gJdw1zfvyQBIpiaNkiHXz9DOq+9JKQ9H/5GdJ8XPDw2H7069YF7Vu35Lfv+nUFPM8cwTPPVGOw0hBxTjegDvOFOsIPP83/nN/n4vZN0EcFWcKLnyeDE7ZJxIaiJC6CbRopKM9ORlF4kFBt8fXknwvo6ligY61i8qqLfMZLcVQ43C5dwPiRI9C4QQN0bNMGF/bvR3pAAIpjYoWJzmYAE8XhpYDgJTcL2RxeYk2VF4vWMXN4oQ25uCAfGWnZDuleJHghm2T5nJfgaMu2MQ9521iQqW2MC/ZllRe57oX6/KWqC115Ng6pFCsvWy6awwvZ0h64pUdkcjlLcAR4kSovpDsg/cESsfIiuYzNFeGFLJKpZez9PwQ3qXdFeCFweVMUa5Od7qgfBKH+iKVA406fYerUqVi7diXeePsLjKVBip8qWsYeV+vygbm2xQxcppravAa9LVRWOo9Uo8soNRb/Uo4f/1Dh1w0ELWW45VyGSwxaZixQ4b0vVJg8R8Xup0I/Bi+DJ9sBmErGYDnMmLWXKVvMJKAxWELNdBuzZiS4sTaQs1LDO+FQ1YfDzCzr+htJV0P/3z7s++7scdYe0mHvJQ0GsP/9ENGimVdilgszgSSImcHOr9kixEgWy9+KhhJkNCFVYVax85gcyaiVjICGt5JdNrWSSfbKEsQYrZVdTFoYI8R4mFcwJJC5pWgrM9OV+Jtsju3Fff/K2SDbahm7YQVcqIJEz+WqpwFZ+TSrScef31U7bWXW2stuMbjxjdIjM1/Nb1e2ktEaRUN1CWJo/SKIoTWtotkwybZslaOFVrLcdAY5kVIVxhrARJtddLIcbhnCjVpouGVBVIR5FYYAJtAPBWFBUOelc3jJ9/VAeVYSSmJCGcRQtcVVBBjBUlkX6okM11t8b9v50zIgngGSNFPNDGBMVRibjmQyiFEzWFEzcNFnxfJBl1qnkxWL+h8HYiSB/132Znl0Cj57V6HeSzXRp11L9s9kbxxpCObNHTBc2wxDINswWJ7CW8u4S9nOCpzK7In8bcyOoaDhl3TfRNLhsJPxJntzX/zdBDDnSZi/UvhsBJnHEPiLEFOVA//nADMIVfH4YRtgCF4UAPOA7Y7397A3qAgwtxjAeJzhVsk0MErHAYbBy91D3H1MnxzE4YV6WvXpkdAE3hcqMHzRusQA5hLUQQ+hy4oTqy/mrmOlj6xUX9iiqEkK4/CirLz8E1ixFZpwH9w7tAsv16qJvb+xzDORgVMIW1hiGWB4u6BatafRr2sXNKpXF62bN0PIzYvQRPpDxe6T6irMXBnSpxfSH7lAFeorQosHDxLmF0cEso2CQUtmIlTpSSiKCOY2yAK0+IjQUpmKizm4KAdUFkdF8taxc3v2GG2fJ44di8yQUORHx5gE+ywyqG1MqrzQphkhOo5FEbxIjmOyYZVxYusYVV4keEnPRlxMJeAlNo/rXaxVXugKJyUJ0iwJqX/erPKSIA6p9DCHF2qNoeSMV11uCYmb0ip5oyjYJ6vkX46CO4x5hmuw+riBgwuvvEhVl12mljEOLxuFlh6yR5b0LgQv1DLGqy4EL78K8EJDDaWhlCMXC0kqtQxtO1eIP35fjnZtmuN/nuuC4fMFeBkqF+rbqrpYcxizV3WRwIVDQjn6TihHnzfK0X9iOTbsKcOJS2U4dbkMh8+WYd+JMuw5Xobh76jYfRisvCl87jNehb5vlGHQJCF6j7MR7H6VCXpsDjFi5WawtcqMBDTTNKaw0mpmFWretxLW2tDshbLS84GVx5wBi+qPLZiRWgGHMGjpyR7/9wNa7LmoFSBmnjhMc6kAMW+K7WR0btF5Rs52BM9kGkFALbWS8SGXxwWQOchA3D9Gg21XDNjIAH37RbGV7KrwXqD3BL03pFayE07mgn6pmmmrGkP6EnuJf2WgxJHfs1Z1IZBSVl14tcVTcB6kz7lF5Qw+ylGuVsE9TMef4yV38+dDAHTDy4rYX7RipvUmIVODgBg9By932awbusAiCPrLBUG/OBvGkeGWKXKAkaow0SnISclASX4uMuhikaOOZFaGW5KtcnFyPMoykpEj7gvGPcLfh92eiLLUeOT5PuL7T5HkSObrbmapTK6aiAnA6q/n8f3j72/ZyRkXAEOwGwxBrtDKZq9ZamGUwy0vWUBMufNpaENd+JBLAhoNfZprbi0AAP/0SURBVG8FYipbibFXjUHABcweNxhPP/UUS4nYwut2RDb4co+Q69AF21hP9hxvMrDZJlZjbGljrIn8t1SsjaEggf8llo+5HGJgSO4ZIsRQPhbNqDuWrDXvCXna5bXWIYbndEptDMv1LppDTFUO/N9GFcD8rwLMBhPAsDdjyO7liDv8G4cYoQKzyzbAhDOASQ2tGGCoApOTiFI+wLIC4T4tiL4PuONYqd8DM82Lw61iDoILFyr6CROICVqG9+2NTq+1hi4qAOUhXtxhTBfhj/XfL+GLOC18AVdY5hsXwhZ6N+giA/HJu1PY7U9j7+pf2I4XgXwvF94mRhbIRQQuNHSSBQ2dLAjwQp6PhwxcfBzTtyhaxWyBi9wiOZdtZuUJCQh94IxZ06bz40/w9UNRfIKx8kLwQpWX0jyh8iLNe5G3jaXbmPVC8FKUn4eMDMfhRS7WdwRe3ETHMbPKS6L1yotxzssdE7zstgYvssrLkbt6bkH7+zGDudPYbvOqiyTWl+Bl1p9Ce88HcngRqy5v/CTCy3Lhijq1Bw1me+WgBXRsBvy4OcLYovj0MzXRfuRhjF4ss0ee7ajWRTZs8j2ZQF9edRFBYMBEFToOV+GND1W80nLbuQxrt6qw8CcVvv1NgJUOw1ToPFKFAW+WYeDEUgYrpeg7vhRdhgvReVgpuo8qxcwFpZi9qBQfK+PrMuuxSIzFKmPMZjH9C/b3Rgh/k6KLLLqOKsfAtxS6GWOFRnIzEys1vEIjhdxFTWc0KzBrQfunYdQVidD0nmIwp/x/NMu6uYD0/+3xPrB6nwgxDGwGzzVVYl4XNTGSsH+WOCeGNFNfbxcAm85ZqsKQoJ+qMDTw0idKjQuuOg7oWy6Y9DDyIZdUnTxy13zApWQ/frGCasx1Mfm/ZaetrCJ4eRhs4BclKvo9h6ounsJx0jpww9uAorJyBh5q3iLnHalDcZmKrSU63PHTs2M3GNvKrsqez3UZzNDzuiOaAtDxZeSp2eMIxyvZKxsHXEZq2PqlQmh0sehIllXhOphoowpDgv6yogIGMqlmAGNdC2OnlUwcbqkuzEJeRKhxb+D7RaA/8sOCURgWJGhhaA9ie5EqNQ5liZHcup+6ChAbjGS3e1i9eAFfp94aOQyZHndhCH2EiKsnEXHlBFLuMToOduWz2Ex6mBuOCfoliKH2sTA3EWIYuBgh5qwCYipwJ3MQZPDwKOKPr+PPacboAez4L7Ecx3xmDM93aHh3NNtcMqNgcDvBTpaNot3ybsdF/hZtZTZE/hdZTubM4CozHMhJANLYieZ1mpHyGaHFzNhG9kflqjEykX9VDvyfAwyj5qp47LAKMMb2MRFg6E13ZxuWvjMS2xa8B7getA8w99gC4XcDunAXaJ2O2QAYmgFzGZpoH+5AVup+1e7ASr4Y+jpBkxELVagnSrzuVQ5eHAYXFx6m4V1ubCH1RshVod93xqQJyBHF+NpIf0TcucLbxsYPHQQtA5rigEco8mc7Z3QwWjZujHYtmkMb6g8VF+THooyFOieFRRqK2X14m5g4u8UUvg46iwUIUSG8WLNJDgNy83D9xEnUq1MHu9avR2lSMoOVKC7Y5/DC28ZMlRdz3YsCXkSASY5KQ1FOHvLy8hAb7Qi8pAvwEmeCF2q/oCuYUtuYBC9mdsli9eU221MjkrV8VoM9eKGkTA4vpAMwCvZlc14IXnjlRYQXGk5JV7P5gEoGMEsVLWPSfBcJXj6QWsZWCwkmVV0mii1jVHWhoZQjlwpX1AeJ8HLwpha/7NFhwOcGtO6/wQgxtZuPw5A52RguVl6kq/U2tS5ykf77dqouDFwGTipHtzHlGPK2igMLaVn2n1Jh7PtCVaX7aBZjCFgEaOn3hgAp3UeWosPgUkyZXYrNe0qxaXcZ/t5Rhi17y3D5VhmusLh2x1qUWsRVY5QZg9rTzl9jj7lbhQ0sNu4VY08Z+1zGb6NWNQKb7uz4u48VgjQ6AyYJrmgUA9+24m72jhWXs4rm0zzOjBtZDJmmM8GM1MKmaDmzppmh4aM9pwO/79Vi3yUBYnglRtZONkm0WP5AHHZJEE3npbwKQ/NgfhdtlbdcMiA6RY11p4Vzns79HWIr2R55K5k0G8bJXNAvQYxFNUYh8leK4+W6EntB7Vk+DCwSszS4729gYOFY9eWml2W7mHRsdLx3/NjzTtUgOUuNoDgtu92A02xtyC5UQW8oQ0GJCgGxWu7AJv2esk1OajGjKg+v9HgK82Fi07S89c0txLwKw1vJjIL+QoerMMlWHMlouGV2cjrKivONc2FsWypbmwujcCRLIkeydEstTCDbX4xtyr68fZn2LE1mIgOXMMTcu44tP32Hmi/W4OvTG0MHotjPBYjyw8bvvjauW53btEbIxaNsv38oA5ibHGLKvW5CJbaSlbNQ09dWWslMEOMKXVIQdK7noH1wGnrX8xYQY1fYbxT3H7ELMIYHhwHPk3hvZD8M6twGyVcYqDw8Is6NkUEM5T0UruwNFe8NA8txcH+fud3yvyXyp8GXdL80ttkFsTdnHDsxz5H4/icBQhwW+NtyKvutKgf+j6MKYP5tgOHVl78sKzD0pnNhWZyzeCXCHsCIVz+0FHT1xArAUOmYFjFdXhJUbFEr87he4cBKbSZbeMMemQ2qtICXSlRYJGARKi2uxoqLMkoDPVAa7IXPpk/lC7THmSPQRwZwO2QS6nucOYYEJ/YcAr2gDvPniz3iI3Dp5GGcOsEyiOJsqNLjObzQhlAQ6M17jKnqIgcXAVp8HdS32G8Vs1Z5UTqNkeaFIGbE4MFo0qgRcqJjGbBEi5qXbGRFmSovDjmOxaQhKzmTt44lJ2VWKNq31TZG8xToCqa9ygvBC6+8JOkQxQDmiixhkcOLfM4LCZapZYbghXQAW6Q5L1YqL78dNVVeJM3LUrFtTJrv8oVUeflbuAr+wVpLsT7N8Ri/AhizQtC7UNVlmAgvr39rwL7rArz0YgnrSHbbgFkxeKF2Z2My0HHUeYyca3C86vKBAlwoxKoL2Rz3e5ME+RK4lOGmE4OP/WV46+MydBpehv4TGLC8WYrBk0rR53UBWvozeJn8USnOXGGQcVsAjFMXyrBuaykDF4pi/LW9GP3HFaHb8BL0YJDjUIyyDKrmjJzKHnOfGPT4+4Rj3MRAZst+AbYIdCToucLi6HkVxn9YjtdnqDF+pvBce7yuNjmgTbHicGZrPo18zs3jzLhRPp5yOKcNDY41JzSCGJodwysxc4V2QzqHyGaZRP10nhEwSwDz1RZhDhGdq1IVhlrISNBP1sr3A7QsAddxiDEDmGuyVjJxNoxkqyxpYWxVYi5bARhrLWXWQg4wXGPCbvOP0SMxU8Orq8pKjDXdizW9ixxg7jEYikrRsPsa4BOlRUyaGpHs+6yCcrZ+aHHNy8BARMPup+drhz0wUwr/o1K0DAp1/FglLQwN1iWAoQswgqC/mAOMI1UYE8DIIUZo0S3Ky0VeerrjjmRmWpgwE8AksH00Vw4wQRaWygWi42VhCPsHFGbgmy8/Q8tmTfiaRIY0e3//GVnud6GP8EGR9wPUqF4dA7p1xqHVP/H7zHtvCnThj1DmdVfQwnjchM73HgcYvd9tvvcbfG9B84ideIGMlgPYAu19zRxgKJxOATGPYEhmi74/ywvusROZ5Q8VtpNZA5kHliAjhxnSwsQcFxzJjnz/Ka92CGL//Sz2yUBmDww3tzPoYeAT5QFDHDs+58PiwEuZNuaxRf5SFYYBzJ3tAsCQS5n3WfY1lfnOmLuUPa7An0VVDvyfA8wQVMXjR6UARhTxG69C2AMYtoDQosLdQ0SAUQc/QLnLWWP1hQNMbgJUPnfYAnfDLsAQuGhJK2NP9+JgdUVZYbEV0qyWAt5GFobTW4TFLeoOy4JJsxLkxdvCNGyR18SFoSgiBNH+nvBwccLVy5cwdtwYrFz6NXTJMeJcF09RlK+stjjYJuZItYVHsHVwITeacHOhviYtHWOHD8eLL76Ig1u3Q5ufJ6u8xBhbFeTwYqt1LJNBS5EELw60jsnnvBjbxmSCfSW88OqLOPCOJz1sb03LVcM50GCcWXHBVZgoLq+8GOe8XDPBC4GLtbYxD155gU14oSvcUvXF2Da2zjTfRaq8kEaB4OUNSaz/oyDWpyvovT4Dlu/T4YF/OZbv0KH3LMFal4Jaxlr0/Akv1u3FoicavPYhBs8qNwMYq/bIMngxs0cWk3AS53cYpsYE9lg//6XCPdcybNijwjufl6HzcAYr4wRoGTSxFAMmlKL9oFJM+7QU874rxbb9pbjrXIYF35dh9sJSfL60BG9/VIKOgwvRZZgQXVkMmlCIwW9SFFmJkgqiVAj6+28IIMNjuCxGCG1kM79S4bNvVfj0GyE+WqTC4l+E53TPVYVbD1TYe0KFud9RlUmN3m8woHlbbW7nPNUBmPk34h8CzJDZDGJmkbBfiy3ntPz8IQC2BzCLRID5QQYwJN6ndrLTzjqExGt4W5kcYOTwIulgJDeyiuBF7uhly6GsMpoYCWISMrW4ZwViLCow3tbdxqQgKLnja0Bytpq3xl19JACNX7SWrxVUjaEqDUHMXT/TWiKFNYC5LrbKuYcakJ6nMc6GMXck0yJQBBhhLky2Qzby1ubCJEclIz87GyX52UiJiLMLMFarMCLA8P2AHClz0hnIxDCICbAJMPrYCBxdtxY//vgtxk8Yj3atW2Lv6pVI82QvYkIYVHRhz9+F7701a9TAt7NnoMznAZ59phqfkRZ+jYFFgDODGHZSxfgg/+EVvPf6CLgcYDlFagDOr1+JjyeOxaNj2+C6bz3Sb7ETNOohNB6XjACj974K952rMf2dybh25TJ+/mYh3LetYnnHRRtzYhwAGRsQA/fjiD75N5rWq41m9Wuj/A7bAB4esRh+KcQ+If+5ugkGL7aJZETDEP5A0MaYQYxS5O+IwF8GMVdYLuZ/CYikKwlsY3lAdtXsa9/zvIKCq/8MYqpy4P82qgDm/w8ARnP/JHRUgQlycghglDNfSjxuQpubxFvHSmWtY8UOV18ch5YisyGTYhDAxIZg/5pfOcB89PYk/DxvLqI92WKbmcq98smxBQW5eGfyRDz33LP4es5H+ObT2UhxY8cZ7GfRIqYEF2njsA4tjoBLsAguwWZaF/PKi9JljP3fMrMxoHdvvNqyJYeXsrxsvhlKbWMCvDjQOhadirKiQq57qah1zGzOS5w5vJCDD238HF5CZXbJUuuYOOuFC2kzNPAM0xuTKqNdshV4oQSNw4us6iKHl8N3zdvGjJoXuVXyNnN4+eRvk00ytfFMW21yGpu00lzzYoSXz4FfD2ux7xpLRucBgz4VwGW4bDDlMJr38qkQQz42VDzbZYZ5y5jJZYyByxQ1+rwptFdt2V+Os9fKcORsGcZMJxF+GXqPFaCl//hS9GMQ03t0KUa+XYodB8tw6iK775kyrFhbhj5jS1gUo/eYIhaF7L6FGDJRApZ/I4plUWoMOjZlkDFAr3EqsyBDgaFvC0FfL/1VqMwcu1CO2UvKuRU0VZ9ohs0gJcj8HwUYaX4MWS13m8GWZDcNFm/Xo/+X1gHGzFJZBjBSGxkZU5x9qONi/rWPCTDW2sesJfdKeKmMFkaCGL9ovdBORhDjZxtgblUAMBLEULXFPZQuUuh4KxnNhZLa486wrz3YmkNrCj1n5e/beo5UiYlLp6qOFk7+pjYyCWAC2HoWQpbKMQV8vav0YEtJzB+TjKzkdC7mz4xP4kYqEsDYdSSz2kYWxOAlFqqsVL5fmPaXADOAQUI0DjGAoT0vLIA96fhwqEN9UR7qY+pO8HeFNsgDDeq8jO7tXkNHBjnNGzXErd0boQlxg4rt31q/B9i96nsM6i5Ulhuy+65d8gXq1KppNppgQJf22P7TIui9rrIX8AbA4AXRDzG2Xw889cT/4Kvpk7Bs2VKc2skWXrdzMl1MZRzKbLeVUf6CgIv4e977/Hj2LGVvQLfjigGY+xUgI9PGhDnBEOliReBvxans1jbLljJrEEMzYrzYJpXkK9gsUyWGRP5R7IT1vShoWUjIXxmI4bqY1VUA838DYIaiKh4/BID53SQG+9cA5gQX2NHiUjmAUcAL+7482h+alEhBtC8K9yvWuLjYbAmzCysyaCnwceEWkoWBbPFOicG+P1fjy/lzcebMGRw5ehSfzf0EaWyx16TG8fktiAvDyP590bBeXZSGBqCEhS46DPk22sMqdhMLcLDaEqwQ6SuqLtQyFmY530WVkoaz+w+idauWOHx4H3TFhShMSEaGsvISLYn2FfNejMMq05Gbno2CvDwuRK2odYw2cWqpkET7wdElXPBKm72/2DrmFWYaVOkRapreLVmyUqJBQlxj5YVax1xM1ZejYtuYVHkhsbJUeSFw+Vt0G6PEbv9NLdxCyrHqiA7f79WzxE/P4EWPZbv1LBHUY/EOPb7aqse8TXp8sVGPz/82cHiZrXAbo8qL3Cp53ApRsC9qXnozOFl1WIcDNzQYRPM/PlUMppwrznchW11ypfqYgchHLGYJMWQmS4I/FGMGiw90QihdxmRVF0rY35pTzjUlWxmUTP9ShXZDVLzKQjAwkH3uMqwUb7xfikkfluKvbWW471KKtVvo+2K0H1iEXqOLbILHoAkF1uONPLMYTDEh3zLeLJB9L92HbmOPP6HYIsxghtzPZNbLAyYJQV/3GKNioKPCd78ziDlPMKPiADfxYzV6jVej6xgB6obI3c3+Q4CxVn0xDsBk50VPdp9LDzX4epttgJEGW34lB5iDBvxyWI/fjumx8ogep5w08GHvs9XH9dhyQY/tl/TsvaFn7xE9ex/ocfC2nmvArAGMsjJhVStiA14ex5GMQ0yMjjt+ydvJHgdgLriZICY4wRxeKM650gUSPeLTNRbW0bYgRhLzU/UlNUcQ9FOLq2SpzCswkYIOhi7SRMXmOQQwSTbE/MlRSVzMn5vGbouItwswVufCiPsB3x+CAqEpykF+ZBhygywBhgIJUTi6QRC2+zqxhbQgw2inLDmS6SJ98efSr9CGgcu010ejc5tXeSsZ4gNQ5n2PJfUeWDX/U0HwP3wQbhzdiRWfzeTfv/xiDez/eQkO/fINjvy5HK8P6M1vXzJjMnIenEGW81kcXrWUz1y7vJ4tpvHu6NyqGVb9whbVrHBo3C5Ca5wVc0YxK+akZSXGZluZrBLjepzrX7q0boY2zRqyf+Yp3ipmDjEHLCGG8iFqKwu5A0aXMPhchuHaJtnwS1sCf0VLmVLcf5m9sR+dBmLcBVCRqjIUEewNmsJOOKfdYjXmz8rpYq6srsqB/+P4n2rPDUNVPH5UHmB2mgOM5zkYMqOgv73bCsCcsg0w5EDidgm6/CSofO/xHlmrM1/cbjB4ieBzX0o8bjuge/kH4OLnKkCLF3ucEF+UJUajLC6CV1g0eRkoSqcqSzqLTHz75VzhKs3vK1Ee6s91LTp239+XmMSM9Wq/jKv790AVGeIAuARUskXMElqU4JITZtK7KAdU0gaXFR6FlNAwpCXE4NU2rfHm2HFICAhBXnySObxUMO8lMzEDZaVFbPNNcwhepCGVBC/UXkEbPLWNEbzQlUs5vLiLbWMuomjfOciAuHQRXkRrVOkKKwmOT9w3YP/1Muy4kI8tZ3Kx4WQONpzIZfCiw8ZzBqw/rcVvB/Owcn8uVuzNxc/78nDmigvem38cE+YcxEQWE2YLMf7jg3h91kGMmXkQo2YcxMgPDmL0zBN49/sIvP9LJqatzMG7q4ox7XedAC+rFPCyQhDtj/iawQsDlt8YvOwjeKEhhZ8ohlPOlc93MWAQg4n2w86g7eBDQgw6iHYDZTHgAIOLoyxR98Sgd4pZgiwJzgV4IRE7VR1+/KMcd5zLsPd4Gbcn7jGW7IkFnUu34Qxg3ijFijVlOH25FFdvl+CPzcUYN70Q3UcUou/riioLBwshBr2RbzMGjMtAxz5n0abbLrTput16dNuJ9r2Ooc/IMLTrcUB2+w5F7OSP05bdp9tgZwwcn21ZlRFtnJWzZAZOElrORk9X4Y2ZKqxcr8JdlzKs21GOXzeWY/i7anQZLavITPlfqMj8SwBDGilHAIYc8YwAs9eAZTvyMW3BGUyZexCTPz+Ied/vxy9/7MM7XxzEh18dxKxFB/Hx4oOYzeKTpQfx2bLD+GbNDRy4XsIAxmBM8q3ByxUrQvcb3v+OnbJ5JUYnaGJEYf/jAAwdP2l5JJOPc66K1jjxNjIE8Y0SZsRYgxj5c6bWtXt+wjHSXBhqe3MJEnUwbA2jtUzSwYTFFIptZDkVivkt3MhkVZjC7GwUZGWIVvZKO+UKBlvKAIb2kLKsVN5GZg9gjm0U2qY9L50FSnNRRIOYxf2TO3TGBGDq2JH4ffVKGDJiMKRHV/Ts0JYl8RFALPtH5cTgzaED0bhuHWh8GBXHshcrNxpfvTeZP+4Lzz3L46WaNVCrxgtmFRkpurzWEirPy0DgbXRs2RStG9VDJD1WYQq0vrd4i7r1gZcSyFSirez+IfZ3LmFkz04cYgSAOWwxANNUjdlrbrdMOdHDo+x18YAh0pW3oOHGVvt2yxbifkU1hlrMuAWzmJNdEyGGcjTng4LVsvN+oRojQYyD1ZiqHPi/jSqA+acAI/VDOgQw201DLHnsYW/sgzDEecPgfwO6u/uFhYAvErYBhgT8Za40L+URNInBitkvspkvFP7O0GbGoizYg7ePldjRvdgDF5tVFl9X44JcEhEAdVYK1JnJLBKhSo1n8JKIkuhg5Pm4QRcdgtOb12PC8KF8YX3iiSew/sfvoGaAQi1hhUG+UEUEY9uqlVizbCnq16mDXl06A8lxbEMgSPF7fDG+0U3Mtr7FTKRv0S4mA5eIKL7JleZkQq8pw5Z1f+GpJ59E3569EOnNjisx1QQuMbbhRaq+FObkITsrt8JhlRK8CNUXBi/RJaJdsorPTvANNw2qNBPt07BKUbQfHK9DcpaGa12ofYUSEn4F1UWovBy4ocKPfz/EhOnfY+SkrzBy4kK8/fE6/L4vFWuPFGDxn34YNfUnDBy3CIMmLGMJ/mm8+c6XqN3gNdSo1cgsXpCiZiNUF+PF2q+gRefJaNNvLtoNXow+U/Zi/OJoTPpJhUkr9TyppNYxSbRPbWO9PwN+PaTDfoKXeUJLkAQvw+SVF2k45Swt+k5LR43a3fHM841sxnM1WqFJ20XoMzEeA6cWs+RbxRPwfpPU6PumGiv/VmHPMRXaD1Xh2t0ylqCWoffrpeg7ToiVf5JrWCn2Hy/G9M9IgC9AS/9xErQoqyr5DkXf0VGo32Qann2+GZ55toHVoJ+9VHc4OvQ8jhde7GTlPg2FeE6I56q/giatFrDHjhGqMdZazGyATP83hUGb1GpGFZqtB8qw62gZLt1S4Y9t5Rjwlhp9JggtZkPkgv8pSvF/ufgaOxAVAcyHcAxgPnEQYP4SrJTJWEJqIftujxaf/+qHhi264cWXGvF4uU4j1K0nfF3rZTFqC/ESi7oNWmDAyPex+WQ8jt8p4y1n1uDFljbEmlD/ceHFvBIjCfsNVodNKue/SBc2pLgkM/g4r4AXKUgLQwATEGsbYKS2OXp8Apg74t8nS2XfaBPAGGfCRGq4KUlIdDEfaukIwJhmwiirMCl8HS4vLUBGrNBGZmmnXDHAcIhhAJMfFQFNURayFQAjQQwBzIlN6/le53KMJcr56VCRntPHxTjUEnHBmDp6OHeyhK4QQwf1xwvPP4fP3p2M2W9PwGfT30ZDBi+tmjYGQtie63od338+C51at8RLL9bAr19+jLWLP8cnk8fxv1OdwczaBbOxbuGnWPXFLKyZ/xHiLu/nrqYIvIUebVujdZOG8Dn8N3R+t6BLC4fW7w7LMU4oWspOVyzyt2q7fISL5Yd2a4+urzZn/8zTJoCRIMYMZPZbggy1k9HnKDcYkvxgcD0Gw40tMm2MFZey21ttt5Rd2yhAi9KljHK0S2sFs4AEbwFiLv5WAcSYg0xVDvyfA8xwVMXjxz8CGPYm1d/YDkOoEwwJ1Cewl+00F4GAKzDw9jEFwJCI3/Uct00se3geuqwYqMM8GMxcsay+iBN9y2P8ocmIsV59cQBebIKLN/u9UB+UhAdClRINTW4Wh5aSqGCUxoShKNSPe9/nM3Ch2S3kKuZ04jBfZJ9ni+zcD6az9fQqh5dCWWtYQTDbcZPiwLJ6dG3fDh3bvIYsf28UhgbZndniqCC/QnCRi/QtAEaY70IAU0LwUlKMiydO8efUtVMnFDBwKUzOMLrcSG1jAsBY6l5SotM4vHDLZAdF+wQvVHmJiC3krWO0uftHqvnVSl59EeGFqi4EL1R5cRZF+9SjnpihgRNLYiiBuORhghdySzpyV4c1e0Px+tQlLDFriGefewE/Lv8Zr7bvj/m/OuH9BYfRoddE1KrTDEOHj8GCrxbjvdnf47VukzB7zmfYvmOHRWzbvp3Hxk2bsHjJEnw5bx7enDgJTZu3QrVnX0TNeu3RbtgKDPrYCeO/L8D45VpBtE/w8rUAL1R5IXgZyBLPwbbg5ROTVfKgmQxg3k3Bsy80xU8//Yzt23dYjT59B6Ne82noPuYR+k9KQb+JBWg/vBwzv1Lj4SMVdhwu4/Cy4k8Vdh4qRa+xpWg7sBSzviqFszvpXIrx0YIidBlagD5jC3n7lqOQwmOc9egzIhwdu87Epk1bbR778BFjUL1GW7zacSMHlR49etq8L0W37n1Qv+k09BzuzaswcuG/NZ2MEmKUVRmaffPBfLJnpqqMCt+vLefuZdReRg5mZnNmuAEAg5+J2egy5A46DbqCTgMvW4/B19FzbAAGTikSgOcxAcY43FIJMFv1GPCV0JpIoCwHmE+sAMycnx6hTfvu2Lx5M3aw81mKvn378gsw48aNM7t9167d6Np7DH7b4Ynd51Nx4m4pe48ZcMndYNd17J8K9yuEGPbY/mIlhlzFlDbNN+xYKcsdyS7YiVNsDYlO1TIQ0VnVwSgrMeS0dktskfOK0CMtR8PXLUkHI82EEQCmRLRTznMIYMzbyEzrbjr7urQoH1mJKRUAjGwmjLQPyHQwEsCU52UgNyzEAmBKw4OR5O6M115pgTovvwT/q+egYXsjzS0rYvtmoa+rADCxwXhn7Eg0qPUiDLnJmPfVPC7gp2oKAQp9btawAW8fQ0Ig5kx+g+833835ABHXTzJipCoOezHDH+LHT97Hk08+ga8/eJtXMBDLbg99wN3JNI+uIPHaITRrUBdvDe3Hhew08FLtcQm6lFBow1ygIXcyp1OyasyZx6rGwOe8GcDoGdTYGoBptxpzdaNgt5zoy1vKcHeP/ZayW1sr0MVYmxezQYQY9vvx7E3w8IBgs3xlbQUQIwFMVQ78X0YVwPwbAMNP5scEmJs7YWCLj4G9SXPOb8Lubz7B/u/nQnXvKHvzn2dZ6HnbAEPOZBGPUOZ21Wr7GEGMLi8ZZf4PufbFduuYS8XwQt+LupbCAE9+JUmdlcQiHWUJEcKk4YBHfOpwvp8HCvw9uXMYRXGwL0rCAvDBpIno2q4t4lzuscU8DNqYcA4sFi5i7Lby6Aj8vOgrvlj/+cN3QHqqrFTvALQ4Ci40pEzZJmal8kKbWWZ4FApT2euZn4WClBRkhccgPy4JyxZ9jUYNGsLX2R3FaTkCwMQkKnQviupLbDoyEjJQXJiP1JTMCgdWxsZl8auPdBWSNnIStgp2yULrmI/YOia1jYXG6/lnahuT4IVchB4EGgQhsaepLYTg5dh9Pbafy8KkGT+hdr1m+PrrxYiPj8f58+fRonUnjHtvFeo1bsuS5RcQGBgErVaLzz77HF0GfowW7YZj1+69UKvVcORDr9ejrKwMN27cwICBg/Dci43RrMsMDPjYBSOWZGPkMg2GLpK1jV3X8srLYHuVlzmmGS9GgKneBFeuXOHHqvwICQlhEDAWtRuNR/v+p9FxiA+GT03Fhr2lOHpOhclzhMoD6V22HyzDms1C1YXmtRw5U4LJswQhfs9Rdior4xVBgPJ6xdFnWBj6DZyL4OBgGAwGi2Mn4P3oo0/wXPVWaP7qd6j2TD388MMPKCkpsfp6X7x4ES1btkGdhhPQZcA19Bsbj0FcP1OB4N9KNUYePV+nmTcqvP6BCscvqnD6qoprZKh6pQSYQW8Vo8coX9R4uSf7vzRn0cxqVK/ZAS3a/4Q+42MxaEqxMFBTDjAfVBJgPjVpYG56aDB/ox79vxLaE+UAQ0545IinBJiPl3ugV5/BSEpKMr6eiYmJGDNmDF+bfvzxRxQXFxt/duzYMfTsNwYLfz6FP/b44MCVTFxw1ZoBjLUZKdbgpbLC/YqC/obUTkauYnKI+TcAhvRzJPInnQw9x0vu9gFG0sHQ33cJNiC3UM2rxTTU0gQweuM8mAgRYGIccCNLNIr50xQzYZKRk5qGssJcpEbGOzbU0hrAcB1MEEpS4lGWlYKcAD/RiUyAmLKIEETev8PPkVWLF7KTJpLtnW7Q5qejOMxXBBg3Prh56uuj0bBubZSxvViTEoWyuGAUe95BCe3ZbA8vZvs5wh8h7PJx1H3pJXw/ZwYQxl7EoIdC94UHAxSfW2xRe4DvZwuDlaeNGYpy31vQs9upY0MfcBvn1y3nQDSJACb4juBUxiCFQ0xaBHSpoVwXo3mghJjT9odfKiAGPhcYwHQwAxhrs2OUECPMjFFoY0gX48IeMzkEBoIyAhe5wJ8qMRxctoot+tsqaCmzMi+Gi/3/FCoxsexvhNxlv7dBEOpXUImpyoH/c4AZgap4/PhXAIaukqQHwX/XSmPfasDBP6Fii0XJ3eMOAMw1C+cxXoHxdRIAxs+ZA4wjrWNyaKH2MGO5O8gLJVFBfIAkDZJUJceiKMQXBV4uHFrkwGKMQC/kB7CdMT4SwTcu8+e18/dVQEayGbhYE+EXh4cgm20KZC/ZrnVrxLm7QhUdWekWMRO0hFi2iIWFVwAtJnChyksRg6jSvCzkJyUjg8FLJtvs8hNSkB2bhFq1aqFJ4yYI8fJHYVqWzC7Zct6L4DqWhtysHBQwgHFkYCVvHYsVqi90NVKySxZax4TKyyOZYD+3qBxeEQaeuHiE6ZGUJdglS9O/5cMqyRp179USzF9xGq3b98Pnc79AeXk5fH198ddff+HFmi+jySvd8HS15+DnH8AT5SNHjmDsuAlo3/tdNH11IHbt2mMzgbb1odFo4OHhgbbtOuCF2q+h9eDl6P9FCPp/WYIxS/T47YgO+xm8DFzAEtK5egz7nAX7PHQuS2gpPtNh6Gy9cfq6cYghAcw7KXimemMOMCqVygKg3N3dMXz4GNSqPxyv9dyDYZMeYtPuePy1swjjZ6jQgyXnA98sQduBJdiyr5hXW/7cWoR12woxbno+ejFwGaiEFWU1xS6o5GHQ2FwhxuSwyDVG7yHBDCLHwM3NjYOe8iMhIQGLGGA++1xTNH1lAapVq4OtW7daff3z8/Oxb98+1KvXGLXrj+Hamr5johnA5Mp0OUWCwJ99phj4Jvs8scQhkKGKDIHeK31V2H1Uhc37ytFxhKnqIsWAiXnoNswFzV/pgk2bt1iNn1f+gqeq1UTj1l+gx2gfDJicK1Rh5ADzvmi8MEOPIR/qTDHLYAkw1EL2maCRGvgJMG+9HsfvajD6O2CUogJDZhJkKmEEmN1k/63FRz8KABMXF8fPGwpPT08zgCksLOSvdUFBAfbv349uvYfjs6V78MtmJ+y9mIILLhpcctPbHfBoa8bLvwkwJogR3MIIkCTNzb8BMFIVJiVbzfU2F93sV2HotZAA5iEDmKx8NXdKlIT8XqIbGdfBRKnEeTCOAYxFG5kcYFLSUVqUh1TuDhn/zwAmOc4mwEQ/uMvPkdXfLAaSolHg54HS2FCUZ8RzgKF91QQwddg+7QIVC11mPLQJoVCxPbuc7d2I8UX49VNoXL8unq1WDSVsj9f7P5CNTSADn+vQeDOICXXGso+m8b/73tjh3OiHhl2Wu19hifk9tG/ZDGP6dedJunFWjOt5qO6fgCbgLnQpYVB7scdyZuBCYRNkTtpoK5MDTAv2jzzDAOaw3SGYSoG/+cwYcinbzQX9Bv9rwvBLljuBWsoo7tFsvUOCPfLdnTKI2er4vBgjxPwhQEwo2xCj2eZ4g6ozq+22lFXlwP9t/E+159kXVfHY4RjAbDI6kFkAzN19LPZzV5C464fQv+NrGNitPYZ2bcddRnq1a43C20eB7BjHAEaEFy7eT4uGOi6I3X7XTuuYlYoLVVq82P3CfVEawxbS1Fhji1hxWAALf341iRZkC2jhYRowWRoehKDrl3k72OC+vVEcGojCkIAKBk0K5XjkZuPwBmGy+s41bCHJy0Epg5hsM4hxtEUsjIdj0CLpXaKRycAlNz4exdnpKM7K4OCSER4tbnoM4lIyoc0txr5tO/lxLl/2PfLZbelxKcYBakrdC6++pGTx5DIpIaNSrWNhsWSZXMavSvpHCK1jct0LXb2kljG6mukWasBtlqRkFbDEIFiPa54mgS4lFwQvp8RhlTsu5OGtD1fi+eo14ePjw5PhLVu2oFmzZrxV5oknnsRHH33EqywENh988AGeee5FtO3xNhq17GsTYCi5oyvUpaWlHFiUH2lpaVi9ejWefOpZ1Gs7Ee3fvo/pyzPhHFCG3ZdV6D07Hb0/iEG7Efvx2qBNeHXgBrQe8DeL9Xi1/yZ0HnMNfabGcs3LoJlqIYFlANNvasUAM2z4aLxYewjenbkNm7bfw3ufx6Lt4FyWPCcwQAlGk3Y7MWrCOmzY8Cf+/vtPvPn2GtRq/AeatT+Njv390X9MHAaOzTTBCoORviOi0Gd4uBDDwtBnaKhF9B4cgO79nPFq+7/Qqu1qtOm0Hf2Hx2PQ6BwevQcHoXbd0Th+/CSKioosXrOMjAz89ttvDGCaoGGTDxlYvsyrLNZgh+67gb2Hqr9QCy/XG4kOvU+i94gQ9B4Vxj7749UuG9Gq4xoWa8VYg9ad1qPLwNvsNQhFv9dTMJBBDocaBjIDJ5Wg77gk9Hk9jkWsMXqNicWACbHYuCsGcxbHo8PgaHQZcguvdtuEVl3Wo02PXeg44AK69xiC1NRUqzC7fv16PPX0C2jQYia6DLuLfpPSMOgdBkrvqtDvrVT0mRCNNn12oHUv9v/vtUH8vB6v9d2KLuMeovfUOPR/L5cDLNlnD/lIiwEfZqL/zFT0/zAF/T9OwaX78Ri1KAWDvkrBqMVpmPhjESavyME7y9MwfUUKZv6Sgjm/p+CLP1isScDU+RfQs/cAM4BxdXXF4MGDLQAmNzeXg2Tbjn0xe+FW/LT+FnafT8T5h2oOMNbg5ZrYRvW/oX2xBzEktI8niKE5MF7/HsCQO1lylprPhZEGeF7yMIW1NjICKYqwRB0HK9LrGXUw4Qb4RWg5wHA7ZbYGPpYORta+mxqdjKK8bBSw90ZaRJzjAMPtlMMUYv4gPtSyKC4KuYH+MoAJNQLMb0sWAYlR/CIfOXJqclKENjKzCkwdqALd2N79gO2ZPuw+SfyioybQFa5Hd+PV5k3wcs0XcWXbnww0HqKM7fXyuW8EMKUMVNQ+AsSs+PQD/re//3g6d+DiAON7G21aNMXY/j0EgHG/aD708sEpaPwZHGUnQBfrC7XTSWicTsogxprIX2G7TBWY0BsY1aszOrdqzv6J56B3PmZz+KXtaowCYmj45fWtAsREu8HgdYkR7gWh7Ss9ii10UbzaI+RaNlrKHIEYEvefXwV4nGD/G09B+G8HYqpy4P82GMCMRFU8fvxjgCER2012W1ooDAFs8XFlbxy/S4i7xDb8Vs34IpR/64glwLhcsAIwIrzQ4hbkBm1mPMoCXFHiZb36YrXyQqXtQE/uHEbAUp6ejNLYMHYfD6io4kLQwqI42IdHfoCnCVpk4ELWx2SFjKRY3Dy0H88+8wwmjBzOFptkttD72h0ymc+iJDIcu/9Yi1+WLMbwAf1R/fnn8c0Xc+F+iSVqMdE2hk1agotggWyjRcwavEQKAv1MXnmJRH5CAlQFOSjOTOeDKTPYBpcdk4CCxDRoc4pw7exF+Lt6wvmmsFnNmP4eMhPSkBGfZgNg0nn1pbSkEGmpWRW2jkmWyXTlMVzUvQiWyRq+sVuI9kW3scgULUITdNxGNZp9TYkCJVBXxNYOyXXsuDjvZdu5XLz5/k8Y/8Yk3qJE7Uv379/H1atX8Qz739Fz27VrFwcYJycnDh5vvfU2S0ztA0wYe+1PnjyJy5cv88ejVhxKAqUP+p0LFy6gXv1GeKnFOIydfQ17z8Vj3NeZ6PJuAJr3/B6NOnyCGnW64tkaTRmUNBLi+YZc4/Jyk9Fo1HYuWvb6Az0mBWHwB2UYMkPtMMC81m4w3prOks6+d9B1mD86DbyOxq2Xok7jWajXsDPq1G2CWi81FKMBatdpgk5dRqDPgDl4pd3f6D7ADQNGsiR/VDr6jYhF89bfonGLz9G4+ado1OwTq9Gw6UeoU388A5BmLBrj5Toj0GuQL3uMTDOA+e77FcjJybF4TSlRJk3GM8/UQI2aXfHkk8/i2rVrvGqm/KA2wBUrVuCJJ5/By3VHol23fWjXfT8X9DdsNpOL+yWhPw9uENAUteuPReOWcxngbEG3IQwORkdiwBvZ6DUyCM3afsdeo/lo3OpLNGr1BY/GLBq88gWavPoFxr4xFx17fIoatQfzx6J4ucEotOy0Bt16DLQ4B+iDoIag7MmnqrPXfhLa9zvBgCWOQUwKOg+/zaDxWzRq/Qk3XjA3Y6DzoDlqNx2Pxu3n47WBe9Hr7UgMnFGIXpOD0bz7j2ja+Ss06bQAzbvNx+TpX+CV3vPRtNd8BsHfYsAHV9B36gF0HPoNOgycj06D56Pr0PnoMXw+ug/7Eh37voeu3XpygMnMzOSvPbU+vvrqq0aAof9RdnY2f0/8/PPPeLVdL8xZuAUr1t/EHhFgrnjoLSsvNuDl324dsxb0t30iddz2mFdivAQLZznAXPGwbqdcEcBQBea2rwlglEHVX1qDaD2Sqk8EVUFxOqTmaLjVu4e4pkkAEyDaKYfHFPL1kFpqHdHBWBtqmRKZxAGmMDsLqWSnbLcKo5wHYw4wNMhSRQ6b5EZWEcCILdZlNA8mK5FfJER8KCaNGs4BRhf6iFdhih7dhyoqkF+A1Id64MDvy/njLJrxLqPDYOEipdRtYQYxQiVG53MbCLjHZ8u0a9kMIRcPQOfHbvO9JQOYewLAKCGG5RekjdGGu0OfGQ1NyEMOMiaBvxTmEKMVIQb+lxFwdD0a130Z3agCwwHmuI0BmIcqrMZY08UQtBgK02EoZWuj+0l28mx1fF7MDUd0MSx3u7iGD+ZEvKdQiblsHWKqcuD/NqoA5v8CwNxiXyf6QR90h72Jj/A3PHwuIvXSXkwe0hcZl/eJAOMEFZV73a+gzPmcADCR3ijlAGMS75cwmNEkhkGdHMHF+9arLy5Wqy8CvMShjC24RUHevEWsNNALEbevYOFHH6KUQQzdnubxgIUzCgO9uQWy+aBJHxQF+yP0zg2E3b3JFu9YTBozCv17dEdRWDAKQgIVTmLmepa80GBoE+PRrWNHVKtWDfVq1za21m1hSQ7L/O2L8UMr0yImOouJ4MJF+uxzHkv8VAXZKMvPQRbb2DLConnLWG5cEvISUhDk4Y2pLIF/6qmnULNmTbRv1w6TJ05GaVYRshMzrVde6KpgbDqyM3OQm5NX4QYsDayUWyZbDKsUdS9Gx7EgYUgl9ZSXlav4FU2qvtzz1yMmVYOYNI2xdeykE3DsnjB8b/PpHLzx3gq8NfkdXi2hD7qif/ToUd4eR6/9rVu3+M/odgKT6dPfx2vd30ZDOwATERHBk7wlS5bg/fffh7+/v1klhr6+d+8eOnTqiqZtRuObX09iwIwHeGXgRrzcbCSefvYl9B84DNu278aOnbtYon6dQclVlsBvwaJFX6Nr1+548unqHGbqt/oA7QYdQf93M9B3SgJLbu0DzMiRo9HqtcFo2n4T2vQ8gGbtfkb1mv1R7ZmaGDJkGHbs2IXtO3YyiLvGAOwKNm3ajK8XL8acTz7F008/z5L9xqjXaCradt6DngO9OIQ8V70l3pw4Fe+8OwPvvPOBRdSu3ZABx3McOpZ99z0+/ngOXqjREd0YQPUfkcQAJtsIMDM+/JgnxdaqWgcPHkSNGi/iiSeeZv+bJxAUFGRV6xPK3g+kVSIweYkBRf3G7+KFmp3x1NMvommzVvwYSORPz5Hi7NlzWLx4CV5/fTwaNGjB4aNm7f5o3vZ7dBvqxiszBD1vTJjCnuOHwvOUxzsz0L5DF/b3nmfQ9Bx//F9X/cb/3nMvtEKXLt2RnJxsoe2h50kA8z9PPMlBqlHruWjf/wRadPoJL9bpw1vLnnzqeXzz7TLj8dJ5wP8nXy/Ghx/O4tWb515shQavfYQOw0/jtf7bGPQ2x4Q32bFO+xDvTpvBzsEZ/PM7LJ6t0YgBz1I0af8m+g4Yjnenz8A0RYwZOx6dOnXm5z5BIp3jpHOpX7++UHFdvpz/jF7nmJgYzJ37BVq82s0IMHsvJOICA5irCoCpLLzQe5rmN/1bAEPtaVSRTctR41G43tjKZlaF8Xw8gIlPV8MpUG8TYCSIkYZ4SgDjH6Nj8KPhFWQJYKiNTAIYwU65iNspOwIwCVYBJoW3kWXEp6C0gIZaJiM9Mu6xASY3OAj50YKYXxDxmwAmzcvdBDDUQsYAhmtFWaizk1DKIIUdAJZ/8Smef/ZZ/LFkAfRR/nyfLvK8B1VcKAyZsXyQJV3A++qDd9jjBKFEchgV93ya/SaHGBWDGAMDmBNrBfA58PNiIJz9MxjEvNa8CSYM7gtEuUHldtEEMXKQYTkGaWPI9VTH/p4+Ow4aaiu7d8xKW5kEMadh8DiHBzt+RRMGTs0b1IXrzlUwuJ+2OzfGohpjIe5XVGOuM1hJCoDB5xIMgex5Bt9ht202t1q2cCizMi/mxib7uhgS9xPEUCUmxk2AGCm/k0VVDvyfA8woVMXjx78CMPRGfXicz4PRuZwS3+gMYjwvQf3gNO9P1XMNjAgwNMTS+yYX3pUHMsBwvyGzTmYLWqArtLnJ1odWGgHGsvpS8Ogh1BkJKEuKQj77utDPgwvzS0J8EHXvBn5a8CX/GgkR+PO7pfjrh2/ZbhWtgBfBUUwbE4E13y5FtaefxvSJE7D9t1+51fCeP9hrlZ5iVZAvtYURwGgS4jG0fz+ugXlz9CiW8D3JF+Pdf/4JQ2qKZXsYF+OHO1ZlEbUtpqFlQsUlIywKBclJ3GFMxTa3/MRkvplR1YU2t+yYRGTHJWPJgoVGoBo7ajQG9O3HQebI3kNQ5ZWyDdLScUya+ZKenMmrL1R5sTfzRYKXaLF1TJr3QvAiVF90HF7krWOkfSGAoQTlYZABxWXlvE0kMVPN2zoesd+57GEwWiYfvSdUX2iC+MaTDGCmL8eKn34xtiJRTz/pJySACQ8PNyacVKEhgHm1GwOYV+wDzJw5c4yvF7XfyO+n0+ng4uKCAQOHoFP3Yeg8egPqtZ3JEtHmaNK0OQcla4m59EHHevPmTZakTmSwUxu16g9E51E30XtiSIUAM2LEaLzw8kA0b/8LXqr/OkvWG2PKlHf4Mdv7m/Qzev7vvf8Bnq72Emq+1BdNX1mIrn1uckcwqjYpKwz0ERgYiBYtWqBnz56Ijo7mr++nn36O5194DR27n0TfoREYOCoDfUgDwwBmxMixvIKifCx6/WgYrJRE16tXjx8zvZbyD4IELy8vjBs3AdVrtMfLddma9UxdDgl0LPZMF+g50mv/7rTpvHpT46UeaPrq12jX6zCqPVuPgcMmqy2BdLxDhgwxni/UAkcGAwRZBB70uqenp1sADLW6UWXj+vXr+PXX31Cr3hA0bDWH/U+aMEh7iv8f7R0v/SwgIIAB1DR+HtSs3x+1GgzkULNo0SJjm5f0QTqWxk1aoHbTvnjhpRbYf+CgxTGR1mjyZGHeBrmO0XOJjY3F2rVr8cILppkbDx484K89nYdvsvNQApif7ADMjUrqXgheqLIqBX1/P+CfAQzpT8jUg0T9NITysvu/ADCu7HF9DXy9OedqH2AkHQy9FtJsmqQsDcITdaZ5MKIOhrR+VHmWAIbayBwZamnLTjklKhFlxXnITkzhpiuPDTAhwchhe5cqO423keUFCgCjigzDya2b+Pmxgu2bSI41tVh7u0GdHI18BijH/16DfatX8g6FmZPeAFIiUET7tLcTSgLYC5WfimJ/F7zEzreB3bsg/j7LCQIeChpXOxCDQCeEXzjA//7xNT8AYQ8ZwNxBi0YN0K1NK8TfPA4NyyGom8MqxFCQS5nLeWgY+OiSQ6CN8oaa3U4if73LORhYLkKfCV70LgLAzHpdeO8vns6ei/cFdvtJG8MvjzxeSxkJ+EPuwRD+AIabLKeKcIYhzgsGz7OCJsboUKYEGWu6mE0Vt5SdZ/ldyE1BE3PuV3bCrlMATFUO/F9GFcD8rwPMJsEJoyKAeXAEhuwYE8DwOTBnYHA7z0u4elHETwBD7WOaaF9oU8JR6nKJL15G62S2qFH7mI4Axob2pcjPxRJefFzEOS5JvMJSqNC30G2ayCDeJobEaPy+9GusIXFiggAw+TIrZIrCYH9oYiKx9PNPzYZqUVUlxvUhbxGzJcTPCwuBJjEBPbt0Rr+ePQBVGTatWsV/f/Nvv8GQliZrD7MHLRFWoEUBLuE01yUaufEM3PJzUUatBQyQMsWKS6YILxT5SekIcPPix/H66DE4fuAw1HnFyE7KwPkTZ5GflmsOLzLRfioDFtpMC/LzkJmejXgHXMeEeS/5YusYzXsRhPtkLeptZVglOfhQYkPD6qiFLDZNCzeWmPCEgWY4uMkGVjoBhxm8HLwN7L0O/H08G+OmLcfWbTuMgCEHGEqSo6KijMm0BDCtu76NBi0cBxjSY9DjWrZzjWDJ5AA07PQlbxXr06cfb9tRflCiSMmqPNmkZJtcxd59dzqeqvYiGrScgc7Dr1UIMIIGpg/qNZ3JEvs6vKJDCbjyg35fCRF0HJTgzpz1EYPX6qhRswvaddnPAYac26Qqlhw6qJpFryMdK31QMjz9vffx3POvoF3nPeg9OBADRqSh96AgBhtj0LFjV35lXwkm1CpGyX7z5s2NAEOPZe0YqW1vyNBh3KnsmWcboVGjpmYgKocd5fOkr6nd6/PP5zIQqIFatQeiZYc1HIIIYJT6HAIagrdWrVpxcJIqK19/LQynJZ0O/a/ouJSwQK8PwSg95h9//MGrMORK9sST1fjxWnNjUx6v9D/55NPPuKaKqjbP1mjGoVR+7tJnMo/o1q07u181HvednMxeZ3qNT58+jcaNG/NjJ+AjLdfhw4c5gD751NM8pk6dys8Z0oXRa1K3bj20btcbny7ejp833OIAc9FFAJirngYe1x/RLBaD49UXf3N4MQOZwMcDGQIYaf4LQQzNhnIOEtYKSatTWYAhFzICGNK/pObYBxiujXEXWtUkmKPPBDBhSTr+3CQdjAQwdPGGDEwkHYwjAJNoA2BSo5NQVmQPYGzNgzEX8tN+lRMUgEK216kLspDrTy6abB9l37d/9VW0Zu/RgGuXoYoIMu6lvAIT4ovEqCDjuvhMtWro0LoVfC4wsAj1Eqowj+7ziow2KwF169VFn07tEXWbAQVdtKS9XgEx1EYuQQwCneF9bDt/7GMEMGS1zEBk7wrhvbhm3sfQhzwQBmIrIcYMZM4LION1HboEtsFkRAD+t1B6/yQKbx4BPC4yULnKcxW9+zmUuJ7G1GH9+N9IvbiT/fyM7eGXD45UshojWi3TPJisKD7w0nBjGwyhDGiSA2DwOsdOaHsQY2VeTEW6mKt/CRbLpId5eJCdtGvMIKYqB64CmP/vAwx3IKsAYJzZmzEnzvTmFgGGSrVWASbKWwAYPgNGBjDsa21WPFTh3ubOY1Zcx+TwUkzwki3AC3cVsybOl9rDQvwQ//A+4l3us6+t2CBzcb4fitjirk+Mw/IF840LdaP69RF05xYX45uDi0nPkhcWygGmV9cuLLpCk5wMpKdj5dKl2PPXX1Anp1if12K3RSzaAlwyw2OQl5jEncXKCnKQlyRWXMhhLMrUVpARLdht5jGAiQuO4M9j3e9rhQSNbYakdynKLLBadZEqL1mpWQxe8pGZke2Q7oU2aAFeCrh4VYIXGlbpK7NMplYLV7F1zIlfmTUgMpkl9PE6fkVVGhxnnKb9UHAKouoLAcyBmwLA/HU0G6+/uxxbtm7nrTCUsFG71969e40AExkZyW+nePjwIQeYVo8BMGReIE+S6Wr48OGj8EK9Xqjf5l08/Uwt/jeUH6RBIP0NtfIoE3ZKfHkrWodOeL5Ga7Tu/hevFNgFmGEj8SyDhxovdWNJaW/+vJUJMsGGpN+Rg5eU5Do7O6NNm/YcQl5t/zeeeaa+VYAhXRFpiEhTJCXK9PckgHmtw3b07O+H/kNT0HtgCOo3nMZe8yY8MVZqWwgC6Kp/p06d+GtKn6ktSwkwBHp07K+99hqvgFBQ5caaUxn9Dy5dusQNHOSVFXoN/Pz8MHr067wF7OX6YxiwvWAVYOj/T3onmociPQZpW+QAQ9WXlJQUi2Og14tgicB45cqVxuOldi3l86L/Ax0nPR6Bkvz1oedMt/Xt158BbAPUqNMN7dp1wqNHj4znAcEQgSHBhwSABD7yvyOZH1ClpWPHjvx8pNduypQpDOaeQeMWXVDz5YZYseInXnmh16Nevfqo8WJtDH39I3z53X58v/YiNhz0w/6L8Th4OQmHr6bg6LUUnLyZhssuJbjppXNI92ILXixA5jEAhkMMDSJnEBOXroFXhI47k9GFDms2yLbaxsgM5K6/HiEJWq6BueNnv4VMAhh6TAlgbrKIStHy9YvWM3fxAg1drOEAE2XSwVBbbew/AJi0mCRkJ6fyNjJa2zMeY6ClsY05OBAF0RFczJ/H9jIaukwA07FNGwzt25dtEols//QRWq1FgCFNqS4tFmvW/MrPwU3Ll8H73HEk3ruKsgA3vk+X+rsi2/UmPvtwOi6cPY481xtcE1MiwYsViJEAhlzKwi8d5UZAjerWhu/JXXwuTJnHVd4J0a1NayTdOgEdr8JIEHPJKsSoXC8wkrzMAOgaom6exCOXB/hx2dcYP2oYFk0dh7Dzu4GAm8J9Qm9jxzefCQBzeQ/boM7anxvjdKRigb8cYrjV8h7eUm9wOS7kUdc2w3BvH5DgyyDmgjD00h7EWMyL2WIHYjaKFss0J+aRADHUWkY5XhXA/F8AmNGoisePfw1g2BvVEOcNfdBd/qaWhlgSwJA7iC4jyj7AiIuYKvQRtBmxKPV9wBY6J7vaFyO8hPsLA7Y4vHjYcBUz6VzyA7xREhqI4rBA5AX6KsDFXJxP1sdIScKKhV/xNqs3RoxAqq83iiLCbLuIhYVBnZhoBJhyBhn5LHkuio1DjsIVxpb1sbxFjNrDaPhkZkQ0D9KzkBVyWW42A5dc5DMgyoxg4BJBFRcZuETF8+BDKVnkp2Ziza+/Cd7+P/2K8vwyS6G+Al5SYtKRn5nDkrtCXnmpCF6odYxbJlPrWIwAL7x1jA+s1BjhRaq+yIdVkuMY9ZFTX/tVD/OJ2pJtMl0lPe4kAAyvvtwAdl8F/jySjbHvLMeq39bwxPD48eM8KOmWAObUqVPG2ym++/5HtOzyNupXAmBIfC5v5zEBzEg8U70Bqr/cDm9OnGzhqEXJJ4n9ybFs5syZHCjkkCBVC7755luhWlB/KBeE2wOYoUOH8Sv8zzzzPPbvP2CRKFMLFT1/aoGi5JV0JsoKBVUHZs2azQX5r7z6K690WAMYSojJZUuuaaGqgDnA+HKA6TskAW067ET1F9pyQFK+rtJrNnDgQP6ajho1ioOBtVYzAoAGDRrw+3Xp0sUCwuh3CAr37NmDn34SknGlcQB9v3v3bv5a0WtLLWjWAEaq2NGxSB8EKxLA0OtCkEmwYK2FjI6B4JQeg+5PLXIkmlceL7Uhkl0xgc6hQ4fM/p5U9SH44MdbrQZ30KPHlT93Olek4xo9ejQX4ctfP/q/zp07lz3XJzjAkBECHQ9VXWrVborew2ai+au9MXvOpxg7diyaNGmK6jVeQptOAzFz3t+Yu3QXxkxkP5v0Kd6Y+iUmTJ2HN9+dj0ks3p35Lf7ccQ8XHhTglpferl2ysnWsQpAJcBxgpLYtqRJD1sdx6WqukwtL1HD7dQlCLoptX3InMqqw0MUQEuzT/RMyNfCO1PF1xha80M+kuCTTwZAGho6HIIxcEx9FGHhVWQIYXoUhO+XoMiPAOOJGZnseTArXwahK8ozru3kVxnGA4W1kgf4oTU9CKYOVvAA/DjBk/z+kTx/2Jog3AxgOMb7u0EQHIzTAE61fexVtX2kBRAeiPMhTaCFjezViArHj5+/4OZoc4s3dtko87/C2cN4ebhNihEqMLughHh7ayt3LCGICLx7A0dXfC7PVvvqEz58jm2UBYIQot1KN0fteR8q1Q1i/6BM8/0w1NGtYH4FOl5AQ5Yd2nTvzx/v9s/cRfYol+Wk+2Pz1JwLAXNrDZ9npnK0MwDSDGAdaypQQE+YEA+VMJOwXW8sM9/ezN7Yfg5jzlu1kFkMvt1Uw9HKjlTkx7PcSqO9yvzD8kuV5VTnwfxtVAPO/CjAbHQOY+wehIztlnyswZEZCd+9gBQBzUQYwV436lxKPW9Ckx0AdG8gXOkvti4uZ8xjNeSE7R01equ3Ki0KgL7SK+VqpuFi3Qk4Q57dQyxhd+XlnwhvIopJ7RLjCRSxEtjGEQs0SjJ4MXijKGWAQuPCgDaUiMX5EtHF2C21EuXEJyI6OQyFLbFSFeVAV5KEkNwsFqamCLXJErNWKizHEoZQEMDs2bVUATKrtlrHoNBRkMUDKzePgUhG8yFvH+MDKGKl1TBhYyV3Hwq23jlFCQroXEu17hOrNWkDkM19I+0K6FxLu7yN4uQbsuASsOZyDcdN/Rc2XG7Fk/EUWNfB89Rf44Mpq8njGFM/XqI/W3aczgOmHnQ4CzPbt283gRGrnGTZsmPGqOyWwSr2DNM+kbt26/HHOnj1r8fckbciLL9bkSTbdzz7ADLXQMchbqry9vY0aCEpiqQKlbOeiBJ2SW5rJ0rzld6hWrbZVgKEKCcGI8rWxBjD9h6Wj14AgvFxnJDZu2mYBHXRsVB2bOHGiMQHPysqygAJK/qkaUls0wfjuu+8sjouqF1R5kVy1vv/+e14tUlZ86NiFSo7welkDGIIAAiv5Bw19JFAgK24S4Xfu3MWqiF+yhqb/P4EHmRNMmDDBQrtCx3L79m1069ZN6LVfvJg/dyXsEohJ7V/cHXDGDDPQoWMlmKafLVu2zAKqSZc1dBi13lVHg+Y90LFrf7Tv0h+vtB+OQeO+wtufbMbAsXPRrutIvNZpMNp0HoK+w6bhgy/WY8mv5zD/+wPo1KUnpk2fbhE1a9XBnAVrcfhyHK66q9h712BTuF8ZeJFXYypbhZGE9LRO0DBKvxgtolME/RzNkPKJ0rGfG3jLF1Vb6H432PdR7D4EPd6RWt6iSkNxrUELAQ0FrUEU9LU0J0YOMHRMmfnmAMPtlMP0XPsXKM6DkXQwjtgpJ1udB5OCzAQGMMW2AMYEMUY7ZRFibAFMCYMXghjSwRDADO/fD7Vfeglnd26FNjbCHGD8PZHvxV6Ishws/nYxXqpeHcX+7igN8DBebBQARgCOkMsnwTYslEf6cZdRDjE+tiGGg4zHTUbiHni4fxPq16mN5gw8aI5Mj/avIfHOaT78kgOMFEaQMVVj9F5XkPvgDPp0bCOCz2yEnGZ5jDdVZG4gMdAV+w/tFS44vFgd44YPQLsWTbkDWvrlvRxgrNotW2spc6pES9nt3XwEhZlL2a2dAsQkipWY61vtQ8xtRyoxG80hhvK4lABh5syVdVU58H8PMGNQFY8f/x7AsM9+17mdsn2AuSACjBcDmEhLgEmN4rNfih/drVC4T9WXsuRoqNJike/tanOWiwle7EFLgJmrWFF4KNJ8vdGcJREfv/suzuzawRe5rb+tYjtUBnJC5C5iYUYhPt8g2EZB0CIBjDolTQAXO+5hmWGCCD8jlP0sKobDSkFKKkqyMgRoKcpHUVYmsmMTkJOQhEyClPBY3jpAYQ4ssq9jE41DKfNSMhETHMWfxy/LVzKAUdmouqQhOzkTRSwRzGPwQmJ9e4J9ObwI1RfBMjnEaJmsNrqOecksk426l0DBdYzgxZNt9HxY5SMTvPAkwsVkm0zwQsL9PdeBXVeBbReBP44XY+aSUxg8fhG6DPwQA0e8g6GjJuO17lPQpscU/vnVblPQuusUtBKjdY/30G30cjRoNdRhgCHthrxFSUoWpbkaFHfu3LEQiFMyTvDz/PPPC+fR1q1mE9Cl9iH63TZt2hgfyxGAsaYhUQ4spPtQe5PyuCh5pmGfzz7bBM1afsNnslgDGGoXU97GndxsAAy1kb1cZzRLrldYJOhShYBm8dCxzZo1ywI6JLhas2YNnnvuOcEAY/dui8oWfU8wKOlpvvnmG4sKDL0WBHMESvYAhiofyooJVVvIJaz6CzVRt2E/dO3ayy7AELiQcP+FWp2wbfsOi9eM/sck9CegpOOg14B+V/54BJl0vCNGjODVl6eeeZmDExknSP9jCXbr1KnDq2zy10V6TRo3boIaLzXG6Cnf45sf/8S4DzfgrTnbMWvJacz96SY+/+ESZi85iplf7caM+dvw+bLD+HbtNfy6xQXLVp/H53O/tHi9f//9d7xQoxbem/0Ddp30x2WXApa468z0LtaqLs5SBAlR2arMfRuif3kVhoKE/VKrGEEFuYnd8hFaw5KyyhGVqoFLiA6BscL37mE6XPY0GKHGVtVFAhc5wBh1MJ6VAxhaF/8tgCkvzecamH8KMLybgO176rwMFEaFoyQ8BH7XrwiDLL9dCjCwoc4FYdyAyY1MFeqLe1fOYMEXn6LA+yFKyAnUz1UEmADsXPkDf4zgiyz5D3kETXosVFEEMXdlEHPfJsSQLgYBD5DjfgNrvvqUX0Rc8ekMIIrBksc1Di7lND/m0TU+8JIHDb/kQMMgRay+cMe92TRThv3j/G8KZkIsP4EP20RS/XHj3FH0GSKspz98MAm5Tqeh5o5lZ2zPjHEAYvQVWC2bz4vZJ0AMtZOJEGOhibGoxGytoBKzybydjNrHItlGGnyDf12VA/+3wQBmLKri8eNfBRj/GwLA3D1gBBiNDGDUwc5s4bhoHWDIPtn9JveOL48PQdGje2YAU6RsHWMwU5YQzuAlDoVmbWOKigu1iAWaa1vyzOCFwEXmJCYGtYhRq1jdOrXNRPzcBpklHIIIP9ykZTGCSQSHlfLUdHRq3x4d27ZjkJXCN5FMsQ1M2FjkEYuS7EwuwC+ltjD2uSQnCyW5OShMT0NGRAzSaZMiUIkUQ2oNi1GEEVgS2UaXxCLZ2CaWm5KDwEf+IsD8wgCm3ELrQpGdkoXiogLk5uQ6BC5m8BKbxysvHF5Ey2Q/G5bJLmIiQ5t/dJqW949flrWOXRLh5ZwIL2SbzKsvt8XqC4OXHWyP2szW+b/P6vH74UIs+CMcv2x1wd+7b+C9Jbcw/etbeHfhLUxecAuT5t3ChLm38AaLcZ/fwusshs08hybt38Cu3XvtAgwJn5cuXWrRqkPJJrUV9evXz3iOWHMeo6SaBmtKyTgl0NauzlMlhVqlKgswVCmw1qY1fPhw42ORy5WyMkQJOyXANV5sgWavLLUJMJIhASXa9Dv0HOlYKwKYGTNmcxBRJvz0eF999ZXVCoL0QQn7t99+azx+0sMoXws6TkrkmzRpwu/z4Ycf8v+RsuJDz12qRtkCGBKzS8+bKmb0v6d2r0UMYGrXa4cx4+egS9f+dgGGXMNebjAadZu8xV7XvVYBhtrB2rZta6w+kc5G+XikXZo2/X22RtdHvVZvsde4BtfBSP8/6Vxpz9YYJTCT1krQv9Rgx/Ia5i/bhOXrLuHjH52w4Hd3fPN3AFZsj8Jve+Pwy45Q/LTZGys2uWPVdm/8fSgc20/FYuXGOwxg5pkBHZ1jZCle/YUX8fb7C7HlkDsuOufhnp+OQ4YSXB6KsEKfqU1UHvKfycP5MdrMrEGMcW6Uh7COcP2cK7jQnyozAQxgzopVlYrE+tYgRgIYeQWGD+9UAIyHWQuZADCCE1nePwYYuihVzPaLvFR2e2S8wwAjCfmVAJMT4A91fiYKoyM4wKQ8csczTz+NAT17IMH1AcrCA4X9lfZZEWAQHYyZb0+Cv7cL9BH+bJ8WLzKyzwLACBWY4CssBwii6owz1BlxUFElhtrJRKdRi5YyeSWGhd6PLf4Bzjj3168ocruG8kfCzBg+AJOqLgxYDL63hPChuMkHXyL4PjLvnBSF/7PYgv5AMTfmPM9P+PT6zChcPnuUPSf2D3U9K5sdc8ZiAKZdiHlwrHLzYiwqMSzHIsF/otBOZrihqMTc3vkPNDEbhGGXBDF+l6ty4P84qgDm/wrA3D/EQx/vC33IfWidjgoA43JOAJisWKgDnaByEQBGHe3DACZCABgvaYDlXQ4wqugAE8BYGVrJHcdigrnuhbeN+XuaifRNdsi+dlrEAsxmuCgF+UWR4Uj180W9OnXRoG5dNG/aVBj8tuhrqBKTBC2LRUVFEtdHoSQxBW9PeBPdunXB3ctXWMahQ35CIvLZ76oKc1BelCdEsRCF6enIS05FPtuMcpJSkBoei7QIFpFxVtvBrIcELMlm4CJtegLABJgApqDcWHGhPutMEVwoEuMzEBudVjl44ZWXAj6sklrHArhlsppbJvtY0b3wZIQlIN6Rei7AvednMGsdkyovZ0V4kYT7+0Xh/s4rQvVl03lg/RkDVh5S84GW9zyTseCvJHz5ZyK+/CMRn69NxOxViZj1SyI+/DkR01ckYtryREz9MRFvLPJHiy7T7AIM3U4JozUnKWphosRaEqQTTFB1QdmqRYkgAcyzzz5rE2AkS+ZevXpVCmDoaj4l1VJQokmAQG1TEsBIVsVKsKL2LjI6qFP3NTR9ZYlVgKHnLblvkRicZrjQFX5y2yIr5ueeb2UDYEYxGOvFqzdKfQtVOwSxu/BaKKtR9EHQ8dFHHxlfC2vDLiWAkdqtrAEMfVD1adq0aXYBRmp1o9fpyJEjOHHiBLccprk5dep3xBuT5nKAIf2J8lyg9i4JYGo3Go/6zafj4sXLDgEMvRbKx6Nz6KOP5nAXsh7D5jHAfJnPbJGOmV5PMieg14eqb/LzjY7/s89pdk4NdO43FX9sOogFa7zw3dY4rNyditWHc/D3iSJsOVuMTadyselkOvucip3nM3HwRgGO3MzH2l2u9gHmva+w6cBDXHLOwX1/nanSEiRUVSVocRWD3vOuISaAkW53sRIPFeFIm5lSE0MQI7dUviJbU86K0MIrvG4Vw4s1iLEFMHfZMeQUquEVaRtgqDr9TwFGcCJLRB4770oLc5EaEVdpgJFbKfN9LyiQu5GV57LHDA+F58Xz/Bx9543xKAgJQHGIv7C3ytrIEBeOd14fjaGjhrM9PhFFPsKFxkJf9uIkhOHIn4LmMvjyKT7oskjUtarTY1EeG4RS/4co8bonVmOczCFGCTKeBCSuKKdRC543oWIQo/O/h1XzZ2NUn+7o2KoFerZvg06tX0HXNq0QdHIntnw7D22aN0WTenWw68cFMITctW65zPIUslemyo4+KQhaBjEazyssjzkpmxtjB2KsVmMqIe7nDmX7zNvJ7lE7mZ/YTqasxOyqeFaMLYi5ul5wJ2MQU5UD/+cA8zqq4vHjXwMYepPe2gN9rBf0MZ7Q3j9iAhi6khHrA02MN1SulxQAc01sH7uJ8khfaDPjUOx5165wvzDAA+Xp8SiNDUW+pHuRi/RttooFWB08aRTjywT5hZGRSPb1FWalDBuGZP8ADOk/gH/vcfMWB5QsghapshIutICRuL44M5NFBgozshDo+whbt23EpYtnuGOMikFLTnwSMmMSkBWbgMy4JB7UBiAPy4pKkkWYQ4oyUi0iNzUXgV6BQlvAL2ugLdIjOToV2WnZ3GGMwCUtNYttqumVrrxExgnDKsNiixi8lHHHHQle5JbJRtcxMTGhxCO7QM1dhKy1jlGiQH3pcuG+svqy4Rzw1xnglyN6OAWU4cSdEizaqsI3O1RYsl2Fr7aoMG+DCp//pcKcdSp8/KcKM9ao8MFqFSb/kIyWPWcxgNlnFWCsQYsycSUwIUCQQIHE7Y8DMJLAe8CAAZUGGDIFoCvxyqDhm1yk+vvvvApkzRGLBOX2AIZ+R7L4pedAlYzGTZrygZY0DPPFWr24aN8IMEPT0L1vEF6qPRodOnS32rpGkEFVAjo20rkoE336m25ublzgL70W5NylrCA5CjBU0Zg+fbpdgCFIo3Y3AjrSrzRu3JQ7lj37fDO82nYIe17z0bVbxQBTp/EE1H9lBi5dumLRgiUBDFV7CNDIcYz+L8rHo+rT/PkL0KBhU8ybPxfVnqttbDeTt/VRKyIBkNximV43GmT6Yu3mmLd4NZavu4JF66Ow+kgh1p1SYdM5DbZf1GLXVR32XtNg3/VyHLxVjmN3NTjlpMXJe6X4c4875ooAQ/976f9vApgF2MwA5goDGKcAnUWVxVUEFprv5BFqOySwMYYNqJFXbhytxighxpqt8mUPU6W3MhBjTQND4RWhR1K2Bm6hAsA8kgEMXdCRu5A5CjApdgAmn50PJfk5/wxgOMQILWR5IYEcYLRpiRjQvTvq1X4Zt4+w/T0hGvnSxUGxjYwC8RGYMmYkXq5TG7q8VJSG+jB4cUVZoCdyGMxMGz9WqEpfPcMBhu/n3sJoBE16HDTZiSgNdEPJIznEVKCNMc6LucUg5hby3a/C6cBG1K71Iv9bNCumZeOGxvf6wK4dkOt8HmrPq6LI/5Lt2TEsZ1GzfEUX7w99Vgy0vreguX9SNgDztBnICAJ/WxDzD4de3pZrYs470E5WCWH/NQFiqnLg/zaqAOb/EsDcZt/HekMf5W4OMBQeF6HLT+ZTdssenjMCTInLNZR43ua6F3ViKDQZsShSAIyZbTL7XBzhD01+GvJ93Cz0LhWBi7W5LSYhvmm4ZG5EBAqjY/DTkqV8EZwy4U0k+vljKIOYm6fPoCSZJf4xbLOIYsebnsqF9TSHhcT1hQxgCrOpBawAUX5B6NS+I0v2nkJSGNtQ4hh0iHCSZqX1K82iipJsBVRSzVoJ0uJShbAhyJciJyUXAZ6BqMESkOFDhyE1MRHFhaW8XUayR3YUXJRtYxxeYopkwyoFeFHqXtxCTEkIzXsJSdBx21GyIr1qpXXstDjzhVdfJO3LNUH7slWsvvx9Flh1lJIZLS65abFstwE/7jPgO/Z56U4DFm0zYP4mA77YYMCn6w2Y/ZcBM/8w4MO1BkxZkY1WvebYBBhbH5TsUtJKjmcffjgTNV58iYu3yYr2/x3ACC5kTz71HDu/nhVNBP7HLEgTIlVACCKUCTUdAzlh1avf1i7ASGYFM2fO4n+L3Mpq1x2DJs0XoUmL39C63Wl07OaHLr0S0aNfCoaPCUOjJm+jWrVavJVN+RwkUwOy+aUKljWrZRK79+jRo0KAEfQe/xxgpEoNmRq8/HJdPFe9BWo3nIjXunyHL79ajSZtlqNr9wE2AYYgkQNMkzfRoOVMmwCjrILRa2u9xW4hGjRqiumzlqJ1x2Ho1Lmb2blFrWLnzp3j+iHp9+nvkdtdkybNUKf+K1i2cgu++Pk2ftiehHUnyxm86LD9koGbX9CFANKTHb5jYO8xA844G8Q5SyqsI4D5Yh4/z0j3JQWZJAgtZAuw9eBDXHXJgXOgzggY9P52swItnoqoCGrcxZBXbeQVGjnE3K8ExFgDGA4xsosmFQUX87tYupDxOTAMXoLjhZY6uY2yJcDk8/Xz8WyUZQCTKQBMSvi/ADAUgf4oTogBVPlo27IlhvbtA6Ql8bZr6mgQ9lmhjSyfKjApMZg+YTzq16oJbUY8NGmxXAtTGvQIuQxkJo8SKsBBvALjZbooSXNiPO+hJMgTmqwElAR6mEOMUuTPh1xbnxlT7nUbCHdD4Ok9eK15UwxgwEIxcWg/jB/UhwHOFSDgLstBlEJ/G7NjxLYytcdl6FLDoQm4x1vhtQ9O26jGnLRTjTlqATL2KzEHrFRi9onuZBcs28keS9gvtZKtq8qBqwCmCmBMALMH+gQ/6CNdob13WAEwl2AozYI2LVKowER6QZscjhLnKxxcCGDKo/ygyYznC5s5wMiqL37uKAr1hbYgA/nSsEoFvFi6idmouNAQr+BgMzG+fLBkHgMYfWYWVn67TCilvzkRutx8aHLyWKZQgrLCXFFcn8GF9TkMajJiEvnVsNSoeB4o1eCzj+egevUXkMK+z0pIkVVQUiqI1AqDz3BhCUxmUgZSbYALbYBUaclMykRmSjbu3LmN3bu3Ii0lAxnpecLslpg0h8FF2TZG8CI5jinhRa57MQr3g4Qkwy9GjxSyTPYU+9UV8EJXOklcS8J9ufPYHtF5TKq+rDkBrD9rQFiCGn+eMuB7tt7/wOLb3cAStr5/xdb0eZuBz9iaPXs9MJOd4h+yeI+d8pOXZ6NlT9sAQ/oEmrlBQUkwXTWnhJyE2NRmRFfA69Stj+drtkKNOl3RoGGz/2cAQ3NgnnuhJV6uNxIv1OzMJ85Lv0faEXnrFlVaCECUlRBK4mm4YcNGHWwCjNTeRnbF9Defr/4q6jZ4H/Wb/IbXOuzGlHfP4INZdzF3fjhL9FPx48+ZuH4zAz8u34fOXQZwjZCyRYxeaxq0SCJ0ctxSHhc9ZzqOliyJ+rcApqIWMoIAqohMmTKVvQ61UKfxJLzScR26Dz6MX9ecRZseW9Gt+0AOMNZa4kwAM5EBzCyrAEO/R/etKOh4CWDqNWyBLmP+wvxv/kS1517m/0MJ9uj4qU1Q/r+iCg25k73AIKNRk1ewaPlOzFnhgl/3pWPDGQ22XdRjlwgvB24LFwWOsffXaVHELsxaUuHvfR6Y/t4MfPLJJzxIB0ZBZhUv1KiJqR98ha2HHuIaA5iHDGDcRVdBDxmgPJIByyNxKv0j2e2PZGEPaNxl4SpvMwuyDTFyTYwjVZjKVGNsAQwFWTGHJggtdR625sDEFv7DQZYmgMlNTeMAUxkRv12ACQpAaXgYezOUo2vPbujXvRv08dEoCPaXAYzQRoakKKijgjCif1/UfOEFlAR7Q5uViJLoIA4xiAvF7QO7UKtGDYwa0A+ICUaJn4v5TDcvBirBAsSUMogp5hDzwDrEKFrKzKox5FgW7II89+v4aKJQ9Zk7ZQKfGwN/dj9RJyO3XFY5Uo1hP9dnsPU8LQIa1wu8zcw2xJywo4v5hxBzXxT2ez+GsN9C1G+CmKoc+L8GmOrjUBWPH/8qwNxlbz7/m9An+kPreo6XXY0A8+gKdJkxUIezJCoxGOoYX/aZgUuMP9QJwVzAXx5tCTDKoZUEMGVs4SxLihYARmwdk/QuljoXa+AizWsJRVFSggguYUZwyeIRySObbQK6vFxs3rgeO7ZtZ8nYLaxevQrXL7IFLjMfGWzjSKOg1q/oeF5BEQBFqJqo81V4f9p7/EpzbnI2n3afHpdaaVCxVlUhKCnKyeUAkxKTaoQVitRYIVJihR7qgtw8FBbks0S2FCEM2jp06IgF879GZpqgd3kceJHaxmhDDo4y17xI8CJPTqSBldLAOnId843S8cRBSiwueZgPl5PDC1VfjNoXBjAbzwutY5vOs8QzUsNu13N4+XE/8N0e4Bu2ti9i6/l8Bi9z2Xr9yd8ivPwhwMt0dtq/+UM2XrEDMKQnWLduHdd9UND8GHLtoqv0VB2gK92kU6jXcjLqtX4HDZu0/n8HMMNH48WXeqFBsw/wXPVXuAMWzXyh9iT5FX36/ujRo9zZSgkKBBb0Mw4wLRbbBBiqGty9e5c9574sge2LHr1/wedfHMD3P17GH+vcsXV7CA4eScHxkznYuScXg0emoVd/P9RvMAXLl/9q4TJGSTgNxWzatCmveiirEvTaHDhwwGg7LQGMNQ3Mv1WBkapMI0eNRc06A9Gi/c9o0+s4BoxzxqatpxnM/MwAZhDXgjgKMNY0MARsVLmrKJYvX4FadV5B9zf+xuIVW9iGV5dbRktQRI9Fg0LlUEfHQdqkp556Go2btsK7847gm/UBWHskH1vOa9l7xMAvANB7ieCFKpv0PqOLBeclXYiLGjtPBGHAsElo074nWrfpglavdTZGhy59MXfhauw57onbHnlwC9KZVVnkYOIlJvA+YhWCvpbCS3HfRwrosVatcQ8xaeiULWXydjK5JkYS9Sv1MP8EYuRzYOixb/0HAEP7DF0kK8nLQX56OtJFO/1/AjAlUREIuH4Nj1zvs/dvH3Rt1xaGhBgUiBcHSVtK+602KhTHN/2FN4YJbaxLP/kYqmAfFAd5QU0VFQliEsLw7rgxeI6te5e2b4Qmws/oUmYNYkqCPFD06D5vMzOrxthxKiNtjIpBDAIfYvMywRhkZN8eyHa5DATcZxBzzYbdsnx2jA2QYXkMgYw24B70qeFQu11kECOvxFTCpczpqP12MkVLmXk72S6xnczBSoy8neymbYipyoH/22AAMx5V8fjxrwIMxR32xsuKhs73Fi+5qgleqCTryQAmJ55rYMqDnKEvyYRBXYTymACUsMWH2sh4BSY7UQAYDi8K7Qu3TnaDtigTRcG+xtYxi8qLHXG+sdoSEoq8qEioi3LERT2Sg0tmGFvco2NQlJYi2Bez0BYVYP3aNfjss8/QquUrfIGs9nQ1XDhxGoYiFfJTs5Aakyi2eplDR3meCgvnLeS/s+CL+UiMSkReWh6DmHQb1RLzyomtILewrJRMFDMoSSMAIcE9tYCxz3zTS85EamImcjJzUFxSiJwcBjlJmYiNYsfE8p/Jb01hCe//IDY6GVkZRYiPrZxgP1LRNkbgYg1e5JbJknCfrpbGpmngH60zXsFU6l5Oia1jx8TWMUn7skvSvpwXAIZaxy646eDNEoSlbB1fccBUfVlM1ZdtAsB8zgBmjggwErxM/Q2Y8H02WvSwDzDcRvmJJ/H0sy/xJJLHc3XxTPWGqFG3O5p1WYRXB25Eow6fo1GT16zOW3EUYEjELw14dKgC83xzVK/RlgFIM66bUH6QWxjZD8+ePZsPsrQGMDQssmHD9gxgvrYLMNTS1bNnb3TuPAgfz1mPd987ixkfu6JNp1C07xKL9t0S0aF7Cjr1SEHfwWno2S8A9Rq+hyVLvjfTbkiPRy5aQ4YMsfp6UXsUvUbVq1evFMDQkNB/AjD0uo4YORa1G07Aaz12otPAexgw3p+32T351LNcA/NPAUYQ8bfDq226oWWrNnjllZYsXrGI1q1fxbMvtsCrw35D/xHT0LhJczOHOzovSO8if02kylbzFi1Qt2FrvL/wBH7cEoG/T5aw940eu68ZuAkGvZ8IXug9RvByQRz0KFxM0PEhlbtP+mPNlitYvvoIfvjtAI8fWfy89gi27L+H09ejcM+rCO4MYJTgIocWPxa+Ysi/9qEQ7yetF/aARgkyjkCMVIWh9i5jFeZfqsRcEl8veuw79De8hYsyYYk67qYmVaHoeXKAiSw3mwHzfw1gclggIw3HNm9ErdovYefOzXh05SKKQoNMeywDGCTH4vD6P/n7qE/Xzrh1aC8DD28eZKpTGOAJdWYiNLkpQFIk3h49AnVffgmep4+gPNTHuKfLQcYIMZnxKA1jIORDWhknlNirxshARh/qhkO//Ygnn3gCQ3t1Q6HXLegD2O94XBfdyghiFCBjMQTTTjXmwSneSqZLDeNVGc294zKIOWsGMRYtZZWpxNiDGKPFMoMY74swXKPcbIdM1L/DvrD/hqW9clUO/N9GFcD8XwOY+4eFYZY+N6wDDFtIqIWsnC04Bk0xVKGefP4LLUjUSlaeGCZcgVE4jwnVFw8Uh/mjPCsJhcE+omWyrwPwYqlzyWYAU5afhfyEeGQxaMkMDUc2SwCL0tO4SxjNX8mOiUduXCL7nIBAF088uvcQUX7B8LjnjMaNGgnzPP7egmDvQBRmFAh6FEWlJDMhE8lRSZj7yVy0aN4CL9Z4EQf3HGIbToEIMSKQiGJNW5Es29SkoZIlxQX8+1QGKznZucjOykUWAxaa3VJcVMiS00Lk5eQiOSFD1LcIkJKXU4rfVq0VDArGjkcSO8aMtPwKIcZCsC9pXoyCfa1VeKHWD0o0yKGIWyanCEPmrlixTOY9+OLASqn6QskWJV187ovMeWz1cYIbPTzDNVh7UoCX5Sy+2ysAzNc7BID5cqPQPvbROuADsfoybTUwZZXjAPPU09VR/7V30LjL52jS5Qs06fgFmnZegFZ9fkP7kUfQYcwZNO2yGI2atnEYYKwl0JUBGK6BeeJp3jp28OAhi6SaxOHUHibNgqEkXlnpkANMk+YMYJ62DjAEPrdu3UKXrj1Rr/4AdOi8Hi3bXESHrj4MVuLQb0gy+g9N5QJ+KXr1D0B9BjDvvTfLQjdCrw9VO8aNG8f1HspjJ0gglzLp9aoMwCjnwEjaFkcAhoCAKlt1Gr2JDv0Oo23fyxgx5nP89NMKVHu2ETp16uwQwDRs+ZFdgGnXvhNqNxvPIXjy21O4MYIy3p7yDp6t2QzNei9GzdrNMGrUaG5JLf1tqmpRRUb+POj/S1W8cePGo06D1vhg4RH8uCkEG08V8Qrl3usG/n6i9xXBC2nMuCBdrCZQcn/jkQG3vLW45laI0zfjcexSKI5eCDLGsUshOHszBjddMuHiXw6PYEHn5iUCizzogoZ0cYPmoEjrBN0uXexQBq/O2AAaT4VWplIQ4125drKKNDG2ACY8yRxgfEWACTJaKOcjJi7bIQG/dYBJ+dcBJoftkfrkRLicP4uG9evxtq+IQPakinORG+DL91baZ0vDg1EWHYrRgwaiV5dOyPJmC3ZilDBImu3PfD6Mr/C5ODKQaq0YP3I4alZ/HogJQrG/hwxghKD5bsXUWsYgpoQghoGPOjWGAYwzirwfcIgxAxlvS21Mua8Tsh5cQYM6tfH+uFFASjBK3W9wt7IyT5PlMoU9iLHQxsghxvk0NIEMYlLCoA13g4bMiYzifmUl5uTjVWKsQsxeS3eyeC8YwtlG+eAQ21S32nAmq6idbGNVDvzfA8wbqIrHj/8VgKEKjPc12wDjcQ2lDy9yPQw5jxHAlAW4QJufanQosXAeYwtfgZcrh5fShAjk0+wXZfVFDi7S59Bgc3ARdS5ZIWFQFWQjjyVP1CpWnJWOMvY9zWOhqfd8wj3bBPjsFbZJZCekIjeRLI4Z4OQWweOBG5YtFmZUdO7YGdHBUex3S3hlRIISAo+kWPZ1YhbKi3TweRSAZs2a8yjILkVGcg77eZoRTuLY18ogUX1iPPt5vHCfJAYjhfn5KCosYElgKQrZ54K8fA4t+XkU+chmECMBi60hlHk5Zfjhh5/58Y8YPopXYlKSsisn2Je3jYVbr7xIV0p56xhLLFxDDUjK1LDv9bjmaUoiLsocfgheqC//iFh5kVrHdovaly0XgD9O0TwYlvBEabjuZTlb0386JFRfqH1sqbx9bKNJ+/L+HyZ4eftXYPwyxwCGqi8tB6xCl4lX0WOyC3pO9kDPtyk80XOqL3pO8UPL3qsZwLR1CGBIp6BMoOl3yE1MPlPGERcyCmpbUybVZMW7cOFC3r5I9yEdj/I+EsA0YADTqOnXeP752lYBRmp96tSpO2rWGoTWbbeiay8n9B4YJsJLmkX06h/IAYaslJXHR1/7+/tzkwF5Ui6vHM2dO9fMkIBa4GwBTCPxgoItgKG/NWXKlAoBhpL/IUNHMoCZiPrN30O151/D5o0rMOWj+6jXfAG3yyY3LnsAU7fJJA4wtmyUST/VvkNXNO4wD9Vfbs//L9Y+vvv+BzzPAObV/osY6NTB+vXrzQT7BFI7d+7kOi35B73WNHyzRq36GDDmM3y16g7+OpaB3Ve07L1k4FbkVNmk95lxIKOHYiCjrx73/DS441XCqyw8HhUa44FPCVwD1Lz64hVK1RSDGbTQ4Fp/DizlCIrWIioZPAKjNDKgUfP78PsS1ISbA42PrOVMCTQeiosjLnY0MUZBv0IPUxHEXKrAZlkJMNfZ50S2tkUkCwDjKbbQSQBD7oy0btL66YiA//8FwEgQo4qLhcuFc2jSsAHq1a6Nh2dYEp6aBHVBJnL9ffj+WhQSgMJgf0yb8AZ/DzmfPMqecDQX88utlXkwmCkP9cOd08ew7Mdl2P/3WgYv7igK8DB2UyhBhldkfB7yEQplDHbUabEi2Ag5gXk1xtxyWcUCgS5o06IZmtSvC98zLPkPeihzLDOHGKEi8xggQxATcJe3k2ljfKB+YBtitA9P/IsOZZbuZIYoDxgSfGF4cJC9cbfZqMRYs1c2uZNV5cD/bVQBzP9FgEkJgi7wnn2Acb0MbXo0Axgf3j7GASYvxehQIgGMUfvCAKbQzxPlmYkoiQ1Dvp+Xpe7FomVMUXmR6VxoMS8vzEVpdjpU7HNxRjpy4xOQHhbNwIWm28crptmb3MFSYpKRn5bHshGWSP8mVDI2r9+CxMgkqIr1SE7IRIJYzYiXACA6FTlZpXB28uT3nzZtBp+zkhifyX9GsJGelmUWaSlZvKpSUlyI0pJClmAX8q8z07ORnsqgqLwYGnUxh5qoiBTEscfj4YAgP5lBVUmRFnM/n8eP55GHP6/CyO9DVwgp5G1j4WZtY+V228bkycUDcW5DRr4arsEGi9YxCV7OKFzHpNYxufMYtY79fgxwC9Wyx9BhGQOWlYeFCsz3YvVlMTtVF7DT9kt2+n7KTuWP/xKqL9PWCPBC8dYvAsA07+4IwLyMVwevZ7DyCP0+iMWAmSkYOCsNA2alY8BHWey2FLzabxMaN2vPk29rAEOCf3sAQ1UOARI6VXqQpbVZKzQnhLe/iY9FibLS7UoCmCZNOmDmrG/xQo2KAeall4eiTYc96N7XA30GRRutky0AZkAQ6jd6n1spWxuiSa/TmjVrLCbR09dUbZk8+W1u1fzkkzX4RHoa5Pg4AEOvC/2u3JLZLsAMGYHqNTvy+9Wo+yaOnU1Ev4Gv43+eeJo9/y6OAUyrj3Du3AW7ANOk03y88HIH/tooW/vob5CN8vO1CGAWcoChyo3cFICqSj///DM/R+XHQ+caOby9WLMWmrbshk+XncK6IynYc1WDg7f0Arw4CZVOruXwEKqg9H7ks0z8DLjpWYpjV6N49eXE5VCclMXpa5F44JWNxDSWkMdq+ZR533AdT9L9IyVAKectUyGxDHL8snDg+D0cOf0AvqHF7GcqBEUJQ24l0w+pQkO/L1RyLaszBDRWIcZKJUY+J8ZeFcaRSow9gOEVKy8BjujvJGUJLmT/FsCkVAAw5GBJNvxkKJMVG49MI7zYA5gIfhFPDjBIS8UfPwhDJ90usgU2OREF4aHcUjmPgUteoD9KwoKR4unK7zPjrYkoDgtEcbCfma2yBDFUjUFyNLb/9ANatGiOkvR4lEcFIN/LWban2waZIq/7KGP31+ax/TlOHGwtXty05VSmC3wIp/1b8NKLL+L7OTMYXLF/Ag3M9mE/97j571VjGKiUO52ANuoRdHH+UDudhOb+icprYv6JsJ/yr6sbYfA8w046fwYxUiVmd8UQc6MKYP4PAcwEVMXjx78OMFQe9TgPA3moO58xB5i8RL4oVAgwvs68rGxWffFxR2lcGK/A5Pt6GlvHTNUXhU2ysmVM5i6WERzKNS4sZURpThYyI2KEigtdwYqOszI0Mtmq4L4gowBB3sFo1ao1X9Q7dOiE9X9tRlhILAOMfLYHZPPqBwFFdlYOCvILUFRYhKVLF+HTzz5GdFSU4CZUUITioiLjEElTFCI3J9dYeaEgwT3BjlRhobktVI2hx6+MBTL9bmmxDr//9gc/dn/fUHbMeYhjwEK92RTU5iA4jeXytjESn4aIQyrlc14qghdqHbvtCwTE6nmLxXVZH7ok2qcrwWbwctcSXiTnsXWn6WqnDnf8tPjlCPDrYVP1ZZlYfVkoq76QeF9yHeOVFxaTGbxMYjHmm2w0cxBgXhu0EX2nh2Hw7HwM/VzNQoshFJ9oMWhWMV4buAONmrbjwx6VrVqOAAwl59QSRPqHys6BUbZhSUn72LFjzQBGCVYSwLR+tQPadVxss4XMDGBqD0PbjgfQs58v+g1JtAovFL0HhKJRE/baPV2Lt2YpHbloAOP27dst5qDQsZM+ZtiwUXixVh/UenkQA4NaXNiufAw6TrISrghgqDWP9DaOAgyZItAMmFe6nsbufdfQuVNrvFR/LHchI1OEClvIGMBs277Lwn1NDjCN2s/hFRhrAEPn3ezZc/DsC/XQ4NXRaNS4Ba/sSeeV/Dkp3eXoPCK9UpcuXVGvUWvMWXoEfx6Kw75r5bzlksOLs+g6Js4ykYTod3iyr8Hhi2Ho1W8UXm3TxSxea9sFPXoNwao/j8InJAe5BWVITFfDN4zWAhFEIlTscxn7XIroFAMiYtKxcOGX+PHH75BXpENesQGhMSX854GRpSy5V/HwC1fz8I8Qwo8l/b7h5jDjIxP/W2sns9VKZkvQ7wjEXHQAYCgCY3UcYOjv0fFIAENAJlSiBICh9dRRgEl1AGDIQEZVkofsuITHB5j0NOxYs5q/N/atXwf8/9j7C+go0ub9H352F3d3dw2E4IEQ3N3dHXZxd3fYxZ3F3d0lEEgISYi7y8Tdk+utunt6LJMQ2P3+93feA+cUM5npae+769NVdZVCamYZH+CNhGBfhFtZErDYIdDiA10Xv2HJ9Kl00nsjktO4bSy1AIaNFcmibC0IdPpK95dHt2mwCUWin6uqHUJ2ECPu/1wH8+Udkv1dkOTtINXGfiOlDD5fsX/ZPLHM1dPG4/CqhQh6fgup1q+zjMYkZlPkn5QVxCilllOdzZEW6IRUu9c6EHP1n6eT6e0Tc0LbHh1EhjndEP3oZBeRmAP6IzFP9EPMTx/4v7WfAPNPAebOpv8DgLmhDTDior+JFA8rsi9IeH+XAOaeBDCuVnoA5m2m6IsKYEL9BcBoF+7rwouONLKTE0IcJIAJc3NDQrgC8REhiA7wp1caVKPCEeHnJ5pLaoJLoFazSE0lMOmmwulfYcGxMHtniU0btyJ37lxi4Hz79hUiI7hwXoHUlCQBI5zixdGU8DBJjekZORhDhw7E+vVrxGeBAcEI9I8Q0Ri5xkW27G5w/D1HY1hhLFQRnuNifLbY6BQsX7ZarLPZexv4B0SrgEU2zteWZZIleEnQK5WsN21MGXlh54Fv7l4EL3Iah1AC+qANL+xY6VMdY4CRlcd2XwP2Xifnl5ymPdczROSFbZUy+sLKYwuU0skcfRG1L3Q6j6FTe8Q2deSF4aXPWqDrIglgjuQIYP5Eq5HOBCwxMJ2Rhg4zMySbkkEAE4c6bY+gXMW6QhlKN1LAAHP06FEVwDDM6Dq37IxfuXIFlStX/i6AadCggYABTaeagYDXgxsyagJMVjUw5Ss0QNkK87Is4tcFmHqN/oZRG+tsAaZVew/UqrefIKQFLeNSJmDg1CdWQNMVM2BnnKMNBgZGtKxOtF7jUbSYMa5eu55pn8l9T1jNjLdx/PjxmQCGoY2lnDVT87IDmPYmHUXkh+ue/vdrRezeuQyjZ3xEI5MPaNrMRG/NDosOsFrdr78VQIkKPVCq8kCsWr1e9LvR3TaGiwYNm6Bw6WbIk7+MXrDk6BnLOf/6W27kzlsYXbt202pYyecEb3eNGjWEnLdu3x6GolGjRqNk2WoYMW0PNh+3w/F7sXRtpdF1loGb79RF+3wtsgPOXeRfkB/01DIJxy5ZoHETI7HPdK1Y8VJYuGwXHr7ywXvrWHj5JyAiOhEe9MpOur8iHpHcXyomCUE05k2cOBrnL17GkSNHMXr0MNy4dQcxcan0G55GMn4fFZuM+GTA05+d/WQRvXEg4/efHVOUQCNFYix0IjG6Esu6qWSaqmSaBf0PcqBOllVBvybAcOqdracEMKyyKCuQqQEmWaVA9u8AjJ/0cI3vVXTPSoz9cYCJdXWB10dztG/VSqiF8fUxqGcPPPr7DBI8XEUUJsrJHjH2tnTPtUauXLkwf/JEcpq91LLKttpRmBQXW1jcuiJFa/r3QRTdwxPoM25AnRToKVLMWFFUNxqjCTPcEDPpKx0AJ9q5EX5ATAjiHSykGlm9KWUvkWz7Ft4vb6NDc0PVtW7awhAp1m+QbPlcA2J0ozEPsgGZu2R3sk4pc3iH9ABHpDq81YAYXZnl7CIx574jEnNSG2CeHReKZAJiVJGYHKaTEcT89IH/c4Dpi5/24/Z/AjAfbxPAeIjmTyqAeUfv7d4ijT5PMLtDAHNfCTBfBMDEf3mD1KigLADmozQA+hF8+Hsi0toi69Qx3ZoXLtC3c0CklyfiFIEibSzK31+qc3F0Q5iXD5kv4qPCEEswE6hMGcsUcVHeQPiG4uuuTtXiVK/YmARkpKfBk5xILy83ApMhyJcvD6pXq4KnT14gPjaFpg0QKWP8G1+vENh/9UCnTl3FAJsrV27Uq9sQ5u+/ICURIr3re6SNBeSwXLLPt1Vt5LQwNkVYMo4dP49CrNPftTfCyY909QgnYIkU4KKCFw+px8vXLPq8ZBV54SegDCy2nukCXth5uP8xc+G+puqYZsPKk8q6lyMahfssmWxml0LTp4noy3p90ZeD6uiLrDzGADNsMzBwgwQw/ch6r5EApqxBTiMwaoAxEQADdJhGNgVoPz5eAAyrk7HcsL6+JwwK3PeEjznDjG40gZ3dU6dOoVSp0vjll9w5Bpj69evrrbvhGphRo0ZppZnppnHJAFO6TH2ULjePnPZ/D2DkOpjSZQdj+fK1mcCC/+aoiu5+52VfvnwZFSrWQIlSPVCjznYBMcuXr840D1neuW7dumI7ly5dmgmI5MiWZmpedgDTrl070SC0XI3fUapEQez58zxGzolFw3ZvBMDowqJcUM/1KHny5iPgKIm8BSpizJhxmepT+BjxsTM0NKRj/BvKlC2fKSWN33N/F1XK2y+/YM+ePWK75EgVL4/PIT6f5s2bJwBZFw45PS9vvoKoWb81lmx7jCO3QnH+WTKuvU5XSSbz9ci1G0+VKVDigYNlIo5d+IiZs+aIfSc3MmXjKFOhwkUxfc4qPH1lDXvXMLj5xiEuIR7xiQmIiolDcGgsPHyixXgyfsIksQ279hyFYbNWqFixGmwdFfDyI/Dxixbm4RuN4Ajyv4JT8fqDM6LpsohNSEUqbWoE/REamSSghsedzw4pmdLJskpZlU1fKpm+KEx2kRh9Bf26KWTfAhh+AMTjKQNMThTIvgdgkuIiEeL+YylkEY4OBCru8LH4BIXNF/Tq1EmSIqbrIMTqM5JDAhDn54l4gph31yQomTF6JJ1k3hoAI/eHsUA094jxcoZp65YoVqQwnv5NA7O3s1Aoi7I0Q4KXE4GMtxJizKX0cBlelDUyGS60EwPcEGT2HI9PHMSTE/vh94FuDtEcGfqMGPNnqpQyTZCJI4hJt3uPsHcP4ff2AfYs+R2//vorXhzfhzSbt9q9Y/SCzMOcqZTpKJQlk3+T5mtHEPMOqVlCzJV/JZ1MK5VMmAbE+FkrIzFKiHmqK6+s2eTyr58+8H9sPwHm/wRgdisbHX0nwIiLkAHmDjJCPYVKhxpgbiDZwQxpwa6ZAcb8CZK4kaWfiwQvqvSx98raF3PE2FkiJSpYhKsjtZTHNKMvmvUuDghxcES4mxviQ4OF4lhscAAUzm4iZYwHei54DHLxFCH4IBW4+KrlkJU3DLlBZICyqJKjKZwOxlEP0VuFHE+WKOYISnhoPCw+2mLunHkoR85J2bLlcOvGA4QER6tvTFzvwula7v5YtHAZZs6YLZ5qVataDatXrSc48kd4SJyYRvpNDqMqeqIvXhopYXIti2wuBCthUUC79h1FvvyN26/hr0gR0RaW++R0B35VwUsWamOf9DgQ7DCY0/dc1OoZlCqch4fKJ5/35KeaZtw0T93v5fxz/XUvLJvMtS/bLnHUJg02HilYfgrYcE4ZfTkjFe4vVda+cPRlJiuP7ZGiL5w+Jte+iNSxdUAfgpdeZMbzQlG9xWQcP5FzgGknA8xUCV46TCaAGReP2gJgSmPBggWZHFeGEH7yzupS/BSbGybqRkNY5phrGgoVLoXipVsgd558OQIY7pXCaWu6aUic6rRv3z6RXsWOJxey64KJKoWsZgMMGLiYYLbEvwowLdrai0L+ceOmiQiCLrA9e/YsE8jJznmp0pWUALMT5SpOwshREwQ8aIIav+fifgY17svDtTO6+4uL3RlYChcunEOAaY9ipU1RuNQQDB/WHVsOBKGhaTiamL6BQdN24pzQhUU+d7hH0MiRIwlOmtEyfhFgqRuN42VwdGXWrFniuGzatCnT+rIMNIOsZiSO973mfHib1q9fj/z582PIkCHw8/PLtD58HMuUKYtCRUpi7urLOHTNDxefJeD62zSRFnVPWYAuwws73iJqYZWI4xfNMWPmbC0w4mWuXLmS9mMRzJw9D4+fvSFnnMZFRYyAF//gODi4crRWMkV4Bo0tnVGvfkPcf/iWYKu0EEiIpN0uZNjdI+DkFkngkoKrN15i0JCxqFi5Oh69csBH62AcPX0X3gqa1jsRIRHxBDKJ8AlMorEnhcYe5fjjmLUy2Rs5CmOtv8FlVhCTVUG/JryoJaeVKWTKCIx/mDbAsLiBLsDw2JvTh1NaAKMhoawJMHz/ig5RIDo4UKRB6wKMBDH6ASbc0RGRTo7YsWol1i6Yj/ULF2DMoEHinLt5/BjSvT0RaW+L1NgwIkxPdGzdiqC+OB6fPY0kdydlbxhtiEl2c8CtI/tFNGdoz+6glVUX+vMrZ1MIiPFSFfxzfWv8V7rHO30RvWNuHd6HFbOno52ROpLSxqAR/D/QTSIuBAj3R7ztB8Qqe8boyi2nEKxk2NENxuMLjBrUhVH9uoDDByRYsOzyU8Rz1ocWyOQMYhKzghj2b8hkiNGOxFzLGcS80i3szyYS8/yUDsQck9LJPkiRGLw+rZZY1pVX1oCYnz7wfwwweQr0w0/7ccPNtf8cYOjiUgEMXYipry8hze0jmSWSXl3+NsB8eILUCD/EOViIwUi7eaVUEBjjZI3k8ACV8phm9EUFMBp1L6wyFq5MF+NUsVBXdwQ7uoqBXe5YHOzmpVGkn7mPSwA3h/QIQoif1G9FLqQPCwmDIjhUGKdscWRFVbRPrz6+UtoIg0GNmrVh70TzCo6Hm0eIqCsRtSUeofD0jkBEVAYio+km++YLps+UcnfZcWnaxBCXrtyFX0AMAhV0Aw9LVf32e0w7JSxCFVmRoivR8ApIxo27b8VyhwybSMCRTNASr4QWKSXE1jVR5HDL8qf68tA5bcxMA14+0jT8NJJv6vw33+QfKuFFt3BfpTqmTB2TJZOPyfByC9h7A6KHhYVzCg7fy1DVvqzVozw2+0917QsDzGg6tYdukeCl3zop8sLw0mUVYDI/FD0HTMxxBKalDDDT0yR4YZvEEZgE1OtwCYVKGIpCb64/0Y3CsDPIYCBHQTSfuoeEhIheI63btEXuvJXQsdt8FChYLMcqZK9evcq0PAYkni8vl2GGnfOsAKZK1QYwbr8wRypkPwIwXbr0yVQ7wvuba2N0o0IMOpyOVbBQSQEwNevtQflK09CwYXOxnbpRGJ4Pb4fufOTv7t69i+HDR+DXX/MiV54SoqdP9gBjgtKV+tN+LYjBA9pjKwFM404SwJSrUE+vnDMfI14+z4OBqnbt2uK4nDhxIlNjUwY2Pi58fHQjOQyhHFFavny5iIxqRs8058GwKws01KtXL1MaGs+bz8G2bY1RsHBxzFl5DgcuuePC0xjceJeqcr459YmvT061Ymef069eMcBc+ICZWQBMQVqvCZNn4fTFZ3j7yQcunpEEK3E0vkQRlEQqU0/DEEOnUPeefUU/m8+W9qhRvQaNa83g5OwPL1+pF0ogjTfvPnxFsWIlxEOcX3/LhRIly6BylRp0/hfCnv3n4B6QDmcfwM0nDkFh8SJdzc2XFczS8dEuI1NRv5lOPcwrG/0A8+Sz+qFKTiAmK4C5b87LlMY7C+cMsVxtgEkTEsr27v8HAOMhAUyIlx+S4iK+G2AinJwQ6+YKgwb1VWNJwQIFMGnEcITRfTXake6pttZI8PMS50AbQ0PUq1EdCPBRpXHrQky801c4Pn0oFM1MW7VAhM1H8QBSM8UsUkCMswpiQEATb/cZ4wf1R+N6dVTrUqRQQexbuQR7li8Sf5/dug6BBDFeFnTjiCCIcfgsif7oKfBPsHoFOH5Es/p10KZJQ8DpIwGMbhNM3WhMNkpl+or7dSHmrTIS46gbicmmuP+HC/tPZU4ne8iRmGt0fOxU/lp2EPPTB/5v7SfA/FOAub7q3weYF+eQ5vBaNH1KootYP8A8IIBxVwNMmI8IDWcGGHMRek4O96eB1gGRNp/1F+5rpI6F8pMlV4aXYER4caqYC0Kc3bThxVUTXnSL9APhz6phgSGIiYwUxfRBAaHw8Q6Gn4+6iF6zPkVTrcsnIA6Pn39GufIVUbVaTZw+exsOruHw8I0X6Vl8E1Ob9HdASDoCQ9OxaMk6dOrSg5yXwihWvAT8FOm4eecNjp26hhDiIu+AJLh6xcDNO5Ychyideek3zXQwjqrIxk8EHT2T4OKTjA4de4ru3eevvgZtnlAJstFQCMou6iI7DHKxPkdeAsKS8cExXVUczABz/9O34UVTMlkzdWzzRboX0XpeeJmGtWelBpYML6raF2XjSpXy2F5JOlkU729V177I8NJtNUHHEmDmrmB07DlRVQPDKTqapqVCRgDTggFmMgHMlDRV9IUBxmRCOloN80fN1gdECtG2bdtEcTU7gLpP63VTilhGmJsPrlixAkWLFUfxkrUxYOhq5CZnWwYYzXXSBzDz588Xql66jjVPzz1YWDSAJZoZTDTnxU68kFEuWx9ly2unkGlOx/NlgGnYsOl3AoyDAJhGjZqr1NnkefJ2cYRCjhzJn3OUhR14ricpWbo3atc/iErVFiB37hIi0sLF6xzh0ow46YIAz4f3Pa/zrl27ULxEGeQrUANlKo0gR7mICmB09ysDjLFxO6Ek9r//lcKgAe2w7SABTGcCmE5v6NiWxunTpwVAMDTJECLPgyGGj2WJEiXEcWnSpIkAEo6QcWRJXk/d9RViHrQ+b9++FXLJXNsiH9uuXbsK4JGXI4scdOzYUTUNnw+65wnX6syePUcAzMwlx7H7tDXOPgzFjbdJuGeeIaIGfL2+UEZe2PHmCMabL4k4oQEw8vxUAENgMWrsDJy/9AgfrTwRHRsNNy8aY9zDlVLroQhSJNK14yeEBBhg+F/7dh1QrGgxXLp4A6EhcfD0CkNAUCyNeVId3rmLd/DomRmKFClKAFNdfGZi2g1vzD3w7K0L3PzSaSyKh4NHkkgrU0QkwTOAoMEhA+9p3T/aqyFGU0BEtxYmJxBz7xtRGBlgOJL81jYDfiHJtNx0EX3h5aqbWMoAkyAAhh8i8YOl71Mg+3YEJtTHH4kx4d8NMGwJdL19uHtHAu5dNGCGhyLFywMxzo6Id3EC3fwQRffZqxfPYtrMKWjWqKEo8I+ys9YAGCvp4aKNJdI8nOD+6hmqVKiAEsWK4SX9LtnVPpNaWSTd1xMIYhAVjCsH9qCbsVSjxlGX3h1NYH33Kk3DURR7uL54gMrly6nO97y5fsO+dSuQGq5Asr+rBDA6KWUJVnRzcfxEAFMXxoaNAedPSPis3QBTgpinWaaUadXFZFXcrwUx178jEnPpHxf2Z+hGYtgv48gL18N8ppvnw/1ZFPUf+Akw/28ATH/8tB833Fj97wPMS3p1eoc0P3skvbggLuzEdzcJYN4jNdhNKJDpBxgrxNAApAkv/HQm8os5kiMCEEuDYISyqZZ26pgmvDiKmpe4kCCyQATbOykHcg8VuIjIi7v+qIu/ewAUvsGIi5ZSxEJUPVWC9PZU8dLpTu/oHg0PuqneevAB1WvWVQ24g4aMgVdgBhw94kVaViZzI6jwiIN3EI3nieTwv7QTKRcbt+xH3/5SA76Bg0fSfD/Cwz+Zpo+l1zS4+6USiMTqn6eOaSqISZYIW5dEeAUTRFx/J5Zx/toHATDqhnOSaXbL1kzZUKn+2PCNm5yc4BQEEry8s0vHY2V6Cj/lVfV7+ZCF6tgzjYaVGqpj3POFm1TeeJdGsJSCnVczROoY176sPgOsPKWOvsi1L6r0MWXjSq594Z4vHH3ptVqCl07E7a1+p3V6HYC6LSfhyNGTIrWHHUFN4yf+WgAzggBmAgHM5DQBLgJeJpJzNgFoOyYOjbo+RMFijVCxYmVRqM8AwvUM3ESS03yCgoKEbDC/Z4eei8vZIWaHvUTJUgQtZdC1+0g0N9mDXHlKit+zk6+7Xo8ePRKNLH/9LZ9Q+WrS1FA4ygwpXA/DDj4vg5/CHz58GEZGRkKti4u7defFzS65kWWlqvNVRfwcZdCdjutIvhtgjB2FlHKZMlXFdjDU8TpxlIL/5uXwvuFXTqvj73mf8D5ngClVZgDqNT6Huo1Oo0TpXvRZfkyaNEmACU/HYMCONUdtuJCeYZC3nyGHt4vTuvg6ypW7GIoUb4VKNf8Q7xlg+Lf69qsmwAweYCJFYAhgDLt+QoEiDdCiZSshPsDHhqfn9WDw4HVnYyAsUaKkWNdceYqJ6Xk9eHpeBkdkeD35XOD1ZtDgfcJ1PxyFq9+gIa1jAeTJX0zIR/O6MjDxNPJ6MiTVql0befMVRp68BcS28v7T3R5WeStYqBimLjiIzYfe4uRtX9x4k4BHH9NV8MIRCnb0Zcf7LQHM8fMSwHBkR14un8cywIwZNx3nCGAcXWgcDQ4naJHSUtk59/OLEEqMzY1aiDHF2Lg9rl65jYIFCqKDSUfERKUoG/CGweaLA23j/+hc7ggHJz9ExqTh0VNzXLn+WPz20NGL6D9gOKrVqINP1l7w8EujcSsBVk5JcPZOQnB4IkIikwlmUvDVPR3mBDHv7SQQ4wcrb5UQ80ojEqNZ0C9DzGNL7eL++x/VpgkwDCxst5WvLDnNkZcPBC+s4Pbmq4YCmbKxJ0tDM8A4esT8HwCMdzYA45E1wLCgjaMaYGyfPxP7u1njxpg4fBjO//WnAJl3N65jzKCBMG3TRnzfrUdXPLh5FbEOXxFh+0UrCsOW5OIAm8f3UatqFRQtXAj3Tx5FuoezpFYmIjSWkhHMcFpZhstXHN27HSvXr8a+HZtxdMMapDrbiogM95GJt7MUdTHwc4H9w5v4e9dmjOzTQ6zLht9nItnmPZK9HJAc4Io47hkj95HjaIzVGwEwDWtWR5smjUQ6GezfazXAVIPMUz0g861ITBaF/SISQxDjpw9iNGtiLv94n5gslcmOK5td0ntv2l7LWxoQo1MP8/TATx/4PzYCmAH4aT9usLxCHuW6fxdgXtEF+PWFBDDvrgvJwcR3t5DsZE4A4y6aWGoCTOyHp0gJ80UCF+fpAZiIzzRIRQaKCIwKYHQkk2XFMQVZlK834sMUIm0sxFkbXrT7umhHXIK8ghARFCaiLkFBoaKBpEgPy6IYXgKXcNEbRS50ZzD44pwkmra9/OCP52bOGDdpvohuPHnrhcBo4KtbmqortbalwM6dbnYEM/MWb0GePHmRO3deunnXpff5VDBUtlx5VKteB3sOXMEH62CxLGvnZD3zy8pSlMbN49LhGgAcOP5IzHvr7otw9KYbr3O66O/A4PJZT6E+OwfsDHxwyIC1exqcCaQUkUn4KnogZEiFrZbqp5uyI3BLt2GlhmSyJrwcuiOlju2+zqCTjk9OKdhxVYq8sK05o933Zb6y9mUWnbIz6NSdvFtbOpmjL33XAj1WS6ljnZbRvK+mYu2xIJRrMBnTZswVUQp9NnHiRAlgjAlghhLAjCeAmagGGIYXtnbjUtFyqC9qtz6MwqVaCkndZcuWky3DmTNnhLIWQwADAitIsZzu3r17RQ0LpzX9lrskqtdqj5ET9qJG07PInbeM+G1W6zV8xBgUKFSPgKIDLauwaJDKzj33AOFl8XLY0ZcL+RmS9M2H10ETYLgQPqtlNm/ehpbX8bsAhgvweb67du0W8+CGnt+ykSNHk3NeWaSONTK8C8NW70UtTOEiRgIMeFtZMpkVuHg/8n5lQOP9ev/+fRHFmDp1KipUqEQOfhkUL90VlWsuRLV66wgSS2LOnDlZbuOQIUORt0ANlC9XGBu3XYNxf9qWftFo3c8fNQy2I0++svjl1zyi1olBa82aNViyZInW/ixZqhwKFGuI4hW7C4iRpl8ooJbTyvj4sIABry+DzZYtW4SCWoWKlZCvcDmUr90ZVRr0pnOgEFatWqX3mFWsXA3V65ugdIU6mD1H//nL+7Jf/4GYMu9PbPjzGY7f9MT117F49ClNOPGaAPNB6Xi//pyI89fMMGz4CBw/flxrfosWLRIAM3b8DFy4/BDWtm5wdlOoOsv7eCsQHBABU9NO6iakBCi//PILqlatjvfvLAhcJGn4UEWsSgVx8aLlSEokH9NTgbgEoC1Bz2+5cuPilfsoXaasmGbPvpOITeJeUkBAOODqCxqbkuHinUwwk4pQApmgsBTYe6YLiDGzU9fE8Pa9UdbDfHQDrLzpt160rXYSxGjKLMvjlmyaIHPPXB2d4dfAcI40Z4jfyxD4QRl94Qc+3JyTHxTZifqXSHG/yGkBf3Y9YDRTyMQ9zcULcWEhiA4OEuI0WQKMBsRwXzS5DibOzRV7161FtcqVUbhgQeTNkwf7Nm9E7erVRWpf5QoVMGvcWHy+fxcpgT5ICvGne/GXTBADb3dcPvCnOF6X/toD+HtppZdFf7WSjN7H2lsj3PoTmtarg04m7Vi+A4hWiJRxuSFmDH2fRkBjefMiHB7dIn/8EiqXL4sFE8cKqInjwn+L10j0IFiIDEaCm61apcyKbjKOFhjVW5KSXzVjIlye3BAAIyIxlpmjMdppZd+GmCwL+1nASE4nczDLsrD/h/vEfCuV7PFhgpiTdDzopP50XV0PowUxB3/6wP+x/QSYfwowtveAG2v+XYB5e1mkkaUTwKQ4fxCNnxLN6AK3eobUQGckWr9C3Nt7SFV4IsnFSgdgZAUyc3X9Cw1gSSF+iHKwFQOmNsCooy9ctB/lQ/ASrgEvmilj/LTKXRNeAlW1LpEhYaLOJToqShTke34DXFwFuETDgW5MnN/Mxt2kNbtHf/UAnOgm6+ADlClbkaCjLlZv+lN858TQ4QrYuElmTfaVbqieYcCJC1KzsHz5CuLgyYcYNGwaKlethZMX3mHMxDno0Hmgyjmo18AQ91440rIyVMv9XuP1fPjaFbXrNkHhwsVg4UQ3d2dkahon17nI6j5uAani6aO3IlkADD/ZfGyhlhV9qAQX3bqXa5rw8ixz6hjXvcipY3to7PUKTsb+2xnYdEFqYLlOI/qiqTw2m6MveyXp5PHK6MvQzeqeL73XStGXtguAKTvT8dY2CU3Gh6NS03nIX6w2XQ9lkTt/aaEkpmv5i9REbeODBCguoueLDDBy9EWyDLQbk4Q2QwLQ0PQmytWaRI5wJVHYnztvKWG16xqhZu1mqN/AiJzxEgJaOC0pX0FymKtPwKQZu9FlwHXUNnqAQsUMkTd/ReGA585TSjjempYnbzkUL9UZFavOotcu9Hd5aTqaJwNDrdqG4pV7u3BtCzepzJVbsty51e/z5ClL3zVElepLkb9ALfF37jyllfMpoWW8jJKl+6F+4/No3sbmmwDDUsqcAsaRlHz5qmY538zLqYDS5YahVv39aNL8uWiK2az1J9RucEjMi7/PlYv3QQkUKVISdeo2Q61ahrTNzdTbSPuoUGEDlKs8HjUb7kK9ZqdRu8lBFCzSkOCoAv22rHq/0rHhyAwrg7EC2W/0+6qVC+GvoxZo2DEY7QbFwXhwDJr3tEGF2tPp+6Jiulx5igv4/OWXXOrzheaVp0AFlKjcB1WarEK5OpNQqtpA5C1USeP8KolGjY3QgCx3/pKiUSX3fClewRC1W01Fq/570KzLchQvUxcFi5andS6LAoVLI3+hUihaTGmlqsLIZCzqGHRB0RIVUKhIKcmKlkJhpRUpVpoAsgamLtiP9fue4th1d9wkgHlikaaGF1ul403X9wd6tXKMx9MXZjBoYkjLKYFixUuieIlSKM6vZBUrVcGsOQtx594rfLb2gIureqz09WYxk3ABmNIYlg/NmjUXvbIsPtogIixB7aD7hsH+q6twkLmhLkdmIsMTcPH8NfpdXhw/cQ6HjvxN52MeaV75C2DB4jVYumITFi3bgovX38AnhB/eJAmZZe4X4+KTKiIyDDIOBDLvvkoRGTmlzJrAZdeRp5gxfwdmLtyNu+8i8c5BOzKjG52R+7wwzDz6LKXCsgCJpUs6jX0p4nevbNT70FxWH3NKEw+MRPTFPUak8eY0+uLzjR4wugATSAAT7uMn2gIINTLlgzsZYLKMwshKZE5OiHN3Q0aAL55cvKCGT7JNSxYTNQYiztkRSe6uoqllLIFKQpCveC/DS7S9jaiNefz3KfG7N1cuIt3TVYjuRBG0JLs6IMPDWWWIVODo5g1i2nW/zyYgcQciApHg44LIz+8Ra0s73N8D53dvw68EwPL6lCpeDJ8IaFJdbNS9Yz6/Q6y1GZID3JHoaSdBjCWBDX0W+v4ZFk2hMaByJZQvXUoolSV9eaPqHSNMC2L0R2K+O52M/B41xGQdickaYv5JPQz5Z48PIePdeZAzpCOtrI7C/PSB/3OAGYif9uMmAObfjsAIgLmgDTDcwPI1Xbh+dkj2+op4AphEuw9IDfagAeUVUkLlFLJ32uljNJAlBXsL+eSILxbatS8OOqlj9jTARoUi0s8XCkdXVb2LureLbyZpZH/3QESFhAslMW4KyX1YsmoIKcDFQ4q4cD4zQ4sNN1wTjdbSYKGjiCMXctI9HlvJG+ebuZC9bdQcKzYeIxiIxtOP0XhC9vZrNFZvO4c/TzzCwTNvVIN1jz4jCH4qoVqN+vCLBewJhtp37CcV3Y+aI14XrToEp0Dt5ebUxPrSTdeDwGnuop1ifvzqHKS+GctOABeoWrulQ8EpG2QMMB+5zsUCqnQxzZzyexrwIqeNyZGX88q6F5Vk8iPt6AvDy44rDEqpBEKp2HJJqoPZoKx9kVPH5OjLXGXfFy7el2tfRmjUvnD6GEdfOi3n5pUETY9TMPfPdLSZnoCmg1+gZvsdqNJsCSo1moOKDWeqrILSKjdZjAadr6LVMA+0GxcnAEYNLpKZjAc6jE1H+9EEMUOD0KT7a1RrshYV6/1OTu8sVKg1E+VqTEXlupNh2nUiajeeiDJVJxG4TKfvlmP+klPoM/wuObBmaN7ZFnWanUCNhttRufYSVKxBv682FeV5erYqk1ChylRUrbUSdRoeQM16O1C5+gKCmZkoX2kiOa3jULb8GJQhK1VuNHr1pht4nQkoVXaCiIhoWrmKE1Gh8izUqrsXlaouQOVqC1Gxyhyh/FWuwkStactXnIJqNdejUdM7Aiq+BTBtOviLKEyDJldRteYasRyer+46qNZFrM8E2oapqF57M+obXEDTlu/Qop0zWpl40TKtCIjOinWs32gauveYguq1JortKldpHP12rNoqjUeVmktpPx9AA6PLaNzmAZq2e0kQs5/261bar4tRsfoslKf9WqhYExHF4vP/N5H6VQ41atbC9p20TxqdRYcRKWg3JAHth8XCsNtrFC7RQqR3lajQneCzKgFNEZSvM5mONZ0vdencqT8X1VvsQqMu99Ck1ws06nkX1ZqvRaXGdC4YzESN5tPQe8AYlGtE62hE+5SsRsvpaNxlHYyHn0L3SbfQfcIltB+0C+36bUTrHsvQrNNctO02E0NHTYdx95lo2+N39B27HT1HboBpn7no0GsmTHvPRKe+M9Gl30z0GDQT3QfOQr/h87Fg3QVsPfwGp+94487bODy1TFMX7n+VIqriIQVd5wEK7vUUhIlTlxDocbSrGkaPnSrSxkaOmoTpM/7AwkUrMWHidAEvocExasfbKxjBAZE4eviUGO+479Gzp2/x2eIrwkPjtPpUMcC4OHmJxoi/z10g6mRe0LQsXlC/fkMkxmfg7JmLQlacj4sMMqpi80JFcOXWK/jT2CUJjXC/GBqHHdJFam1gaIoYp3wVqbAkf9ncOQXrd1/Er7/+pppHC+Pu9LkUPXlhrS25LNfLcPoZR21e2jLIZAiIsfcjvzAe+ERj+wdnCQLNNJpXctTaWtnAUi7e/x75ZN9s08f0RGDIApw8kBBJ97+AACic3LOug9GqhXFUN7RURmK8P33ExYMHceHAfnrdD5unTxDvRlBB91uVaA6BS3J0CKKd6XfWnxHrZId4Z3t4vH0Jw4YNJIC5Sg67u7MENv7eOL5tC9q3MELrpk3Q2rAJOrRuhfq1pCbQ7Zs3Q+e2rfHy/BmkRgSJSIy32QvxeRE6H5rRPG8e3IdL+3bi0/ULyHD7iihlpoYKYqzeCf8hOcANqeEBiLOXesYkEMQgwgdThw5EoQL5JYCxfivUyoRZZhWNefqP08mSNSIxaQ5mOs0ur+jvE5PTVLJM9TAntVPJ2Fd7egQZTlwLRDfcRweUssqHNQDmpw/8X9pPgPmnAONLo/FLOpnvbP4BgDkpXTx6AeZiZoB5e4sAxh7JHjYihYwHibRIf8RZvdEDMCy7+FEU+iUGeiEhwAsR1pbatS8ywDg6isE4NsgfMUIqWa02JsGLZm8XDXjhRpQhYaJQVX/TyECdiIsSXNwSRV6zlazIRfZRjlBoyHjKSjhvOLecbnJPLUIxafYacs6kAt1ffv0fcufJSzf5/CIPXL6psm696LDepK3qswqVa+Lwucdo3rorihYvTc5oE5QoJaVWbNxzA750M/3sIS3vnTJ14oNDDsxesk9O/Lt4AUvlK9XE7deeMHOUUi5s3LmPSyqCI5IQEJaCTwQyXKjPOfQMLNwATzOHXERddGpe5LSxq2+Aizp1LwwvctE+w8tfSnh5Q/DyzCoVGznyckmKvsi1L5w6xgCz8IhSeUxZ+8LF+1z7Mmqbuu8LyyZz4X53AhiDybTspynYeTkVhlMA0z/SYTI7Bm0n+qLlMDsYDbaA0SBzYc3IDNkG0Pv+Fmgx2AltR4Wi/fgksvRMANNhnNIIYkzGJJMjGolWAzxh1NMKhl3N0bTzK1Rt/hhrNt/GwLHXUb3ZDTQyvo16rR+i17DX+POwJZp1cUSLHn5o2zuULBytu/uheSdbNOtghibGzyRrQ9aarNUTNGn5BE1bv0KzNmZo1vaDeN+42T0Chsvk/J8nB/0sxk28gLl/XEWNejcEeDQyvKfXGjd7hKYtXsOwlbl45b8zT/MABkbP0azVJ7Rs50oA4/cNgJEgpmU7Nxi1/oImzV/SPB5mXn6z+2hs9EjLDIxo21q+FaDUysQbbUwDaDt90dzYCdt3W+PQkXfo0PkJAcpDGLTgeVxDA8NLaND0vGT0vlGLO2JfNTOh9e3sSPvTB217BtKrJ5p3tEbT9u/QpP0rNGx9HZVqLyAwaYl8BaQC8rGTT2Lq1BEoV3MTOo6i4z00Ge2GJqL9iAS0GeCHEuV7iukKFKknXbe/5UWVRivQgs4Xwz6f6JyxQcuh7mg7WoG2ExRoM9qTXq1QrfNtrNh0EgYG9ZErXxFUMhiDNmNuouPU++g+8wX6//ERI5Y5YMoWH4JsBWZu98fUTU6YsMoC24+9x/6zZpi0xhx/bDHHvK3mWLjdHEt2mmPZLnOs+csc20+bY8sx+m7dVRy4ZI5dJ82x57QVjl1zxZVnoXj4MQnvndPFuMQA806ZPsYPKZy80hAUlghX/2Rs23teNf4Yt+uEC5fv4dHTN/j73A0Bd/z5pIlT8ezJa62+Vfw+ORFYsni5mObTRxtERSRnarLLAONo7y6m6dWrD548eYIpU6aLv+/cfghFUBQS4tJx/NhpSYHqzCW4OnnDzs5TyDIXL14CBQoUxLXbr+HHEOPCfaqSxdj8yT4dX2gbrV3TRY0fy2h4BiaiETnCJctUw+OPCvQdOlvMd/vhF2Ks4xoWWdBAll5+R5/fNYvBnhOPMWXudrQ0GYiP9iG4++gVth18jG2HnuDyQw+4hNAY6iwJCfA9gQv3RfTFTYq+8P3DPYfNK3104SWHABPEtTCe3kiKjUCIc+ZC/hAX18wQo1HML8zeDlHOTnTv9lWaD+JcnYUiGd9zVQBD9+EoF0ckhQUS9DghmQBn9rixyJM7twCYQ5to4A32FxEZKAJwYvsWsa/LlS6FFk0M0NygsXjlz6pXroyWLVugaOHCKFeqJOIdbODuaI0Tp46iWbOmOLd9MyK5t4wn3aQ8HEVKWdSXD9r9Y1QQIwkAxTtaIUXhJTW+tKAbjoctxg/og2K0DC7yTxQAo26AqRWN0QAZ7bqYR5khJgd9YpJFJIYL+78SxMjqZDd0ICabepjsamG+BTFPj4pIDJzp5mv/XOnDqSHmpw/8nwPMIPy0HzcE8mh9+P8GYPwdkOL0Xg/A2CLu/UMxWKSxfLIGwERbaQIMK5WYqwCGn/Ropo7JdS+hDk4I5yZ9cRFQOLlJg7Ysk6wLL+KGQDdPbvzoHYyEhBi9ERepf4oELs5KcOGnfNZ0U2Jw0Sxol2tC5GJRfrIpq97IKQn8NI8dhk/u5NS/icLEWZsx9Y/1aGncCw2bGmPavPXisyl/bELn3hPEwN6qfT/875dcWk8dxU2gYk1yUI3VTxHbdseEGUuxZf99mLtkSPneOsYpDvqMgUc2BqDp83bCoHFDvDW3Q0wKhLqOf2gKnHylFLHn1tKN/qlGqgXDiy64yIWuMrxw9OWqnqJ9AS/31f1e9hO87LrG60zw8kWCF46+cPqYLJssUseOAYuPSn1fZOWx6craF25aKSuPMcCI2hcCmHYL6LtN6bj5LgUDV2Wg3Ryg47wMmP6eApNpMWg3IQzG44PIAtGWrA3bWLJRbMEwHh0u5JLbj08V6WJ64UW2MWkwGZWEdsNi0XZgCFoPCECDLp4YOcsROw98RuveljDoaAmjLtao3cYepy+6YeoCfzTpHIK2fSNh3Dca7frEwJggpk0PX7Tu5o6WXZ3RsgtZRzJTJ3KmHNCygyNadXBGa1OCCVOaxsQJRm2+EISYoWGz12jb4TV27jJD7wHv6Tz7SBBhJWpX9BmnhLFqWEtjZ/HK4KBvmuZt7cQ0UvTFPwcAEyCmbdXOXZovzUPMq62tZMZfyewyWQtje1XkpZVJAJq3C4ZJlyCcOqPAnPk+qN+UtpXX14Sma0/r15bAoc1bGLZ+I4yhrrmJFe0rApduBA89AtGuVwjt13DarwQUBIqtunmhZTcPtOJ93DMA7QYEom6Ly+K6OnPmMHLn+h9qGh5Fp9F0vIelELzQsR+ego6jE9G8p6OUxtn2NBqYHEThks3F3zVb7IPx2CAClxB6jUT7SQkwmZ6EDlNjUMloNVp3Go8Fv49F8WJFpYcT9Qeh16IvaDHwEHrOeo2JW/0xe184Rq+wxcDZd7HiZAL++DMcSw8G44O1D1YdCRS27kQgNp4KxJbTgdh5NhD7rgRi8zF7dO43g/bHEBQrURa9h8wW8HLxWTAuPwvH488JeG2XitXbLuGheYwYt8zs1NFYjlp4cGTVNhxdukupqp269JZqUPYewRuzj6hdu56IhnDdSrVq1UWvK3/fUJE+Jo+fiqBovH3zCQ3qN8BTApzgwKjMUQaa3t83BNOmzsw0xr1++V70zhIpZReuic+ePHqJ2OhUkaIWGZmGp88/oVz5Cihduiyu3HwJr8BUSfpdGY1h8RE7zwxcum2PMZOW0vouwIplf8Dsk5MAmtdmFtizZzvOnj+H0NgUGueS4eCdJimJMYh4MswkEKx3Vq1X+3YtxTw017V02UqYOmcZ3lgl4IsLp+Cli+iLkE52ixOpYyxw4OkZ/H8KMHy/4/5msaEKRLOohZNbzqIwTjoQw9EYZUsCYZymLdebKk2OwkS7ElTQfXfeVEnSe1if3kgkoEnzdMOOFcswb/IkzB0/Fr/9+iuMGjeC70e6GQT5ASGBWDZzOupUrwbnV+RYJ8Zg5ZyZBEC5YHH7OqqUL4diRYsCCRFATCgBibXUCFNZG6O2DxqmjMgQxERbvkXs109ICSG/wpFuUO42GNmrG4oWKoiUr3RjcrIURf6asstaEKOVVvZUb7+Y7yrslyMxfnZIs39DEHNZTyQmu6L+czmEGD31MByFeULQEuomNblUQcyhnz7wf2z/y1OQ3vy0HzZ40cVsdvrfB5g3V5H66T7SgpyRTK+J72/rAZjnSI3wF80rBcA404DIg48WwHwUABMvAMZKq+dLmFz74ugk+r1E+vlJTSpVNS/60sYkeOEbRVRkBIKDQrWeDMqqYhK4RIsbEOcwi4iLsr7FQqOg/b2Gyo0MLLJTzzUgmiYr3DwlAHjrTDdJV3LqXyXhwpNomHGKAs3P1h/4SuP7pOkLUblCCQwfPRkjx0yFkVFTXLlvjmGjJqFRo3qoUqkU1u+5h5lLDqulJQuUwMmbtnhtLy1f0z45p4ucbdn4bxsPdToYW2h0MsLjgL/2/wXjNi1w48FneEdITyQ50qKr4KOvSF+GF01wkSMv+uBFUzKZi/ZleHlO8MLQwgpkDDBcuC+iL8rC/aU6ymMML1M0lMe49mXwBrV0ctdVgNF0Ws6dVBwiM5gEdJrPAEM2myBmeipZirAOZCZsU8kmKW0i2QRyYCekKaMvGVnDy9gMAph0dBhFEDM8FSbDktF6UCImLI7BmWthMB2mQLOeCrTtp0CjTiGYvTwU565FoE3vGLTpE4t2fcn6xaF9X7I+0UqHOxTG5Hwb9yTrTtZNAWNy5rUtGG07BaJ1B1+0bO+JJi1cce26H8ZM9ERDQw8CCW+CYk8BE9mbb46mkeAlIAcAI0OMn/q3pv4iopITa2USBIOWQdiwJQIvX8cQvISiUQva3s7K7e5MwNmZ5teJ5t3RQ22dvdGmawDadguW9l2vMLTvHUH7NYr2ayTa9WaLgnEftXUYnIJ6rW6J6+nixdMoWJAB5rgEMMMZYOiYknUcnQ6jXl/FdLVa/okuUxLp2MehWFlT8Vmhko1h2NscplNSRc+gzr+nE8Cex6+c8jlvEtad8sL/ckmysEXLNkGRMlIqTZ58hVGkVHUULV0defMXRZ68hTBjswM2XEzBo08JuPQiia6FFGy/lIK9N1Nw/EkKzjxPwYXXKbhiloIGhpKzXbhoEaE+JoQ5Dr/FM5sUGndSsOvoK9So3UhSRhw5B/aBNPzT+GVF448LjT3J6YA/XfMfbSPFNNNmLIDFFw8h712nbn18snBC7159hcx7anIahg4ZrhdgvGisDVXEiLoXBzt3re+0ozAslqLAnVsPcZuMX+/cfiRSy/g3YSGxuEt///brb2jevKUAI/6cx+yoyBQ8ePBarCfXxkTFQ6g5SmIqiXDwSIPF13A0NZIi2Ss2nMZTM3dRN+PqH4+1G3eiW7dOcAvgv9MIdtLgFZSKMIKZ8Nh02JFz/9bsAx49fkjg9g5v3r2l+0EoztxyxP6/P+DktU/Y8tdtlClbXopSdegFe09WcEwTYi68Hlwn6fIdymN6i/e/A2BYhSzM2xeJUeEqARttgHHNohbG8RsQkxlgkj3c8OTs3zBp2wa7dm/Dx/t34GduhqkjR2BIr55akFenRg3EOtLNMjocGT4eWDF7hvh84ZTJgMJfFPuvnDsbuXPlEgICXPNy+8gBJLs5IoGmTwr2QazLVwEwnJURnS3ISBGZaMt3iLX9iJRwuqHGh2PFjElimdOHD4LnS/JN7D6KQn8tiNEEmUwqZdlEYrKCGM2amFdXkGL7EunBbkh5pfSRBMRkkUqWKRJzLkf1MNpRGLW0coY13Wy9LCWfTtTDHP7pA//HRgAzGD/txw3PCU78yTO9u+XfBZi315Dy+irSwzyRbPlQAph3t5AS4IRkd2vEcQoZDRIqgKFBhsO+UgRGWcDPUosEMAlBXmTeSoDRLNx3FE+PGGCSY8IR5ulNAOOhVhtzz5w2FuApw0ukgBfNtDHOT+YnZawWw7LD/DSPn+RZq3qgqGtGzORGaTZSusEzKzW03OXow3vJ2JG//k7brrzh6Ec67L1S4UxjtwvdQO3ova1HKtwDU+ATmgb/8Ax4BsbDLyyNLB3ewYmITiE4uHcfV69dhY8inqajsT8BOHrqEqZMHoO/Dh6HZ3AC3YxT4eInmbMvvZL5KFJENIX7s8jmFZQiFMNek8mvlh4EFtctkStPQRQtUR4nrtuLPO/nOhGXhxZZRF3ea6eMXcsCXnSL9uVmlS9tOPKShi0XJXjZqoQXLtxfo6f2RVYem7ZXu/ZlyEZJOlmOvrRfSPBzMg3H7pFD+TtgOk+GF7IZZDPZCGTIOrDNIJuitMlkkzIIYjIyRV5E3YtegCEbSTYiA+2Gp6HV4FR8sEpEP3J0m/dOQPtB8WjbPx4tesXh3PVYLNoQjyZdEghc4oW17xsvAUzfaGHt2OHuFYF2PZTWNTSzdQlF244ERqbBMGwdhCmzQnDhchgBA0NNoDLdS4aOf8MCv89Mg8S6iXXMoTU3VqChUTC2747Anwcj0aFbCFqYEIx0Ccu0/cZdFEoLlqwbwx5N1zOcQCVCAEt7ghRpn8aQxYp9zLAom+nQDDRoI/XEuHH9NAozwDQ7QQADFcDwMe04CjAeFohCJZqJafMXqYOWA6zQfmwkytcdj19/zYf8ReugC8Exn2Od5gCtJsWjaavueGEZh0YjLJArX3GVg1e+dnfUMByGGgaDyPqjtuEAVK4j9flp1H4eXU9JsPbOwMYrGTjwIAMnXmRg56V4jP39NMb9cRKTFpzExPknxPQde0/BK5cUrNx2T5IivuQAM1e6vu0yULxkOSEAULhIcVSsXBP333rDPw64cMcFFp+tcezUTWzafgpLVu6QlJvWbBc9YJYuWyv+ZuWwhQuWIU/uPCJC0rdPf1SsWAkRofFaaWRyU9+ggEglvGQhikLT+BFRMKhomgwpPE0YLfPPfQeRO3duXLxwXRT7y2IBDvYeUq+cbr3hGxAHBcGXo0cs7Gn8tqPx2zMoA9v2nJNU+NYeFGMti6qcvvxZfNbWpK9oumvpQuDhDVH750aAM3WOtL29B4yDHfm/X32l7z84Ae/JLNwJ+ghWrGhs/Oqdjo5dB2Hg0Clw8OR6nBRV6pg6+qL48ehLTlPIGGL43ufkjrjwUEQHBULh4JZ1Mf83IEYLYPREYiLJkj3c0blNW9StW4e7WiHO1Qmeb1/B54MZFk6dgnFDBqF0iRKiH8yZ3TtxatcOzBw7Ruzbob17IdrORlkj44P5kydK6YQdTXH7GA3ufh7kA1gKHyDW1QHJ4UGiHjbO3V5ATOZojLk2xPCrMqUsgX6TGuKNZbOmoG61Kvjl119wdtt6kVoWp9E7RrKX6rQyvelk3yrsz6Kon42hxfkD0rxtkMJRmJcXkfrqklBuTX11XlJwzRJgzv9gKtkJKQrz6jTtU9rXZhfIpzskfLmfPvB/az8B5p8CzLO/gCDyxm9v/BcARrr4VADz9jrSQz1UAMMXdqLta6QGuiLe6pUKYOK+mCHB1RrJQZ7aBfwEMDGOtkgM9UeUk72of9GUTeb8XR54Q5xckBgdhnAvHwTTYC1LJQeK6Is68hKgvGFyfxcFw4tbZnhx5KiLSBdLUkVd5OJ8ucblrUZzNI5IPFGmUAmn/R079RnCbr9nKGD4SNYyj8BkgooUfHZJhY27hhHAPPiUgYsvJaf/GqddvZXsOs37EYFS5ZqGKFOxHh7Tsm29U/H3xfuYM3saXOnGS3wCR7rRfvVMFUAkG//N68eAcc9c2x5oRIgeK4vxP9DN/NB5KxQuXEI4PCeuWwm5UVmJ51vgIkddrryWCvYZXi5m06yS615YbewoOWaeQcmi/kWGl03KuhdOHZNrXzh9jKMvXPvC0ZcZOtEX0feFi/fXAX0IXrqsJND4g3P9kzFsXQbazlbCyyxNeCGoIesg2zRoN6qcCP1F+5lSx5TwMkoJL8PS0ax/GrYdTcHeE0loOygZ7QYlEcAkoVn3RJy8GI81OxNg0CUR7fsnaMBLvNLBjhZOt4gW9CLrQdadASYskxl3ZoAJEdaoeTBu343CrD/C0KQlw0DQj0HHv2ECXBSqdcupGbRQYPLMMNx/FIOdeyPRrE0IWncM07vtalMCTbcwNez1kqMtmgATq9rPMjSymQ4FqjS+gNGjBmHTLivk+o0AxuiwBDDD1ADDcNqJzgHj4f4oULQefvutIAz7mKMjnTdd6Pxq2sdCyD3X6XCU4IUje/T7ucDugxcwZfk1lKg7DnkLlkHzIX/DeNQVTNiTgVmHMzD/aAYWE6RvoOth8jp74dCZ9l0MJ7q+py85jbpGg9CwxQA0NSbAqdU8U+pVLgKLYZM2wMKfwH//S/FZh26j8PJrCmYs2ItixUvj4kMn/Hnqleh6X7lqHfQfMhhTps3G6tVLULJkSdW8DJo0x5v39ohNoPXZtEt8tnr1Bhpv5okCfY6wjBo5BvnzF8Bffx4i8IjL0jHnNF25zlCfZSWcIqeaxUanoHHjJkKO+crlmyISw4pmkWS/z50vpdK2bIOt2/8SEBMQwj2pgLB44M9DV8T3s+etgwvBCMvG9+o3Tnx26tJH2Hmn4L1NCkaNX4gOXQagdbteUupc96H44BiPTy7qekaVKWWaWRzAg4DHtMtgjJ20EE7eLJMvFe5z9EXu++KVw/Qxvx8BGHcfLYDheyBHYRKiwhDq5qlUJHPLvhZGR1o5e5BRQwwC/DB6wADk/u03nNy7B2kJcUgJC0K0gx3SPNwARSA+3LyOpTNnaJ2nDC9xLo5IIAv/ao04Zwe8uXYZR7Zsot+5IJV7x7C6mWiQaSWBzJePiPdyQVKoH+I9naQMDb0QY545GmPxBonudMDSY+D99hGa1a+D/HQO/71lLRK+motIjOgdoxWNeZlNJCaLwn59EKMJMmY3kczRF6f3SA/zQkaQC9IDnZEeTK9Bbkj3/IzU1xf/b1LJHvyJDAe6EXvQTfvhXz8B5v8NgBmCn/bjhsfk+XmTJ/qUTui7W/81gGF44Y606eHeSOIL/P1dcYEnmN1FWpgPDRrvxcAgAMb6vWhClRodjGgbaQCSBqdPiKWBLCk8CGFfPmsrjykL9xUOTogNDkCsIlgM1OpeL75adS8ML3yjZInkuNho6YbhIcNLiHhSxvAi1bmkCDlk3eL8TODyWXL8hdNO9sExTRjL/rK0sI8iCY4+KeTsp+ORpdoek914lyEc+b+fahtLC7PDr8+eE0g1MuyI6rWbCoA58ygUpcrXlzqxr7+BnactBDDceC/BA5uAn3dSEzathmwaf8t9DlSdqOm9Gd209581F03yihQthYeWGXhspVYVu5MFuHDEhSNMl1+pwYUjL/rgRa572UvO2oE7GbByS6Hp0gW4yKpjG88B65TwsvKkummliL7QaTmbTs+pdApP2gWM01Ae49qXfsroiyGByp/XU3HodipaM6j8oYy8zNQ20yzgRbPXS/Z1L9rw0n54OtoOTcOGAyk4cDYRzfsmo+3AZIKXZLTul4y+ExLx+FUCuo5IROu+iVlHX5TOd7ueSoDpFp4tvDQ0UmDB0nBcuR5NTr+CACJEQMR/AS9SJCXn0GLcKQStTEJQu7ECM+aG4fylKIyZFI62nULRptO34EXDeB/1UO4vGWBU8JI9wJStcxpHj2xHj16j8ctvxdHY5B46cgoZwYsKYOgYd6bzo1HHm0KBrFzNCeg0XX1u8PviFbtKUJGnIEpU7Y1ha4Jw7tJVlKnVCZ0W+aPXMgVG0Hk7ns7h8buk5qt8PnNa5OrzBOXr7cTvd536giPHjylTw0qjdPkaKFm2BspWrIshk3Zi3xUv7DrnhX0XvWgMcMSKnY9x+0M6zL2AuSuOIVeuPChesoykgNi4FRwVUprqzsN3BBAUL1ER+/7cAXNLK2zacQ47/zyPZ28cYesYDP/gJHh4h4vU2lEjpCfnHAlh83QPwFdbF4KZ/BgxfDRSkpCpUF+oN7rRuEs0oQgOQ3BwqJYphIXBj8ZlDyILfqiUyWjc5t4xXEvDkszFihVDm9bGuHf3CZ49eUMgEy9UzloYtZQga80WPHryATfvvsXpc3dQvkIl8Tn3zhoyYhLuPTPHH4u2oXXbDihRsixKlS6LvPkKiGkqVa6BSlVqos+AiQQnqUJB0txe3f9K9JWxl165aP+TYxwmTF1G42Q+XLppDhdfKFXHor+raWVmePlxgBHiNXQvjI8MRZS/f/aSyjoAoymtnCXAKCGGC/uJYjF60EBRz2X/7CliXF0Q7+eFRIU/YghEwqytCEYIZAL9sW7+PBzevAlub14i1MYK8QwvyrYI4QQpiVxP4+uFSFYZ1WmQKfeR4WgMw0ySwhcpkUGIcaDvLc30RGMyp5VxXUy8C9044wkoX9xHofz5UKlsGdjcvYJU+0+qBpha0RjL/wOIId8oxZxufOkJyFC4I+3zY6RZPUXal2dIs7yP1DeX/31p5WfKgn5OHQvkE/iSkFb+6QP/t/YTYP4pwNxYDViRB+nG4YN1/y7AcNGapxVSXD4h0eyOBDAfHiAtlADG1kyKwEQGSB10bT7QgBSYGWDcnQTAhNt8QbgSYMJkgKHBl6WT40KDEUMAw6HzIC7c1ynaD2A1MboJ8k0yJjoKfnQzlW+0XO/i4hkpwv02HHVRdp2XC/Tfa3RzfqmsAXmkbG7GTjxHGszs00Tql4s/F7un0GcZIk1KdtpPPcls/D2nU33L+PcsOXybYGn32a8oUaoiatRpgRu8bAKIHaetyJGppXqy1X3ALIKIJBG94XVjsNBnDB1yV2mVaUANR1e4TmfPqXcoWLAoZi89gpf2UmG+XJyfVZ0L24WXEozxPhD7QSNt7LgGvOy7QfByOwNfCF4uv0oXMsnbrijh5bwELyJ1TKNppaw8JqIv+3RqX7YolceUtS8dlwN9VmTg1rsUjN+SjjYzddPGJOvwb8HLaAleTMlaDkzHoNmpMP+SiBb91PDSjl7rtk/EpVsJ2LgvEQadCV76x+sAjJ7oS0919KV9tzC0Mg1TOfVtO0kA0LqD9MqO/9wF4VL0xVTxH0Rdgmm53xdx4XVv0kqBngNCcfx0NP6+EIXOvUNh2JbgrMsPwktPdfRFApgYmPSLzxJgOg4DStf+G3t2r0WXTo2Rv/ggdNaIvqgAho5zl6lA7VYHxHXXZniIOGfk88OUzqG2Y8NQ2XAhKjaYJqbZt3cTJi88IxXuNxqJARsSMXyrlPbIAM6RxDn7JUBffioNLbpKkYVzf+9HnfqG6DhgITb/HYFD/ADgMY0hdH2d5wgnXX+X6Nq7a0VjxN/OUj1Gp2GYOm8Lpi3YTYBSFjXrNkXtes1E+tjuo4+FYIe9P7CX3q/ccAQW5Bg2bFhXNY5MnDIXoVFAQHCiiB5wulZwYKSof6lbpx7WrtkoxlBWEitWrDjq1a2Pjx++iGnkiIscVYkIj0BcdCRiIyPFq6bFkHE6b1RUJE2nfK/HggJDaFnhiI5Iwp97D2k9zd+ze7+QYGbIMW7bLlNUSp9VrFwdNx58xNz5G1C6THmMnTQXC5btgb0XR7ABW04Rc5FUxeR7wUcHbZl8K1caI63onDWUBFXWbTkMv1DAwy8JLkrZZI8cKo955whevg0wbKJ9AAFLqKcPkmMjNSSVs4jC6AAMp2WHZqqJyZxOluDuCqtHD1G3Zk3UqFoFKV4eBB90j7b+IvrEJIUHIzEkUBT6R361IXhwQoKrMxLdXBDjaC+UzCK0zFrHtCFG7icjojHWUnZGcoifqJGNsv0kQYzNJx2Y0YjGiLqYt0j2tEeKwkc0l54zcohII4tVRmDUlj3E/KN0snc3kGL1GOlBLkixf4s0d0shepT6ikDq9SWN/jA5SyVLy2kqGftsjw4iw46cCleznwDz/wbADMVP+3HDTfLyLC4TwNBd8NYm8sy35wxgWKLvWwDz5pq4UNPCvZH47nYmgImjgSDJ3RZJ/i6IpcFFApiP6voXm88SwEQwwFhrp49x7QsNtuFenkL7PtTdS8hIimaVcvRFqTjm4x6khhduUumuAS8eEQJebF2SVEX6mk0b39pKal1cwM6pYlzf8sKaJYTThTKXd3AS7L1T6bM0ASbHH0od5U8oC9T59eQPGv/+HIHA0Xvk9HYbhTx5C4q0j5YdBuPyWwmCrtH67D7ngfUHn9I0UlrEWfr85idyal5KkRBNu/ZGgg0ZOuT3MpDcUtbu3FZCDYsLtO8yQnqyufsOXjhI0wt7K81PK1XslTricvZ55kaVvH8YXo4wvIjICzsCErxwuth2JbxsOKdOHVtF8LLipFS4v/iY9IR67l/q2heGF6E8tk2j78taqe+L6SICzo8pmLojAy2mS7UI3xN50U0d05s2pgkwIwleyFoPTofJyDScvZWMP9YnoXV/CV7YWvZOwoyliThzNQFdhieiTR/d2pd4/dEXhpduErw0bBGKXX9GYc7CCHLw1RDQuHkILl6NxtJVEWhkpCBHluElm+iLKVmnfznq8gPpYi3bS6+jJ4bhLIHLhq2R6NYvDC1MwqR0sK7fYbyfdKMvAmB4f4YJCeWOgyBME2Da0zFq0ycCxcuYYPfuDejQvgkKlBiETqPUAGMyIl0c4450HrQdFoDCJY1EE8vWwwJVAMPnDJ87nDbWbSFNR7A8ceVzbFs/HdUbj0FFQ0kquPsfLhitrNuaqhF9Wczn+ZFk/JanFCZOGIMHZt5YtM8TR+i6PnCPxpcXHFFMxp5LYdh7ORQHrofTdZaBm+bAzpM2kkS7RuO/oWMXoUZtA1Sv1Rj1GjbDmZvWIi2K6z1Wbf4bJiZtsP/AXuTLXwgHj9/BmPGzkSdPXjRq3BT7/jpO42aaqG8J9I+Ak4OnkEWOi0lDdGQckpNSYNTMCJ07d4OdrStBRJgYX329gxEaEob4uGhEhYVD4RcMP9cA+HM0RsP8yHzo82AalyNDwhGqCMtkwUFhBDgRiI2NQlBAqKjDuXn9Pq5dvUPA0l70jWnVqg1evfwgIObc2Stkl3Hp0i38deCkiBBlUnIsXwmPXznB2Yduec+dhHAB8RZsXNJh7cI9XDJEFP6zstmvZlPfj8pXC4cMATxWjtEw6SilnS1duRUObqEICk2Ff0C03ojUj6WOfSfACIjxFIpkMUGBCHZ005FU1ino1xeJ+UY6WayrCzzN36Nx/XooX7asFJEJCkC6r7doehlma0Mg44HE0ADEcENL7iOjbIOg32wk0wGZSF2QYYjhaMwXhhgbJAR4itqYaFsLqTaGICa7aEyK3SfsWbcSu/fvgc3bp0i0/SBBC0OMBshoR2L0SSw/0bCslckyySub3USavwNSbV8imcHF47N40CsgJsfSyj+SSnZcCTEHkMGyyq5vf/rA/7ERwAzDT/txw93NUiNLD/JaP14iz3VTDgHmRM4AxvoZ0kI89AMMP8Ww/yQK+GO/mKkAJkoPwITZagKMMn3M0RmRPj5IjAlHoKO73tQxP48gkTYWHRUlXrXhRYq8cL0LS1/K8KKZLvbii1S0zk79M6sM2HqmSrUsiiSaJg03zaSaFQYVuSGjXNvxj4wc/FNP+X0sDFpJjSvrNemMxdtfEwjEqWCAXy8SPDx2BAZN2CSmm7n8Ig7fUgi4OfdCiuAwVHBU5KKGMXAwfDCEyGAjA40cqblvQdt0J0gqeO04lAAnGjffS9GWq68lKJLnJ0dc5OgRA5ZcsM9Qd1yZOsY1LyLyckeKvFx5laZXcUxOHVtxUl24v+CIVLgvR19YNplTx2TlMbnvC9e+dFjKT7TTceN1ipBMNv39/x5e+Ol8myHponD//J0kLNqchKa91PDStl8STAcn4r1lArqOTESLnlz7ops6FqMdfempXfvCdSBd+oTh5t0YUSPCaWLs/Dc3DsHgkWG4fT8anXuGSlBgGpwtvLQ1JmseJIHMvxF1+U5wYWtB69nCWIEDhyPx+FksRk8KF4DG29n+e+FF1L5Eqq232kz6xcG4VwAq11qI+kbn0LjNQwlkhtLxHUCA0j8JTbrEYfXOIKxftwC5cv2GctWmoMvYzADDx7vTpBRUb7qRro1f0HZUtApgxPnD59EMyUwIZP5+zelcx6UUrPwlCDB+Q88FHhi3RxKfmKaMvnBqJNd4LadzftWxSHxySsZZura2X6Vr5pbU4PWPjfdQu6FU4J+/QBEUK1kBpx4m4r4VAcwpCWBW77yHPac/YNmm82hj0g9FipbE1v03YeaQiE+ugCXZZ5cENGjcGrduXYOLTwrMrELhGQy4+dL7jy6oXKWamNfBA8cIVqQ+LgwoQQERQhaZ1cWuXb2M8+dPCciQoi+BBC7hiCfYiAmn6QhkAjgFTCVhr2mSwx7E9YkeUlNhXfNxl6Lnvl5BCPYPQWxMtIjIxMcmITwkAf4+obhx/a5IaeOGl29ff0R6Cui7OCTEZcDZ0UsLXLp064MiRYph1JhpIlri4JEENz8uvE8Q9wHuI2OjNGvnFNHPhRsVC5hRphVbKKHGSgBOqqirsbSLwOBho1G2bHmUKl2GwOm4SK/jddAVN8hadewHAUZPIb9Q4nT2QLiPr3jAF+LqoewN4551Ktl3ppNxzxgQHO1avUrs2z5dOuPWyRM4v/8vOL56gSRPd4Raf0GEkz3dw4ORGBaICE49s/mSDcQoQebrt0GGozGRyiL/OA9nEY2J83QUtTJRShVTfUX+ifaWcH58C5UqlsfWjauRERuCGJZd/vw2G4jR1/BSU5nscWaI0eoRoxmFuYn0CB8kf7yH5NdXRI1wusINafSdiMK8vaoRhcmqweU3+sNklUrGEPP4EDLMLgL+Nj994P/YfgLMvwEw11cDnuTtWlz91wCG5QGTCGCSbZ4TsHgSwNzUDzCOlkJCWQ0w5jT4fEKUraUAmBh3ZzXAKOtfRIibBlsOg8eFKRDpTwO6i5w65qfV78XDVSraD6ObqoeyaJ8L9rXghW5En5RpAVys+fqrVOfCvU44XczKNQ0eQckiTeyrZ4qAGXbWharWc8k5z9SM8dY/s4MEMLsuhaJ+0+7i5jB4yl84S07QySfqbvWcgsXL4+WeofVYf+QLylaqI6VIVG2I/df9cZ4A4/RTaT0vvJaAhiMiDBoCapTbwTBz+bW6dkYGGoaYe5/S0WuI1PtgyxEL3LVU17doponJ0RYZXHi/iGiUMm2M1/OgslHl8QdSzYtm5EXV7+WcsmhfGXnRV7g/U46+7FIrjw3epIy+EMB0WwU0J2h59SUZM3ani9oX3bqXTGljU7KGF/1yyVCnjY1U1720GZqGC3eSBbw06UngMlgJMAOTYNQjEdsOJGDXkUS07MV1L1kU7mtGX3po1740aROKDduicO5SFOoYKETdCNe5cN3I5WvRWLspAg2MJKjJNvrSKRDGTYNgUjYYrbv806jL98MLr3OLdiFo1zkEx05FYe3mSIL10BwU6ucgdUw3fYwL+GmfdhhAENnTF4WLGUnqX9WmomKNOWjd0x8mAzPQwDQRe+icW7dWOt8LFK6H5j2sYToqQwdggK4EJvXanRXTVTXcIM4fEX2ZrAaY9nRujVjNKn8E0fNp+h7HVM5074XumETn8pS9Uh8jjr6I9LETUqSRa9es3NKxiiB+DwM/Xe8mvX8Xv82XrxBtryQL23v4Elx5k4oHnzkC80V8tnbvQ3z2k/pOlSpbCW079BW1L+8daZxzIofbJU00xe3W1RS+QeFC/tfRKwN27vFw8YpDUGgabO280LSJoZjf0SOnEBWRqIIYd1c/tGkjpU6tXLkWiQkpIsLNFqUFLpmd8YAsLVCvBXpIY3mAR5AAmpCgUJFyxg+lFMHhAq64HqZE8RLklFYWdTEhQdFC3czZ0RObN+3A+rWbsXffUZEWd+HyQ9g4BMGVtpPvAWxct8Kyx6xcZktgZ++RCgdPjsQkqZQovyjVKGVTNask+HH2SkR4DN0vnn5AuXKSrHL9+g2wauU6kX7H+0xfNMbvh+Ale4DRjMIEOrohPiIU0QEByiiMR/YF/d8biXF0QJqvD9YtXKgFig3q1IaPxUfEu7mI1G++f0d5uCApUoH4QF/pYSSnm6n6un3VapT5vRGZyC+fEOfuiOSwACT4udPf5iqI0QYZcyTYWSLU4o1Yz7mjh4uamERfF0QTwMRwOruVNsjkPBLzrUaXDDFSGll6qJcAl6R31wXEpHx5ivQAR6TRNKlc5K+CGJ0oTDZNLrNXJdNT0O9u/tMH/gkw/38AMNwD5ukBwIebhpBneG/nDwLMefHEQLrwrkvNm6yeIC3YTSrkp4s4wfwhEu3NkRrsIVLItAEmSJXDGskhYhqcuNNvlKuTsv5FI32MB1o3qXllpsJ95Q3Al24YLJUcGREBHy9NtbFwLXixUEZeuNZFbkDJxflvvmYgKCJJpIq9tk3DY8sMVaG9blE6Q8XB2xJ8cHRh9/XsjVW3ZIddn20llmzWaZ6kod9sKI7Rsv7iyMVNtfHT2AO3peWyDPFJWrddF/0xYd4ZFCtZkZy0ciheqjyKFi+PkmUqo/+Y9Tj9LF4LMuRaHBlCzj9XR2cuKyMs97j+5sxXFChUDHUaGdP2p4lUMU1o+fuZdrRFToFjcBGRF9o/f9J+2XOV1cBYLjqZ5pOOzUp44eiLnDomK46t0un5Mv9QBn7fn4FZ+9IxbXcyhq/yxqBlnui/jF7XxmLA2jT0X5uOnqvT0Wk57d+Lqdh7LVUokJnO1a570Qsv36U4puz1Ivq9kJFjazoyHYb9UjF6YQqemyWgVf8ktBskR1+S0LBjIlbvTMTlO4lCdaxtXzl1TNnzRcBLlDBJ9pesp1JJSxmJ4JqXzn3C8OR5LHoPClOlXrVop8Afi8Nx5Dj9votUT9LmG9EXtg4lFOiYKwTGBkFo3Unds+W7pJR/EF4at1BgycoIvHoTi+XrItG0TahSHvkHTRNedNLH1MX7UTAdmAZj+qxYqY4qhyt/wRr4JXdtDBr7CDfoPK5nuED1XdWG69GZjr+AF2X9S2c6T7rR+VOtiSS326jLI+n8maiU3Z4qSXIbjc3A9VfJWHAgDR0WZ6DL8hjkylcMufIUxsitcRi/IwHT9qThDwLzeTTELjmaQed8BtadzYCNexL2306n6yODACaDACYDM1beouu6DAaM24AFmx6LZW849Flco/csgMNXnZC/QGGRblquYhXUqN0Y+fIXxLBxC/HFS4ouf/EADp2RHLgLF89AEcPd4yVHnOXjWUbexSMUitAE2Nm4oE7tujBpb0qgkIRAv3AhY9yju5QytXH9FqSlAnGxMeJBUXxMFHxd2fnO7IwHuEuR8bAAhdoCQ75pIX4K+LsFCJDhaI0fR2Zo/kEBIYgmYOLlJiZk4PLFG2Kdtm3djRhlxIh7zDDg8DpHhCeJovpARTI8fKJpG8Ph7B4BT794oVwWTBbErwQ53P/L4msYAiJYVYwbYyapojLCXFJU8CLtsygxr6AQms7aBTu270bZMmXF+kydMlMIDfC+yzG8/EsAw2lkoR7eSCCIiWCVToccpJLpjcRkDTFRzk6ieP/drZuwevQIx3buRK5cuXBi53bamYEqOAn7aoNIFyfEBfggOToM0d7uCLX5IlLPsoYYpX0TYr6IuphIq09IDPBEgr+ngBoZYDQhJv6rJcIs36Fx3TooVawY3l04BcQEI9HbCdGfXhPEmOUsnUxV1P9MTyrZg2xTyZI/P1JGZG4iWalMlmL9HOl+9kil6aQeMf9eKpl2LYyyoP/V6Z8+8H8PMMPx037cBMBwD5g7ZMHkxT/9898DGLowE/lC9LBCqo+d6APDAJPw5RXSIvw0AMZXWQOjAzB2NkiJDkGEg50qfUwlneziKgbi5LhIKDgH2J0BRh194bC8N0FLQnyMgBe5oJRvYBK8JIonaJYOSnhRRl04ZeyBgJd0oSb29HO6eBKqqaglCvOVkYVjynoOBom9SnDZeVWtosVF6bq2nmztWa4xSaPlpIjGjVpmS2aXivtv/TD/j+lYtHA2Rs09g81XpAL3LUqVLlbr2nFVav7Iy+XXw9zVntbr0D2gx7C1aNVxAoy7TUB9QymSs3TnW1wyU9foyFESoYgmiwcoYUYU4ivtPu2XDj0mitQXTlnjtDTdaIsMLZoRF1Gsf0/aN3fep4kI1pPPaQLgdl6R9tXWy+rIyzpNeCFwWaYs3P/jQAomrHPFyGW2GLzQEt0m30Hd1tNQw2gcarWahjajbsN0ugU6zLBG62lOGLklFm9s4tCKnEzu+9JxjhpgTP8pvIxNR+uB3mjexxZGvb7AqLtk9U2t0G3kZ+w++AmdhnxG0y4OaDcwQQBMm36J6DgkERdvJWDGskQ07ZogwMW4bwyMTD+jWYePZGYqM2z/VrK2b9Gs3Qe07OAoepw0bx+G1RujcORkFAxbq4vfTbqGwPxTDEy7Salkxh2/oTymrH0xLaBAp/+FoF3DIGUUxh/NWluiSfOXMDB6lqU1af4Chi3NaNn+P1Tv0qCZAqvXR+D4mWh06hUuoi4/DC+aNS+Zoi9RMOkbT9CSLlLIZAUy04GAMS23at2lyFugsiQb3LgaTl+0xiA6T0pW/kOoixUrLUFODcM9MB0NATCd6Rxp3scSVQxWiu+Kle+M9uPj0X5cPJoPtIfRQGsYDbGGAb0OmGWF3Sct0Xa8NZqPsyaQtkOb0Q9gOuUVOk+7jIr1eqFBm6lYQj7U8tNpmLHFDRPX2mLbMSucvGqJOVutsWCXNRbvtsayvdbYecEOfUatVRejV2uIQ9fdcdtcipY+tqZr6cBz9BgwDvUbSw0cy5avghdWKSL6wqIkNp7A8HFL0L1bByRngMbAVDEe6jZeFJLzBC2PH0pyzOPGThQgcP/uMxoH/ocdO7aK4vnY6GgxvsbGRgvYCNAHL24SvMSEh4vi/fgcWlyU9BodFo4g7yD4uweoIjIMMqyOFihAJh4hijB06NAO69dtFdCSVcoWP8TiFGLeRu4d8+ipOZav3IJ1G/dg/aa92L7rCIYOH4f2pt1x4OgFOHmlwN49QfR24f3ED7504YUj+q7c78UjGIqgKGEcdRkzerzYd2PGjBeSz+GhaqnpgOzgJcvi/SwAxl0bYLippQwxormlEmJiFQqE8ufObt8NMXzv1QcxnEoW6eSIJC9PJHsTJUdGYNKI4WK7b506CYSFINbVGdEEOhE0bRj3cnO0R0KwHxJCAghqHNUp4tlCTObUskg9hf6R1paiLkaCmI9SRocOxMDNDo9PHRHr+Pz0EUDhheQQH1XvmFgrs0yF/ZnSyfRGYb6VSqaEGPKNNPvDsGIr18OkuVkg3dcOqc/O60RhskslywJiclDQ/9MH/m/tJ8D8WwDDPWACWB/4wP8dwJjdlgDG+g3SwhlgnksAE+YnBo5UkUL2SdS/iCI9O2skRykQ6WgnVE/EoCmrjzm50mBMwBMcpNH3xV8lmcx50+F00wsLDVeF7vmGxTcbvlFzSoClU4Y6bUxZ78KRF6518Q1JwUOLDEmK+I3kxJ9VqmmJdDGlihaDC0dC9irBhSMJ7IizHbidLgrUbT3pZqdjNh7JtJxU3HxHoGIu2V2yOx+U9j4V92hd3rnSPP+8hD0718LCIRZ2nomw906GnVcy7Mkc6P1NszTsu5mBI/cyBMQw5Kw/E48tF1JwhGDiDG3D4t1W0tPApddx5H4cjj2UFIzOciTllbZ4AAOJHFWRIzMsGrDluA2KliiHEdN24/onNbR8C1zOPs2Ak28yLF1SBLRtp320+5oaXvQV7XPkhe2PPyMxbbsPOo04iOqN+qJ4uQYoWro28hcui19+zUX2m3jNW6gMCpaohUKl6qF49e4YPH41ugzfh6Yj7dFhdgLBTeq/FHkB2o2IRtXGq1CoeFMUKFwXBYrURb5CdVG4eB1UrFQHhYvVQf4iBihbdRxa9/ZH+wHxaNI5AfPWJuLB80Q06JAg6l4YXtr0CEDJcr1RsHAD5C9UW7KC2laoiCGq19mAVh3c0MokEC9fR2PA8DAJVDqFoCHBADd53LojUnwmZJM7ZC+b3LpzINrXDkKnX0IEwHQoqkCb9oEEF66oVHUeChZqjPwFapHV1GsFCtJ+LtkVLYwdaHkB35RL5vVkcKlvqMDIcWF48DgGh45HEWBLamo/BC+cMpYVvPTini+sOJaINt19UL3BBlHA30lZuM8A07KLC+q3OAejTtxvpSB27VhKzj9g0DUZ5apNQr6C1VHH6KSA9totjwmA6TRWgpc8+cohV+6iqN/hKtqOJkialIwWg11QpEwbFChK50QxOifovChP50Op8vSe/i5Ysi6KVWyFzrNeEeicUEHIr7nyoFKdTugz+Syty2SUrWKAajXqoFyluihdoS7KsFWsK2STq9Zqhk59Z6J2w3YYOW0H/rrsgVsfM0S65y2l+MZTGsYtyY98bUeg3KIjChQohFfW6aIJI0sBfyKQcfCmsWLnVhw7fQc0PJIzHq9yxlk9S268yGlYfr6homElr+uBv45h3ry5uHv3jmhcGBkeCTfnABERSSCAUQiA0XbA/d38EKkIRWJcNMKDFPBz9RWfZTb/zObqh2CvQESxIEBMlAAgBhlVihmLtHjweobCyuorVq5cAmsrG6GO9q0CelZX8/ePhKWlAxobGGapWLZy7W74BqeLB192blKqGcOMJrzoNqvkuheuFeKmnKNHS+IqrVu3xcEDR0UD0IDvirzkAGD0RGHkWhgVxBDkxIYEI56AgmtiFM6u304nywQyTt+UWY73cIflwwdCnaxYkSIY1KsnbJ4/Q8hXW8S5uQrYERBD08b5+6jqY8Q93tZGC2T0w8y3a2QibD6LVLKUCAVi3R2llDKNaEwGAcyrC6fFcenWvi3CP9HN0M9VQIzc/FIrnUwJMZmUyTQiMWplMj2pZNkV9cv9YbhmmL5LC3RGmuUjZSrZFf31MD8kraxTC/PkyE8f+L8HmBH4aT9uAmDubZVqX96TF+nFHQ+3/3sAw08RvKyR6v1VGYF5lCXApKgAxlILYCIc7ZUA46gaVBWOrqJ4P9yXBnMaqDVrX0SutHcwYumG5+8jdXTmm5WrMnWM0wE+K3u88BPJN7aSRDJ3mb/5DgQXaXD0SRURFwaYC8paF1UPEw144VQujn7sUMIL12ysOsXKZamwJUg5cj+dACddpIKw/XVLbdxVnovSOT2KbeFRtUSwbEvIiZ+xIxBd+k1DzeoVsHDLY5x8lo5Dd9LFvHmeL625YWUKXMgR+eBG2+JM63LwIXr36UsDdG6lSTfj0pVbIE+BUug+eAWW7X6N+ZtfY/EOM5xQFtkzgMgwcloZmZHtKjlHDDCVqjfBqSfxuPxeghVZFvnoPQnmOIVuF+2Pw+TjPPqUBisCl2uvaT/c4rQuKX1Ohj2GF81mlZrwsvJ0GkwG7kDVBt1RprIBcuctiNZtyAk4eAhOzs5wcXFBfHw8oqKiyHmxwo0bNzFj5iyUq1AFRYuXRr7ClVGm7mgYDf+E9pMiYDojTYIXLq6e+oONKsdyB/YIlK81FbNmzcW8+QuEzdcw/rtJ01YoVqYTmndzRHNyqIdPj8fZ6/HoN0GtOsYA05qc64IEO0bNW6vmpWs9e/ZDpWqzULPhJ2za7oW9BxVo2iqYwEEhoKBL7xDcexiNgcPCYKRUJPtWzYoAmBrB6FhAgY6/haBdfamQv6WxM8qWH4PffiuM6dNnkrO6QK917tKdIKYuDFt9IKjylAQBsoAYBqr6TRXo1DMUazZE4OzFaEycESlJQXf8TmDRrXPRBRdV5IVFEAg063CPDqkHSqlyfWBk+k4U7rfo7IBCRZuKz4tXXIaZc7hB41gCiWUEx/WV18sv+PW3fKjeZLuIunAKWRc6Vww6S6lbTbu/RddZ0vljPCYRRgNsUK5iHe1zYoH2+cHXXusRF9B7vg1KVW6JKvV7YPLmQDpXakvrWLExWrVugwULtM8p2SZNnoq2nUdhw2FrnLgfgkuvEnHlZbqQbmeAuatsTssNaT8TxMxfeZiOU2E8s4gXfUuEDLAd4BtOY9uV8+jSfSgcPWPJErU6x8uNF3ns5HSsC+euonDhIihTpjQ2b14jIi+REdHiIZGHSwBiIzhKEgF/jWL9ACWARIWEIjo8DAof+szdT48znp1JqWcSyAQJEGJQigoNE8pm/q5Sk+IwgoInj98gb968uHXrOhLjkwliglWiLVk32AwgoIgRNT0dOnTMBC8tWxnjHVGfp2+clCbmEQ1n3l+0r/yC0+DtHwtXj1AteFHPO1DUvzAEvjezRN263PD0Nzy49xTRBDY5i7xkBzC+OlEYnywBRpZW5jqYKD8/EY2RIOYHIjF6IEYTZDgik+hJ8yZgObl7l2pfFi1cGLvXrkWcuxvd05XRG1sCEmdHxPp5ISGUzjVvDwExYV9tvjutTAtiOBJDFuNsJ3rGxHk4KnvIKCMxthaId7TGruWLxbr1MDGGn9kzpMWQ3+BsLeSWGWJirbKDmKwARg0x+lPJ7uoHmHc3Vapk6W6WOmlkDDDZpJJlBzFZ1sIc++kD/8dGADMSP+3HTQtg3pD3HfAVuLX1HwLMVTXA8IVp/RKp/k5ItKIL/QMDzFukRfgj9uNzGkQ+ZwYYLuDnpygywDjRAGmvrH/h4n0lwHCn4XD/QB2AkQo9+cbK/Qc8XdXRF06P4KdnNtyo0lEdfeHUsWdWkmwwF7cyvFx/I0VeGGJkRS25UF/Ai1IRiCMM3Dl+4wXJ+b7+Ng3W7sn0mzQBJVy/oWmLj6qNlbXkGg9NW6Zh/Pf6S9yVW2pqN2jOPWy4IoESAxDbeuLOXQQLk9da4Pd5i7F21TysXb0Et59+wYZ1y7FuzUJ6XYzNm1bh/gsHjBkzItONetjU/UIIgMUBGMwO3ZW287CGMtoJgpj+47eL6esadMZEIi6uuzlyX/07M7tUWLuliGiLtWsKOU0pOPk4QxV12ZVN5IW3RcCLqHlJJXALQsfhe8gBLYxff80Fa2sbpKamIrt/aWlp8PDwwMSJk/C/X37Fb7kLokLD6Wja7yXaTY6GCUNMDnq96IcXSX3KeGg4ytWYjK9fvyIjIyPTOri7uxOQtEKRkm1h0P4VarUNxC0CjCUbE9C4o1pxrF0fAphu3gQwjbB8xWokJiZmmldQUBBGjhxDzvcIAo/b2PPnZwwe5Y5mbYIEMDAY/HkgEoeORaJeUw2A6JCDxpWdCDpo3YwbBwmg4c8kgBktOsvfvXtX7/YFBwdjyJDhIhLTyPC2FIURqWTaAMMF+hwRatE+FDv2ROLGnWicPheNPkPCYdg2jBzxnERYlJYVtPTSMI2C/TY949CyWyhKlu0pztcqtZeiRFmpbqOWwWHUb/WM3hcVf48a2R/Llv6uuhZy5y2F6o02IlfuYshXoApa9HWE6RiIQn6T0XEoW0N6ot68v4Po98LnS7txCQQwX9CtR3+EhobqPTc3bNiA3PmKoWnvPzFsnTv6zbMQ8zHsOB/TtvqjeZcFoqv9ypUr9Z4LycnJWLZsOQxa9MKSHU+w9bgNjt8Nx+UXUu8pFhe5JwOMpTSmcdPFjXtv4pllPMwdlQBDn3kpgJu3rorl33xgDfKb9QKM7IjHRqfCqFlLcvKNCWDWoUe3voiKZEWwKBpjAxAeSA6xf4hKbYyjJ6F+CmX6V5gELu6+3wkv2sYgI9fRxND4zvOOjYhAEIFNRGAULN9LAgY7d+yl/ZcmBAVUypMe2UFMoIiK2H91xfx5i7TM8osrFGEp8A2IhU9APHwDE+ATmIyQCODU39fx9r0NAvwjs523r3cIUpOB+3efivW7evkWYkLjviN9LCuI8Ve2DNAEGe/M6WQ6IBPs5I5IX38BMep0Mu26mJBvSCwLIR09xf1yzxi2GFdX8if8cenQQaz443c0bdRQbL//Z0shwazZUyaMYIdrYqRoTBCiPV2ltDK5PiYrxTI9EKPZPybC2lKolbFCGSuayjLLbDFf6SLxciKIWSSdN0vn0/q6iShMnKMVoj+/0wswcTLAfNYXhdEp6Df/RiqZZhqZgBjun3cNGeFeemphrvxYQX82UZifPvB/az8B5t8CmLts2wBX8to/k3d+e+s/AJhrKoDhizTx9XWkKWhwcjQXABP38RlSfOyR5GGPOAcLpIT7i6cdKdHBiOImljLA2NsSwIRIACPUx2jgdHYWA6zC0Q2JMsC4aTaulG4aEeFS+pinmyybrBAAI2pfnNJUqmNcuM99XviGz/DCBfssI8yRF7mnCadSMbzIkYaDysiLqHm5JtW17L2RgbsfUgmGUkR0ZMFhbRCRlbRUoHJMqu1gE0BzTDKOwCxQGr/nz1aRcz9p7Vcp3D1qP9aeSxUAw8a1NIsOhKFBy/6iRwxPU7JyKwyeexPLj8XhATfetJHsiS1w4wM/nY3HwyfPce7sUVy69Ddu372Dy1fOwdknDj50Y77/WVJAuvKKn+ym48Zb6fXam3TcZ+fo2UvcuHUTp08ewOevnkJ61Y9+5+KXjKdWqbj1Pg33PqbRPpSK9Bla9iqjMgwyouYlC3iRa15+35+AsavfoWDRcviFQMSJbpg5/Zeeni6cSHYYCxQoiLyFKqGK4VK0Gu2O9lMTCF4yNBTHMsgB1bDx6TAZly7qXEShvh7FMeNBYShXfSIsLS2FU6m77Ddv3giAKVS8Oao3vYU/VnrhwKkodBgQi7Z94tC+T6wwdrRbdXUV6WMMMBxJ0p0XR5b69OmPYiX7o3ufk9i3/wVqNLQjQAgiOFCgz6BQEX3p3lfdS0Ud+QjWU3Tvr206fWA0AebmTbp+k5KQkJCgMo54ffnyBd2790K+/FVRr/EZNDayglFbXxh3DFbV5HCNS4/+YVi6OgKPn8di36EojJsahvpGtF6dQrOXR+a0sEypYRFq6xmutl7hWuDSomskJv4ejYOnYgjKE2HUJR75ChmjTMWhaGJC11CuNuIaaWc6ER1Mu+PKlctYuPAP2pbSqqhLhZqz0ajtLfyWqxAq1V2gir50pHOg3cg4qfak3mx0mBgLkwnpwrgGxmiAFbp17wd/f39x7DT/eXt7E3wsIzgqAoPuW9B3vg0mbgtE/TZTxPzEOHAsFPUNO2LVqlWZzgX+x2D+++9/ELR2wvSlZ7Fi90scvh6Ii8+TcJ2uzdvvaQwyz8D9jxl4ZJGBp5YcnU2HhVs63n5NF9FmGWB8Q2max49ouwugfYeecPSIh6tXrIhS6wIMG6t6TZs6Azt3bkKVKpWRJ3c+RIZHITo6Gr5uGophnpJkMtfCxEZGENgoCFw0U558lWIrfv8AZgLg5+KHYG9ydMNp4GHITgVuERhIjS0PICIsEX4+Clo/boIZKlK6vDy0wUKuUxERetGUMxSxUSnCuIaGoSMxgY4d0d77D7aw+eqFDZt2om69RqhTtyFy5cqNdu06CMlmTankUEUMQYs6IsPL+GzxFS2atxTrd+PaXR2A+R6I0Q8y34rGaBX2k3HT5whfPyTHRiAmOEhqdumsAzE5kFnWVxejaaH29nSv9wbCwxD4xQq1qlXD2MGDkezlqYrCqCI3dl+Fxci9Y3w9RPZFqLIHXNaSy9bZppNFKSEmKdRfGYlRQ0yyEwGomVTjtXzmFKQ4fkaSvxuSAtwFwEgF/e++La2cbUF/DtPI5FoYgpY0x/dI9/mq7A1z5Z8X9P8EmP9HAabQKPy0HzcVwHANzK2NdHcjz9L9PXm8BC4P9moDDMFLTgEmRRNg3t2SAMbhvQQwHx4j2d0GyYHuiP3yDskKb8Q6fBbNqGJd7SRtd1sdgLGXAcZFDKxBBDAcgYkICFACjCzRSQO/rwJxcVGq9AG+GfNNWS7el2WTWZGHa1/4SeVr2wwERySLQtiryuaMMrzI/V1k+eL9t9TwwlGEYw/TRV0LO+8MJ/MPaUPKUiWcyKlicroY93xgY9jRTBvTNS7wnbzJRwyylet2wsJDMVimbOy4hUCqqYnU6buOYV9MWmOBdecJHAgW1p3TSMc6pS6O554SJ2nb+oxYgbJly2D+5qeoUrUGWrQfhCVbLuDc+bOwsPOHZygE0Dn6JKuM0+suvQXO0f7p3Hca8uX6H/qPXoH1hz/iMsHRnpuSqpicUrdLI+oi+rzIKWNKtTFdeFmqhLi5f8Wg56STIvLy4cMHvZGAiIgIEe3w9PQUjpTmP47UuLq6Yvjw4eSIFkCFBlNhNMQSxhMiYDIphWAlAe3GRqPFYGcY9HwLgx6v0LjHSzTu/gIG3V6gaY+3aDnQDcYjotB+ZLykNjZakkpmgClbfYJegOEIkAwwBYs2w4DRV7HroBtadPdFw7Zv0Nj4MRq3eSR6kDRufQf1m59FgUJ1sHz5Kr0A8/nzZwKYfihRuheGjjyMWb/Tb1vYCvAwaqvAhq0R2H84Eo2aS3LKErwoCCJ80crESxTkN2p6Bw2bXEeDJtfIrgpr2OQGmrZ4jRYELK3ae6gUxRhgypQfpQKYO3fu4MaNG1p27do1ATB58lZC+Sr70XvAGwwc5oKmrTxoPbzR2tQHqzcG4vK1YJw4E4xu/bzoOyvUMbgPgxb3yB7AuHPgN2pZImDcIwxtugWgVWd3GLSh/db6HtldYY1o3/HfTdq9EGl4bXsGSeptfaLRumc0Nu6Oxv0nYdh3jI5z54Pi+qhZsx4WrXpDsLgDF697YNeurShXppD4rkJNSQb2V9puw45vULrSMDpvChK40DGnYbLDSMB0fBoatL8oyS/Xm4Vm/V+Kc6ZJz9cw7PseTfq+JIDpmy3A5MpbGI27rEO/+VaYc5C2c+BeMb/+065i8eEQOl7dsHLFimwBpp5BB0xecAJLtz/Bwat+uPgsEReexuD4DS9sP/oO2w6/wvbDL7HzyAvsOfYCf558jXO3HfDkYxReW8XD3C4DYdHJBDGp6DdoAnLnyQtL22B8dVTA1t4P9vZecLT3EMZ9VDzc/MV7hSIM9+7dFutbuFARXLhwHmGhYXD96gE/msbDwUNlYQoadx3d4WrrAnc7V3jYuyLAzYtgxjtz7YYKaDQte4BhCyInP8QnFBf+PoeLF89j+nQJBndu24M4AhBPbmDsI6USc++YAN8whIfGE3glkCXi1Yv3QmWNQUYTQPg9F9y/fvkBJ0+cxfjxk7Si1bVr1UavXj2EbHP+/Pnx6OELpCYBMVHJAn7u33sqAEaCpkAkEQT17zdQ9fscA0y2EPPjdTGqPjEsqUzHJIaOFdfGSBDj8QMNL7OHGNkQFIQWTZuiUd26SCWo0QUYFch8tRXCPRyJSQwPQpy/lxSFyaoJ5jfqYaJsGWIsJIjhXjFu9oj8LEFMvL0Vgj7SeN2wgTg2bs/vI93FRjxUjSOfJMYqO4DRqIXRW9D/8Dt6w2gADPtP5neRwbUwn+4j9fXlHALM+RwokukAzE8f+D+1nwDzTwHmHhfwb5MA5j7ZjfVA4Ffg/QVlMT8DzAECGPKknx3JMcDwhagFMCGeSLI3kwDG/AmSPb8KgIk2e4IkXxck+LkhzsmaBo5ARHyxkAYiGpySWYWMi/7sHVTqY1zAH+Hji7iIUAR78tMmXy31MZZNVgSHqgCG85Ol4v0EWLskiyZkH5UA88pW6vfiTI46R2CucXf5t1LqmCyVLJowKnu8MLxw9GWPsu6FgYAL9f9+miZkUJefUEdVFh5RmwwrbNyIkXs+sPF7trn7JZv9l9SRe5bSxGd/JqJ+yzHkZLXHrD3BWHxCmudKgoCxK96TA1waXUbux0YCBe4ZseKUOsVM1OSclkBhzRkJHFiieTeB2Pw9nkrw6YO2vbR1/CvUaI31p4Oxj/u2cG3LXYj3O5VA8udtjqjEoEFzqcnmL7/mIUdzAlYe8sXemxm0bzKwWwkzskwywws3qdQnlSw3quTtYsWxsas/okq9rmhKNzx+6q/7jyMsly5dEmlOT548EZDDEQLNf+Hh4Th79izyFyiKsrVHwaDvU7Qc5o6WQ11Qu+1hVG++HSWrDESBYg2Rv2hdyYpwAX5tFCzWCOVqTUINox1oYHINLfu7of2wRHJo09B6oAKlqnwDYIxaEsAYYvP2C+jQ5xVtyw6UKNtT9BWRivNrCenefAWqiTqLZctXZAswpcr0wOq1Rwhe7qF5O1sClEACFgXefYhBl16haGkiR12CYNTmC2rV+xPVaq2n3w1AgYL1VcX3+fLXEJa/QB36bhCqVF+OGnV2wLDlewIZbwIaJ5QpN1IATLt27TB48GC9xgXJefKURHuTEeg/YD7q1F+JytXXoUfvjZgybTMGD9uEJkYbCHDWo0rN1ShVtj+dp/VpXeqgcFEjtDJ1hnE3hd70MOOeYWjRyYHOrUuo0WALyledgoJFGmoIG9QSxvuyeJmuqFZvLWo22gkj008w7kUQ0DkENQwtUdfwLwwdtQPjJu0mkB2F3r06wdS0Hbr13YGKdXehRIUxyFeoIXLnLSMK9uVzP1fu4gTOeaXUs4arCF4SCGIS0XqwLfLkL0/HKy/yFa4mivXzF61D508DlKjcg6BmErp07Zk9wOQpBIMua9Fv3mfMPRCB9oP2iOX0mngWK4+HoH2HzgRY2QNM3cYmmDT/GBZvfYgDl71w4JIbZtEFZNJtFKrVbIxKVesqrY6wajUaoFvv0Zg5fxuWrTuKaw9cERgSA4/AeFpeL9GpfvHyLVi2cjOWrdiAFSvWEUStxfp1m3H2zCW8eW2OjRu2Yvfu3Rg/bqJY37wEPaNHj8SO7TuwbeMOvHz8Cru27sKG1RuwduVabNuyCWtXrMGa5auFbVm3EVZm5vC0dxYgkxliMkONPtN02BMJRFYvW606bhMmjMH+v/bB/PVHhPmFw9dTUp/0cAtAXEwiPD3cMXHCFIwZM0Eoq1WrVh0m7TuI5pvcmJML7sMUsSKCwttcpnQZ1bwHDRyK3bv+xOZN20WDStDh5XmUKVMWRYoUxdChI9Cv70ABKsUJbHj/RUUkieae5/6+LOqH5Hndv/sEsSyr/C0Z5R8CGT+dlDL90RhWKRMgw3Uxzu6IIYBhUZwQF04pc1dCjHvWBf6ZIjGO2cJLOH2fTNdAs8aN0ZLG9OwARpidHcJsrBHl5ixqY+KDfKXPuTbGVhtkIgluElwcvwExn4XMcpStEmLc7QXAcHG/iMKYv0Gj2rUwul9vJNh+FIJCsY5WAmCylVXWAzDqBpePvhGFuZ1FLYykSMZ1MOlcP6wThclpGllWimSaamQ/feD/HGBG46f9uGUCmNv0t7sZYEne5/3dOQcYhhfRyFIGGKVMIAOM2W2k+jkg2cUS8eaPJYDxtkdykAeizJ4iyc8VCb6uiHUlqAn1VwMMDUwywMjyyaE0kHIhYqwiGDFhIfB38dJIH+P+AIHkyHIIX50ywJKZ3NuA61+4GZkFwcsHLt7/KhXvP7QAwqKS8MgyQ8AL9z+58FIdfeHidoYXVhqzdmdYyRASxmv+ZshJh4VziuicLdesyMAiR1B0QYUbMco2a59kM5U2Q2ncpHE62e80L5OhktyjYadFWH5e+t1igpMRSy3wW+78yJOvKH7fH4vFJ6XojmZq2tLjckE8sJnAYyOBxMwtdpi52QZV6kiN6PpPOo5DtK2rT0Rg+oanaNdL6j9TtERlmPabj1WHbLBol2R76bTYdV2Ckr23GEySMHfLZ1Su1Uz85rdcechRLY6S5Wpi9hYrHHgqRXw4lYzhZd1ZPX1ejqnhhffbrL1x6DhiDzmoZXHkyBGRxqT7z9raGn/88QdKlCghlmtubp4JdDgK8+7dOzRq1BSlaw5Bg65X0LDrTVRsMJcc0OrIU4Cc0VwFMGzYCIwYOQp79/2JRYuXYM7c39GrVx+Ur1CLHNYKKFKqNSrXXwrDruYwHhqLpj38UbPh+G8CTOWqBsJZLlN5onC2GQpGjRqDxUuWimU0aWqI0qJXxC/Cuc0OYCqSg/z7vMNo2uoejIxt0ah5gKh7Wbc5UkRiOF2slYk3mrZ8i/KVp6MgOeZ58pYjZzs/jI3bi+3bvXsvFi2i7ZvzuzTPirWROw857/mro2yF8WhseB+GrchxKzdcrGuFChWytIoVK4rUvrx5i6Ja9UaoWcuA9rMh6tUzRI2aTVGlalNUrdaUvmtKyyhJQJAPbdsSPHTrKf42am+BNl38YNw9ROp1I4rvI0RKWDOTD6hUcx6KlGhD53Z5UYvStq20Dbzv5P3Xt29/VKxUg+ZXiqarjGJlhqN646sYOcUWnXsdRYWKdVCrdiM0aNAMjRs3o/WpK9a9ctVG5NQ3E8b1LryP2rQ1xmI69osWLcLUqVNRqhR9/mtuoTSWr1AV1Gt3DjWbbyFQzy2O1/DhI8S5Mn/BQvTs2RvlKlRFrrwl0LlL128CTNOuazFo4WdM3xUIgw5zxPm7+HAyFuwPQceuPbBy5eocAcyizfexavdT9B2+gIC1uej/0qZNW9pPI2kfLSEoXo4FCxdi0KDBdHzqoGTp8rTttTFo+Ew8efEOVg7+qFWnESpVqgSDJoZoIqypyqpXr4Hp02YRpOxF7dq16Zw2on3ZQOxD/o2hoSGaNaP9WqUaBvUfhDq168CQzumm9Fv+jl+bNmkirGaNGjh56ChsP36GLznI+iMxPjkCG66niQqKoPcBqFK5Crp37Y4vH6zw6tErugAzkJGWjFB/BfzdpftBWEgcLD99Rb/+fXHmzClRA8jF/rzfCxYshLJly4mGk+/efMKrlx+UEFIcNWvWwpnTF2D+3kpEUuJj04WgAaeE8cMxTjO7e+cxbVstATLlaD7ly1cQ821i0FSksFlbOaC5UQtRwF++fHmlktsRpMSmiZ423wUx35VW5vddaWUCYoKDkBQbiUhfPwQ7uCpBxi3nEJNF00t9AJPi4yOaYGYJMKI2RuodwylksT4eSI4KE9GYKBeap7WVFHkhgIlzdoTz6xeAvw/g541UD1eCnMzNLhli5EhMcqgfUiLoGNp9RsTn9/Rbd2yYJ12La2ZPB8L9RGbINwFGb3PLp5kklfU3t7ybNcC8vCTgJd39M1KfX1Cm5X9LjSxnxfzaAPPTB/4v7X956b+f9uOWCWDu7ZDSxRROUgrZo7/+OcDQhZr46RHSwn2RQBd53MenSLT/iORgT1H7wl1w9QKMgw7AiIGTAMbJTQy2DDABrt5qtRrOvQ4MQWRkpNS4UqU+FgFHD3XvF02AYeUxc8d0uPqn4I55hkgfu6Rs0siSyUJ17IGUOsYpY0+t0oTql9znhTtsn3uWJpxvuUifoUUzqsLAMVtpszRAZfpetU3dA0whm0TMOHEXvSptMn02cWcq8uYvhgbGs7DkHDn5BC/Dl3xGwaLkXJesiVErvmDBMXVUh43XgVPThJAAgc3M7X4wHbQBrXsszlTA38xkEvpP3ocBU46geOnqWcqJsnUduh77COZ23pDAhCWb+f0e2j9jFtxC847T0LLLFOQrUBz5ChZD3wm7sfJYBLZfk3q8rFGCC0eGZAEDTXjhdZ+5OxYteqwkxzIP7t27l6mgmZ1DMzMzdOnSRbVeV65cQWxsbKbpGHT69euPwqWboVzdyShVdYDo78G/OXToELy8vDI5mzL8sCM6Y8YMlChZSqQTFSpODl6XjzDo4ozW7Ud/A2Ca0++qo2jp/qKWgpWoeFm6Rdk8bffu3b8JMC1b9UKnbgdQ1+AeWrS3RX3DAFy7EYWFyyJg0EIh+rEwfBQu2kJEw1jAILvt4884QrVp0ybhgP/ySy6CnkaoVX8/SpbpJwDmwYMHSElJ0Wv9+/dX7XuOgumbxtnZWUTQeBobG0mAYS454LlyFUHjlnfRspMT2nYPUjbtjIRxrzC07uaFIsVb0T4rLLbh4MGDwnHPahtiYmJEmhuvD9eAlSlbAxOm7sCIMWsJbIrg6NGjAoCz2gZ2Krm+io+b5nxZoKFbt25CQpnXv0DReiIVsWXLlnBzc9NaH94uX19fka7YuXPnbwKMYbe1GL78Mwb/8VbMu14LgqEj8Th4PRhtTXtgxcpV3wCY9pjwxyHMWHIaNeoaEYAWwkICL94OfSIXnH7JY+KjR4/ENv9G+6kxOdgHjl1AufKVxXmsu294fRlYjJq1QDeCKoY6fkCgO92wYcNoH/0i1LV423m9dafhKGjJEiWwcc06vH78DG5fHaHwUqc7BZKFePsj3DcwRxYTTPDiGQDT9h3E/nP9SveP8HhEBIRLqWXegYiNihTCAhyJsbW0I9BqLqY9deKsiJ4MGNAbtWvVxXszc73qY4sWLBU9Wzi9jOt/WElMnywzSyVz7Yy/T6h45fQ0bu4pNdTchcR4iBQ8Tln7auOMhg0biyaP5wiMMuIyEKOIhcInRFk/9E8hJuDbtTH6esbIaWUunghx90Ic3VfZuHeMwkm7wD/U+dsQI+pidEDmxwDGTq1Epizmjw/2FWllCUG+iOQ0MxcnHNi4AQ3r1MGmRQuxdeli3D5+FMluzpkghqMvAmI4Rd36E2KdbQXIRNtbIdbmI+JsLVC8CI1NdWrB4/1zZCSEa0gqm31bjSwTwGQhqawPYGSIkQHmzVWk2LyQ6mDe39ZTzH/pX1Ej++kD/7dGADMGP+3HLRPA3N9J78lztnsE2D+VojA/CjDKC1MAjMVjATByyDXuwxOkKLwQ7/YVCT7OEsC4fEVSWADCrT9rAUy4UvEkVKlbrwKY8FA1wHD6GD8li44SRZua9S9cmGrvHic6KMvpY6w+xulj9z8CPsEp+OyaJiIvovZF2WH+1GN19EVuVMmpY9xFngvRD97NELUvi45IdS+/H5SgQUr7UqeBaQLLNKUxrExWAsuEnZKNJxtH/DiWbNR2ycbvkj7Pz31OilVGxTodUKFWW7oJ5pPSv5qPxcIT6uXw62xl6pkc9eF6mxk7Q9Bj4hl0HrGf5lUKefIXRq7ceZV5/7+obtxFSlTC2CX30LDlYPq+gFTw3HsR5mx9jsatR4q/Ow/ZjPVno7D6ZAJ2cJrYDSm6so3Ty7g+iPbXvN326DZCUiyrVs8Eq07FYuMlbXDhyMsipWCBDH0Me9N2EsD0XEUOY17hROtGYNg5fPv2LUxMTFTrvW/fvkx1MPyPnbqxY8fhN3Jmc+cjEMldGOUrVMxSFEC31obh6dWrV2jYqLF4Ul+m2gzMXngLBs2GfBNgfv2tAO3DImjRslWm6TSdXzs7O5w6deqbANOhixpgGjQLwMUrUaKTfZOWwaJ/S32DiyL9iZ1srg3S5/BntfwOHToIaKhYZS6KFm8vtpVrYPSl77GwADv3qpz+GzcyTcfH7NatWyhbtqx45f0CZBhAAAD/9ElEQVTKTvHkKVPFcuo3O4fmnWzRpru/shCfoy8hBNPvxDZUrFhZANC3jo+m8tyIESMIWgqgbJWpKF5+gqhn+euvvwTk6P7jlENTU9MszwNe/xcvXqC0Ko3oF5QrV07AS1bCEYGBgTh27Ng3AaZZ97UYu+Yz+s18KKmgLXqFxQT1b76EoGmrrlixInuAqd3QGMOnbINx51HIm68A/tq/Xy+46K4D/831YpMnTyboyY+OnXugUOGi2LNnj9byeH/y/mnSpIlIfSpYsKAQFoiLixPfM5TwP5YxHzt2rOo86NGjh4BizX98DGfNmoUCBQpg+aIleHjzDjzsneFNY3hcSAQSQqOQFB4tHGsXG7tvmttXB7gTAHVUQse6lWsQ7h8qJJbVdZBSND42KgIZqRk4sHe/FPnYdxDREUkIIKjx8/WDrY0tYqMT4WDnhgtnr2DpkhW0Db1w4/pdFZhkJ8EsG9e7sAmQIZsze56y5qq2kE9OTpQghqf98tkBBgZNxPdtW7fF+NHj4ePqi2D6/XdHY3KsWOanvz5GV3aZ08qUdTHRQcFCpUxAjKPb96WTaYCMnFqmH2Ac9faR0TY7LTlljsZwTWx8gA8SFH5AqALNGjWS1ANzS+0CihctiheXziPZ3UVvKplskVbmiHGyFhATQxCT6vAFh9ZLKYmHNq1BRnpstgCTXTF/5p4wGpLK+tTINKIwyao0MoLcYFek2bxU1sFc/e5i/m8DzE8f+L+0nwDzfwEw3AfGgjx1P2tJjezJwZwBjLiYtAFGwAtfrAJgfJQX+kshoSwAxsVGCTBuooBfDTC2aoBxdtYo4HcXMpAywPi7+iolNgMQERxGN+JI0cRSs+uyi0eEABiWT7ZUyie//Qq8sJaaVroHpOCNXTouv5KUxzj6Issmi4aMdyTJZIYX7mXCAMMpYx+dUrD7WoYAh1OP0nDgTroELsooi2Z0ZaoSVoQxlOyQjGFlLO3uMfQ6kg7DiK2SDVcaf8ZWxWCYGFjzF62MUtVao0rjQeKJM1v3Kfcx56gERbw8OQ1txl4JZhgKGK6WniE7Reu2KwKz94VhxOJ3MBm0jWAiDEN/v4+uI/dj2YkobCEQWXM2FdM3WxHQVEaR4hUxb5ezkGpu1Ga0VPPyy/9Qrqohxi59jPEr3gjRAE5PW6NMD9vEtS+0r/pOPip1Mm/UDYsOBogaHbneZdFRdaqdHKnifTd5GwFM77XInbeweGqcFSS0bt1a5TytyKJugAv5p0+frnJC2VhFS/cfO2f8+cePH6FQKLScvrCwMFy9ehXFihVH4SKl0WvgVhQt3TtbgOHUGnmZDGH6HEx2rNkh5nVkxzIrgOnbtx+aGPZC1dr70dhIHYFhgFm6KgIGzX1Rr/FZFCvRUURfeH76nOv379+LyIJuRIu3/eHDhyhZsoxIKcudp7SIyOgDGHmdvgUwDJMMZcuXL1ftI+E8C4AphHqGJ9Hc1AptevihvYjAhBHQWAupY94GO3uHTOASEhIiUgU5qqYLJQwcnC5Yr34D5MlbFnkLVBXboA9g+BgxlPLxZtjg/aVvOx3JweKoirydS5cu1Qt0vD850sUwxKCSvQpZIbTqsxa9ptxE4eKVkb9gKUxaa4ldt4ELtz6gcKECeqNxmgBTq0EbdOozHYWKlBTntu65xdvH68NRSgdyEDW/5/3E0TCGDY6a5M6dBwsXLtSSfuZ1t7CwEFArXeu/4PDhw6rzRo508jbNmzdPtX/4WOvua97HQ4cOFcXuC3+fh5cPn+DRrXsEIB1w+shxXD13Efev38Lo4SPx66+/Zhv91bVNa9YjOSIeCu8greJ+qXeMBDFx4bGwtPiAipUq4PmDl4hRxAmZfX/vUKSlJiEwIITgI1TUqzC0uLv5ifdSUX9gjgDGi6bjaA3/27Jpu9Y6chrezeu0vaadaPwohpkz58LmiyPt/z7oYCJB2NyZvyM5KkUPwHwHyPyoWplOREaKxrBKmRvCvH0RTxATHRCo7BnznZEYjbSy7ABGH8So62PsMjW25GhMqM0XJPl5wZrO0/GTxmMRnYdm16+hZPFiNP8miCbfIcreVg/AWGlAjKVQJItxtkESQUyqmz183jxFrapVaCwsgWAPeyS72irTyDL3hMkujeyf9IRRAcyrK0gP9UCa1RMCmCtaaWTZ1sK8Op9jNbKfPvB/DjBj8dN+3LQBhrzoB7ulqMvzI1JTS7OzUk+YHwKYW9oAE+ErXeAEMDGfXugBGHsVwIiQsSMNINGhmQAmyMkD0VwDowKYQHHDilRIACNLJ0v9XyT1sa8a8sly80ou3mdVLY/AFBF9ufZGUh7Tjb7IhfucQsa1Hw8sUgW8RMUlwsotBa9tCYC+ptBv0jCNIGKmRkrYZGVK2ARldIVtDO3q0UpjOBlOh2DYZsmGbAIGbQQGbpBsENlwmq7HfGdxs+s07S1NF4WmPTagUWfpaVG5Wp0xbnscJu+VliVS0HZLy5cjPgxUDDOcxvY7Hcr5LC7AdTInJFvGBf8sAHBaWTdzUlkvs9WOIKaK6MUyZd1b0ZOm66h9aNdvPTmav6nT0EynY9LqDwJc1p4nOycJCmwisOk1Xuo63nXkAWy+LqXZcYNOOWVMFbFSgtcEAhhOs8mTv6hwgLKOchh9E2DY6eNaGXm63r17Zyr2Z8eMHXhOdeFCZXZuNafh5fHT5vHjxyNvvsIoW2MJipXpkkOA+Z8QGZCfWmumj/EyWYhg586dIqIkP+HOCmAqVieAaS4BTL2mEsAsWx1Bn3mhZr09InLBjqZmOpQMcSdPnhSy0n///beAGE0Hm6fnKMzAgayU9KsS9P73jwCGHWJO/2JnXvNYSABTEHUNT6B5Ryu07emP9n1Y/lgBg3bmAp7Ygdfdr5yixcfn+PHjOHfunFgH3bQv3s4pU6aI1DNhtG76AIYd+qdPn+L69esi+nDx4kXY29tngg5eJjv38nbyvHSPEYMVnwe8Xtu2bcPr16/FtmcHMI3aT0e+gqXpXCqCMcveCZXBJ1/pWpgzXqSFfiuFrFodI7TpNFLUvOiDcT6+HAnasmWLiCL5+flpfc9REt6Hch3IqFGjBODK0S1+5fOBxRrkbZfTCeVjy/+4H9DmzZtV03C6nuZ1w/uAoZJTyxhgli1YhNOHj6FqlSp6gWT44KFYu2wlls5f+E3bv3sfYhXhIhUt0MNXr0pZIN0TOIXM7NU7bNy0Bi6O5HT7hgooCOBeYYHknNP9gov9Peke4uOtgJ9PKAFJUI7ARVM2+a8/D4l6ocaNDFTQlxV48XRm7yywcJ6Uzjt8yPBvAEzQv1Dw/w3FMnc9Rf4ELGFedM+m+2xcqEJAjLbUck6aXiohhr5L8vaBYaNGaE1jI0JCEE/ns24jTAaXBA93xLm5CsuUSqZhCW4ueHz2b0yfOgl/nzuLxfPmSunEBw+IOhh9xfy6UZgoWwsJYpxsRCSGdiB2LFkg9auxMQe4N53FmyybWqoh5kU2PWEe56yYP5Oc8jWkOZoh3fOLqjWFtqType+XVM4EMD994P/SfgLMvwow5GU/2CMByy3yph2fA84vswcY5YWhViC7rFYhkwHG/AHiP9xHspsVUvycEEcXNwNMaqgP4pyt9QJMhB6AkQZNCWCitAAmQBRscgQmOjpKL8DYuiSJ5pWq9DHujWIBWDinwSs4BZdeqmtfzihrX0TPlzvqni8MLyxNfOA2OyfxuG+eikN30wh00vAH7Z7Ju6QUrql71dAyXhlhUaWFKaMsw7ZIsMI2eKMELQPW67fBNG3XP5zJoS+ODpPfkJmJAbbjtPcwGiBFODpNfYUxu6X5MxgxKI1XpqXJMDNFGQmSBQNklTORbnZQLek8X1k7w6Cx9gL9boMjSlWsiwKFyqIOOdJLj6VjI+2LyevtMWmdBWob9lFLjDbthelbPDFzuzdWEfuuJwja+YCh56B44jx+9WesucKF+jGibodTZ+YckKJFcmrdxJ2xaN5HAhh2xnSdf32QkBXAyI6jPN3p06czPbFmOWZ2QLlwm6dhh1QXcnje7BTmyl0IJSrNQaHiJjkGGHYGdbeBaxJ4XcqUKaNyjvWlyskAU6ZcD1GfwgDTyMgas/5Q4OyFSLTpGIKW7bxRs+4u5MpVFC9fvswEMOzkyqk+nBbEMKbrYDNoaO6nfwow7BAzlGmmfDFgyABTr9lJtOj8BS27+qOxSTT6jw3D3MWfUKRICQEquvuLoxuzZ88WBeQGBgYCOHSPIzvWu3bt0toGfQDDx8zW1haTJknyuI3IqeLokO4+YQd9+3b1E3WGQ12A4XV4/Pgx2rSR+suMGTNGHNusAIZlwXPnKYQCRUpj1JIP2HYnHesu0RD7ORGjhvdExZqtsWr12mwA5ncULV4WZcrXoGPQXZy7useH9ztDA6/PuHHjtCKK8jrzMZQfAHCkRbdWilMQ1ZHL/wkQ4vOKj6cMRAxCDKlc08HT8H7QvB54OQzvXAfFAPP7jNkoX64c8uTJg1OHjuHD89cYNmgITh44ghf3HiHE0w8Z0QlICY/VYzEaFouEkEjJ6c4kxazd+JL7w5w4dEL0rnH8SveThHjR+FKkHDPEBJFzThATQPcKP4YYllHOIbhwTQwX8l+5dFNsP2+XvL8MGjfB0yevYf7eEjOmz9Y6J3/97TdR1M/vWUDAqFlzvHj4ElHB0d8JMf9GDxm/7KMxLh6iZUEUjQ9c4B8dFCiaSLMS6PdAjAAYX3/UrVUbBvXrw5WjgzROJtJ5x71i2BLpGmR1MrcPZpg/bSpunzpJAwlBaBYAE0Y+AhEnHp0+hZpVq2DBonmYPmUiou3U0Rf9EKMdhRFqZAQxXBOTHqNA0IdXaFq3DoYOHQREk59h+VaZRvb+u9LItGthvk+NTJJTvi6iMenh3kilvyWAufbPesJoqJExxPz0gf9zgBmHn/bjpuoBowswbFzEH/AVeHsGeHxAD8Cc0gMwV/QDzPsHSHL4iNQQb1HEH2PxigYvByR4OyMxwAPxPgQwbhLAhH2xEgpkaoBx0QAYD9GES4rAhBPA+KkaWEaGRyBEEaZKIVPVv7jFKQEmXQtgOALj4E03c7c0qXHlS3XTSrlw/y8lvLB0MEsBc3rUqUfpsHZPxhyl4z9LVhTTgJexykjLGCW0iJSwLRrAooyuMKD0Xwf0U1rftUDvNUBPpfVaI/09ZEcG6nZYDaMhl9BruQ8KFq+OfIUrYBQtr3H3PSha1gDDtklgNFzDRm1Xrwu/ytEZjgzJKW4c9ZBV0USE5oBaQY3rU6ToTBp6TjgtbroNW4/HOtoXy2lfrCRIWU4QMnblZ9RtMVzrRm06ZCd6TTyBftPIWe0mPdUqVKwSek0+gwo12qF1n03oMvYUpuxIwExa7lSOEhHU9FtgjyqN+6F02QoCYPSlyLCTpgswnLbEDqamsdOn6ZizI6Y7P05N4hqafPmkuiJ+Mq/rqLKDzsXilatUh7HpZFSt0SZHAFO6dGmRxqMLFez8cZE91wZklX6jCTBFivdAnUYSwNRvao21G0Pw9/lI1DHgAn4vApidKF++loAETUeU33/69EkFHPXq1cuUVsT/2MndsWPHvwYw7LDzftWth5ABpo7hSdRrZY2ug4Ox53Asbt4Lx5LVHIEprnKWdaMKHCng5bHyHNfh6AIf71MGUTkXPiuA4YgbpwrKTn7Dhg2Fw64LHbz+HKGR53f79m29tT4sNFGjRg0xDQtLMPhkB9JV6nXDmFWf0HfaFXQfdxIzV1/BubPHUbJ8XdRs2CFbgJk7d654us/GKW18zmtCIh9X3n+sAsbLGjlypFZ0RY6wMADydzxNfXIodYUMAgICRN2LfA7L+4dNrk3i/Xr+/HkUKiT10uGUO8158H7mc4j3DUsSz5k2U0zHqWTpcSmICw6HgsAjyl+B2KAwhLAzTY5zTGAoInyDEErfhXv7I46L8el9GDnY7FRrKWm56+sp4y/SyuJDY3H/xj1MGDNBLPfhzYdIiU1AWECIqk7Gn6M0QSGIJegM8goWIMP3El8NywpguN4lJDgGffv0J0hrBk+a599nLqJXT+mBDveP4X9Hj5zSuq4qVaoiJKr5/fOnb2lewfBw8YG/xvL/v4UYTi3z0wsxKpUyro2hV1b/5NqYCDqfg51c9KeT6esVQ58l+PhiuUY0nIUdHl24gGQfH376AJtnz7CZzmlObRTXebFieHPzRrYQI0diYhzscXTbVmzfvgmxXu6ItCVwsc0JwHBRvwWirD8KS1LQukQEwqheHdRq2IAuqGgk2n7MAcDok1TWV8z/MGdqZAwxDDDmd0UamQQv1/WkkWVVzH8hhwDz0wf+L40AZjx+2o8b7m7JGmDukZcbYCulkekBGHER8AWhkUImFZpd1w8wThYEMF4EMM+UA8Bbobce52KLxGAfxLjYI1Hhi2h3ZyGfyOFjBpgwV1dVA0vWqQ909lRGYAhg3PyFgkuILw2s8dEiFUC+wbB8spNHlJQ+xvLJjhkq9bHnX9gyoIhMlrrOE8CceyHJJp9Qpo4dvK3R8+WK1MeEZYDf26fgyN10Ea0QfUsOSilQ05XwwtEPEWkhG7pZMhla5NQwBhdNYGFQ6b5abZ2XAV2WA13571VAHwKg2p22oEn/0xi8Mw0m0y2QK28RNOy+DyNouU37HEKLwecxlJY5cL20LF6mvPwRynoaXi+GmfFK4YCJu6WozDSlzdin3YNGFgJgmFlxHihdqYlIcxmx9D0WHpe+44gNp6GtOEfLnfsYfaaeQblqLbPNXxfpZ79I76sZDMasw9K6NOr4BwoUqSjd4EqW/C6AYQeT4UPT2LlmOJAdMXa+dJ1jdt45dUx+gspPlXUBhiMCnHbUsJEBWrefhMpVW+YYYDjioQ9gDhw4oErjYWdU39N0uYi/aAk1wDQwtMbKtRLAcMd7blgpAww7yprOKs+DnfVOnTqpnH99aXm8Phxh0HyK/E8AhrdZ/oyXxU49Q4cAmN8KolHL01i3zRbX7gRj58FYdBkShtrN34s0OHamdYv1+TxgxSt5mfr6/nBtxgVyiIoWLZotwPCx5VoaucaDpYG5Fkn3GHHt0/79+1X7hNXWdJfJAMOfV61aVYqE0n7m1LOsIjAsTNFu4FqMXfEZeQsUF78pVaIgnr82w4yNFqjfrMc3ASa7lDa+Vp6RI9hIWdjM66OvJoeBhIvr5euM64o0zwmOZjG88fccJeR58DHhafg48vx4XzDUs7gBn+e6URze75yyWKF8efTp0ROrlkjX4YK5BDCxSeQg+wiACdYoJo8icNm1aSvePHiCCC8/2H+wwOZVaxDk7C4sPkCBBAKaOAIeLSMYilNIxqllUYFhOH7wmGpfjRg6An5uvlAwJLhrOPPk6HMTzviYKIQHhwqg0YUDf6XpRmYiwhIwZvQ4KbJ76gLiYtOFZDMLBcydI9UGmXbohMaNm2iNffv2HsShg8fF+7evP4rmmgwxrJzpowNPfv+fwoyv3gJ/ufEl94zhFLKYoEAkRBLE+LBKmQwxLvpNA2LCXVzp3u6BU3/+iUPbtqFokcLo1bkzEjw9MXvCBJRRRsA5zezsX3/SdVECxehaFhATHIQ4VxcRddEHMdFODkhwccKtE8cQ6e+JeF9PAS6sRKa/L4yeKMwXc6GESoSGU5vWYtCg/jhz6gjMLp6mC8YOMVYMMe+yUSN7mU0tzOPMxfwqiLmrPwqjAhh3pJrd1Egju5ozSeVvNrU8/dMH/o/tJ8D8U4C5sylrgLlP780vA/42UjRGBpjnx9X1L3oAJoXDn/oAxvmziMDEfnhKAwBd/F/MBMBEcTOp8ABEO9sjIchHaL2H2doImUUZYEKEApk7FNwpmPNyY8IR5OmnVJ0JRLCvAvFx0Vr5y5oAY6VR//JaWf/y3j5d1L/cMJPSx84+B04+Bo4pC/c5+iLXvnD0Zf1ZSXnM0jlFpFctOqouQOeULI5qyKlicoqYHGkZuF4dbem7Rg0tPQhQupF1XUHAQtZ5MdBpAdl8pS2QjD83XRBJUBOLluM+wGjkc9TuvB1tplmj3yaeVwY6zvNFHyUUyeln/TVgho3XSRYKYJgZu0NdmzNRKds8RRmdkdXTGGYWnyHA2REq0sCqNuyNRSelXjQctZHT0Nj482V/0+93RmHCei9hU7d5oeekKyhXvRWKl5M6HjduPwdDlz1H++GHkZtArO88c1Q1GCr1n6FpqhiMQLkK1USqz7cA5tdc+WHasTtGjp6AEaPGk6M7HMOGj8DIUROEdenWm4Apl3CyOEKhD2C4DkUTYHQlmeUn2wZNjFCiwkSCuBY5Bhh9y9QHMJx6pBdgOIWsfA9UqCYV8XMEZsMWCWBqNpIiMDXq7ERjg1YivYedWnYe2Qnm5bCzLwMMp8npS7/iaU+cOIHChQv/KwAjq1GxM89gyTUX9+/fJyA4gDx5C2LF6jOYv9wWfUYFo1EHOqe7h8HQ9L3ovcPwI28DRxgY7NjB5mJweZmcrqQbgeHfsNgCK59lBzC8DSxoYGxsnC3Y6h6jnAIMH4OsACZP3kJo25cBxkLUwDRoNRpH7njjkwuw5lQI6jXNOcDoA219AKMPqDhlTrMAn/eH5rbxfj9z5oxQIONIFcOcvI/52uN9xVDP10SdOnXENAypmsthCGIAZEBa/Md8/LVzDypWqCCuswsnz4hUsGB2kN2lJ/1ITMPDazdU9SOlS5YSyxfiJfnzo0G9erh76Qqe3LiNh1dv4gHZ/Wu3tOzRrbu4feU6GjdshJIlSsK0vQnePn2FIC+uhwkVPWQyOfEELcHeQSKVLMQvWCUAIJkaDAKUxr1lIgk6vljaiejT5IlT4e8TAl+Co5CgKKTRkBAUGIGxYyaI6F25cuXFNlWrJkXpNm3cpuoX8+LZOyiCohFMUMbXP/cuY8nmGK6JCYgQappyWpsqvY2m4TRpNi8yXzJ/pQV4/AjIZFHkrycSI6IxjgQsbl7k54eISEyIs1uOIYYjMWmBQUBkFO4R3PJ+4UiLSOWk43v5yBEE070fEeF4d/sWiijHoxvHj8PvsyUSPd2yhBjRN87dFZH2tkgMCUBypAJRTnYIt7HKQS2MBDEchWFFVEQrcOvAProvbMXo4UPJDaKbWiABtK05Yhhc9AHMPyjm1xeFkeWUU53eI92H7oMvL2UCmEzF/FlIKv8EmP9nAWYCftqPG66vyj6FjHvCeH0EPl0XamRS9OXbACP1gNGsgXmIhC9vkBJMg4DdR8RYvkGM9QekRgUhmgaN5DB/NcD4eaoAJkkLYDwEwIR6+yEhNpIGbPlmRAM3AUwcAYzmEzI3zzA4iPqXZHx20k4fe/CJxqOwZLyyTddKHzvBymMsm3xLUhyToy/c84WhhRtZHrmXjnkHpfQqkUK2T4piTNgl1Z8wvAzSiLT0100Pk6GFdn3npZIxpHScl711lmFmUQaaDnoGk7lh6LlOgpuuy2mea6XoTQ8lGPFy+qxVpqetldZDFgZgE8IBSgGBkdvUKW8cnZF70UzntLhdqTAZsh2lK0lOeckKjWE8YCM6jvobv9M++f2wjrFIAH2+4Lja5h8j2KPPJm2NhFGP5ShUvCoKl6iKtoN3omBxyfkrU8MULYfsp/WJRcMua1GuYo1vAIyR6BVTvEoXlKzeB6Wqk6Nfqz/yF60t5le4THP6rD9KVO6FQiWaokHDxsIJ/FGA4QJtw2YtUa7qhP9PAYZTyFq07IWRYw6hgaEEMAOGBeHK9Sj0GxKKRkaeqFqTAKZxK1EDw8AgG0sYM4j069dPLKdPnz4ICgrK5NCyw8w1Of8GwPCTep6OU7B4nlxrwnLEuXLlRZEiJVGiZGXUNzoDAxNbGHUJRru+sWjbJxxNTc0FwPD+09wGNl4XFlHg5XFNBT/t192nvA68LnLDwOwAhhW62rZt+/85wHARf7v+azF53Wdx7hq0n47AeH4wAqw4QgBjmHOA4Sav+pq3agIMg0V26yPP6/Lly1r7iefL+5xhkBXL5O94n3BBP6eHyXLLnK7G5wMDi2bkjJfLfYa4KeTCufNw9thJXDp9FtWrVhNAcvXMeXJkY0VUJUURjr8PH0PPLl2l2p2Ro9CkUWO0at4Ci+b+jpmTpmhFB79leQgcrp67gJTIOETS/EO8yXl3162TUTvwAW7+EsRER0LhG6QDMYFaQBAbGgcXW1fUq1sPhQsVRph/uLAoApG7N+5jzeoNdB50Ef1ldu7Yiy6duwkFQ26KKa9flSpVsXTxCjg5eCDAL4IumjSEh8UiKCAS9l/d8MfvC/Hg3jMCGwlq1BYomjRH0VihabFKC/UPEQIFgTRtgLBA6f6osgDlZzmMxLjphxiFkzvBiw+SYsMJaFw01MlcclQTE+XugRB7B7Sga9nIwAAHtmxBEp2TXNgfS+Mlp4xlBPiL6MuUUVKqYxuj5vCz+ow4N5cs08kYYrjBZbitNaJcHJEUFogo8ivCra0yAUykrW4q2SdhEVYfkBajQJLDF9DBRs0G9VG6WFFsWfQHQj6+QiJBTM57wjzLnEZm/h1NLVk+2f4t0gOdlQ0tr+uJwlzMQRQmK4D56QP/l/YTYP4pwHw4B9xcrx9gHv4pNba0e0J3vM/0/d7vAhiVAhldqBxCjXv3ACkBzkj0cULMp1cCYJLDCVzsrJAcQQON01cBMLF+XhoAE0YA46YCmCAXT4T6SADDRZrSU6VA+PsE0003RkPaMhguHpGwc4uHtUgfg1b6GBfw+yqS6X26iL6cV6aPce0LR19YeUyufeGeL9y/5Owzcpy/pmDZ8QyRPiZSx/6SohUML+z8D9+iUduyXrumpbsSXDg1rPMisoUEJAwnf+gBlj90TOO77iuBsvXHoFCpJjCZFSmBzXxpnp00jCM63QiSuq2Ult17rRJoNCI0crqZLCggR2bYOCozhbbPsMcm/PJbXuTKUxD5CpVBnnxFVDfi0pWbSVZJsjJVmqNFr82YtF2BCRvVNnVnAmYflIBo3ilah3lfCGIqq+ZTqkprDN0YgnH7ab+tjkX9jt8GGO61ws0FqxgtRq0Oe1HH5ADqdjiImq03kqNYHPmL1UH9TodQs9VuFKvYE40aG+ot1v5egClVaQJKlGnxr6eQZQUwvfv0Q6UqPTFq3CHs2vP/Y+8toKM6u/ftty3u7u7uEA/B3d3doUgpVZziWtyhuLs7gRCFuLu762Rm7m/v58xMJpMJBNr31/f/LbLWvUZy5shzbF9n20MsWuoCo27h6DM4GucvJWHC1CB0MtiJYsUqo3bt2no1cuRIMZbq5HjdJHl+4s7hPtrhV38HYPiPQ41Wr16NihUroXSZ8qjX0AR1G01BhRoL0KLLNXTqQdvRPwqmg1NhPCheAEyRYlXz3QYum81hbgwvvAzdbWC44HWuWbPm/yzAsAeGG1dWrtkaRUtUhMXQ3+ETRdebW0r8fvjzAEaf5+tLAYbDLLWPPx5bnk/jxo3Fsanebs6NUTeN5XlyOCIDDsOl7vHL4M5enpIlSgoPzIkDh2Hz7JUIDytdWsqb6diuPdq0bIX2bdpoenmw58Xf0QWBjq7wf08X7CTaxrhkPL95B1dOnBa6TCCkT5dOnRF6cvu+CCsT4Wm5kv2DVF6GYK1k/xBxLxEQExRO95ZERASE5wk1Y+M/JSYF7h880LRxU7G+R/YfQTxBBsvZ1kXzPXt/pHyXnGtcw4aNNO85byYxLgPLf/gJgQHBBPlTYGxkglkz52DsmLF0HpbG3j/3I1umQGpKUi6lJCciJio2lzj3MyoiVlRVS0tOom1IQkaK9MqKjYghMItEdEiUeFXnAOX1yuhJ7tdJ7GeAiRbhZAQbURFIjgzT5MPkm9ivAzLR7h5IDQiE99u38LO25ooZecoqM8RkBvgDsTHYuWa1GLe/9tANJDoyX4DRgAx7aRhiPN2QER0qXuN1Glvm8cJwLozKC8M96RSpsciODoHdzUv4cdY0sfwRfXsiy8UGqeq+MAXqCfORamT6esLkAhiCFOeXkIe5q0opX9XjhbnwxT1hvtrAXwHm/22A8SLr/fZmSbkAZjdZ+X9K77knTABZ/M+OQfn40OcBjDhR70kA8/YBZBE+EsDYvhBNojj/JZMuEumhdDH0J7iJCkFKaCBinZ1yPDA+vio3tQpggkNzAQw/aYqKkFzwBQGYR3aAR3A2XAOzcfk1cPmVVH2MSyeLymM3tSqPEbysP8fhY0q8cJTh9CO5SN5fqmpYydWzOHRs8jbJ+B+xQQIDBpeBKm9LH5W3hcFFwMVSPeCyVPV5EWk+aZ6O+PvvJfWkebToc1pcUKu3miWWoQs8PH9eTjdVGFpPdU7N7zkFAnj92CujlvDOqCqijf4jJ9Rs2MoYjFqbhLHrk4XGbUjG6DUJaNBxCqrUN0dVlao1Mkf56m31PhGt3sAcUzbFYP4RKfdmOh1ek7alwXDUcVRt1JNApBhMJt/FeDr8BhPANCsgwHxLYFWhXl9Ubz4NNVvMRc1WC1Cn3UIUKlpWNK6s1pQM5gazUL5qO7Ru3e4fAZiK1aeibv3/O4DhHJhyFfuiftO9MDC7jS073HDrbjx+/C0O46bE4tSZKPy++ibMu44hA7BornE3MDDIBS5scDNY6G4fG/lc/YtzZP6JEDJ1NaxevXqhZKmKqFy9L2o33YYGbY4SvFxEW7Pn6NLHl8AlDqZD02EyOBkde7qgWt1p+PbboppSzqzOnTsLbwODi3pf8NjrbgN7BdjjVKtWrc8GmILso3/GA6MKiaIxmbLKHo/t0nDHWi6qG645/nkAwzle+gDm6dOnBQIYPubU81q6dGmuogtq7wofxzwG6nOQc2cYItUhgpy4z8UAOAdNd5y53wx73xhgfl72I84ePYnXBC9h7l6YNWUqupmZw7BTZxh17gJD0vBBg+FhY48gZ3dEuHsjOZAMT/9gVf8RP6SFRiIrPEYoMyK3MiJjcyklLBoRIuFfT9K/FtCEc/haUBhiQiIEyLBXPyUhDgmcD+MdqtVXJhQp0cnwdPJEW1VOy/FDx5GdnI3ESNpXdFhEB8egq5mUV3Xm+Fls27gdZiZm6Nu7L0yNTEWfm969+6EP6eiRUxg9ahwqVSoPS8sXGDp0CEaMGIz169fhwIHdeP78EVJTkxEWEo2QoEiEBEcJhfIrfebQMn3i/jU8HUckRAQzrEQRlEUhhcBGwIyAm0QBMqG+H4cYfYn9mnwYdU6Mhy9SYyKRFBGqesjok39ivx6ISfb1Q7KPj6hCpltSWa0ED7p5x8Vi8qiR4hr94uoVIulQxLu5COUHMOyJiXWwR1qIv3gwKvPxRJoAGYePJPRLAMOvhPHIjAqGws0BCPFCP3MTVCpfDvBx/gjAvNBTjeyJnmpk+nrC3MqbyM8Q8+Ii5MHOkHu81Qoju6pTjSyfZP4XHw8j+2oD/9sAU3oavurLhXCy6F8eBW5t1AGYPRLAPCIr/c52OoHfAx/uQflg/2cDjOQ6fYS0d4+Q4W6DNFcbcdILgOFOuPHhSHB0QFZiFF3QPJHoTRc4VxfRAEvkwPj4qOrPawNMogZggv3CRfhYaHCkcLPnCzBuUv7Lfbo2eRLAOPlnC+8Li0snc9+Xg7e5THLuymOrT/P3Cjj6Zglo4SaMHELGuSGcIzJNFTrG3pdha3OHijEwCHhZoQUV+kLEGFAWkObqgRc96kXzYQ9M0VK10WWiHXr/8ukQNF6+8Pz8rCoOoFL/ldL6DlKFmQnPjHao2SapIIFa47iHDfe1oW2fQmMwjUWHyox9wPhNcnQavBudBm4X6jx4O9r0XCUlkNfsgI6DNhC4ABO5Uht7rg7QstZkSF6Yel0x6Pc4Wo8UNDRbjao1GggjSF8ZZXUOzDfffIvvCpciYCkvgKVw8cpC3xWWQqH4f6XLVqIbXzEy6qQQsk8BDFcH0wcw3B+GAaaz0VTUa9Dp/xRgKlTui8Yt9qJFu9to3vYDBg6PwP4jCaIXzInTcdixyx5Tpm2l+UlVzdg4Z+NSG/7YKObGoDxP3THl7eWKUv8UwKjHy9jYFGUr9UD1eotIs9DK+B7By2t06uUKwwERBC5JEsAMSYFh/3A07XRKJPlzHxcuTaxbgpqNZA6TY2jQbcjJMMHhZmqY+L8CGK5CVlCA+fa7wihaohzGL7+N5Yfj8co5Gzet5KJvEgNM838JYMaOHSu8K2rvGU/PeUf9+/cX260eGy6msGnTJlHZTJ1Ls3DhQjFO2uvCv2cAYu8MA8yqn37FjXOXYP/iNQKd3JBCwJAREZtL6fwQKiAECQQtMeqn/AUQG9K5wpu0lAdg1FLBSyTnUyZxCFiYKj9G8sgkx8chPoJAwEfyzqREJcPjgwdaNGsuxuvYwWMCWtLj0nH3+l1MmzxNAy8lipfAob2HCG7kSI1NQ1p8JsICo3D+7BUkxKYjPDQOPy7/hfblfBw/fgxPntyH9TsCt8AQ/PbLKroOFRWVzOR02HNzTQ4byx1G9pHyzjrTBZFCVaFkQgQ5EYGRSE1KRExYQSAmKE84mfb4in3g7YestHjaZ76afJjoAgCMyIlxc88FLjnK3dgyI8AfrzmksXIlVChfnt5fQ3aQP1LIVsj090WajxditSHG6QOSRAhZJNLDg5BF8HJyxzY43KNj2c9LC2L0AMz7d0h2dYA8Ix6pXs5IJDsFQR4Y3b83XZu+xdW926H0cZRyYb4QYNI/BjC6TS2fnZcAxssaMr0Ao1NSuSDVyFRemK828L8rApjp+KovF96cpLuZLXBjff4AwxXILOkOG+4KpaYK2ecAzH3hgZFO5qdItX0umkIJgPF0FAn8iXQxYYDhqiGcpMcXMAEwybGI8fL+JMCkpCQhLCRKc3H394+Cp1+ipnzyO1X+y3NH2kxrwD1IAhjOfTn3PKf3CwOMunTytss5AMO9X977ZGHpgZzKY9oAM35zDsAMUCXpqz0vvX6DJswrX8CY9xmaT/NbCJQsL91MixSvis5jbMQyCgIxItzsB8kj0/M3KayNK50xyAzUApkhOiCjlroYgLbU3hqGm6l02Eyjw2Y6HTYzaJym0jgN/dUN9TtK5UyLl66OcjXaovsca/RZ4oF+K/zQpv9+lTFVEf8pVA1NDCajVp1PA4zaAFuzZo3wNOgTw4m6XO7fBZgOHTrDpCvnwPzzAKNrtOYBmJZSFbIuZk7oYh6BFp2iMWVOPBYsi0DfQcdRuUprArrvxJjpLo+NWG6aycYnG6b6AIYreP2TAMOgwcBXpoIhChethFJl26FzbxcY9AuB0aBY4XUxGZKq8sAkEdS4oHQFA7ENBw8e0lvumteJ+/FwFbH/RYApSMhWrUYmWLTNHvN2xOP5+0zcs83xwHwuwOhL4i8IwLA3Sxtg9PXC4TGZMGGCCCVTl1DmceewMF4Xhh0GGT73uHy19v5Qr4epqakAmPW0TU9u3YOrzXsEe/iKbu9RBBdcmjc6H/goELzkCy6B+qXlfQmj5cdHcPJ+vKqfmGS0sxcmkY61pNhYmi4cyjQF3B3c0KK5VIDk6IGjAl7sLO3Qp2cfMqgroFy5ciIn5vv5i/HB2hFxEUmaimJB/hJMMJBcuniNjqnd+HPvn9i6ZTM8aSy86f7m6uKGuJgUuq8pUalSZRgZmsCW5mNt9V40ygzQqq75JdIuz6yBGDrGYkK1IOZjAKMnF0azD+jenBAaIjwx+cKLvt4weuAlTgdc1BI5MbSMNzevo7wqzLVurZpYPHMGXJ49hcfL50x7SPKkeTq+R6KXBzJiwpHs5w1lkB/eXLkkru/tWrRAsJUlsv29BcRow0vCe2sk2L0REJMZGYgUsk0S7d8g6YMV0lzt4PnoFprUq4v+XU2I3MmYCHSFXOTzvtSfyJ8HXh59XgiZGmAIWhhgFJ7vPuKBOf+FAPPVBv439RVg/i7A3CWL0+8tWfcEMrc35c6BUQMMN7F8RNaovzWU7+9C+ejgZ4aQ3c0BGLvn4mmFBmC8nATAJDjaQkYAE+/iKD1BUV240qLDkRgS9BkAE65K4I+Dm28KHL2yYOeu/CyA2aMFMJsuSACz94bU+4UBRp3/UiCA4ZLIn/K+6PG8WJC6ql7zA5i6HX7RGCClK3dGbw4XU4eafQpitDwy6tAylkj+V62/pgDAmrzNNfWBjTp0Tl3xTF0kgHvgTNwpvTbruhJ1208QlcM0jd2KVUaFJlIPmWmTh2PR/GkYOW7OZwEMh7DoQgf/sVdDXUb5cwBGn2HIBnmnTp1RqeYUlC739wGGQ9W+BGA6E8CYcPJ7rxh0No9Fe6Mg1G20C98VKifCe3RLEPO2MGTMnTtXVIRir4YuHPw3AIYN2LbtOuYcoxW6wHBAoMh3EeAyJA2mwzJgNiyTPiehQw87Ap3KYix09xGPM1ceYwjgddTuDP+/BjD6yhbnAMw3MBm4UiTxrzkeh9fOmTj2QCGKhKw78fkhZP8UwKj7A2mPQVBQkAgt41wWPqbU+TVcEII9MTxPHqM9e/bk2R88LlximXNoGGA2rl6H53cfwtPeCaGefjnd3r0DcoclFRBk9E2nntenwEV4X+i72NBwpCZwNUuuRJbT/DIyMBwZqYmqksuh2L9rHxo3kgqDnDh8ArIkGRnrqTiqKoXMGj1iNK6cu4qUhExERyYhMCBS4wXx8wlDYnwqAaKvOB4nTZwkSimzd8XXm5YZEofkxGSR25KUmIb58xZq5luzRi3cvf0YkWEJCA2ORUJcuii7HBYSKz4XFGCCVKWgNRBD6yV5YhIQTRCTK98nV1Wy3ACjva9y9ocPIty8kBrH/XxCEe3m8XF4cfcQDycLCi9xHCamChWjjcazSxcxeeQIdDU01IxTvdq1sHvNKvi9eglZcADkSTFI8/VEmruLCBubrSoEwOrUpjVCrMnmCQ+CzMsVqS7vkepkh3R/d6QH+0KWHI30IG8k2pGN8uGdAJik9zR9gBtenT0u3aeGD8L+1T/D8fo5In2Hz0riz/icJH6uRPZc8sAovKy1AObKV4D5/wfAzMBXfblwjSxOB7LY/a2Aq6vzBxj2wry7RCe9G5QPD2kBzGnp5PgSgKGLQpKjNTLD/ZFGFwxZfATiuHa7K5dJdEEsGVoJ/n7ITI5FlIePHoAJ+68CzNbLUvUxdQiZndd/AWC+zwsoanjRloUOzPQgUDGbniBCpPiCWqhIWTTtegDdF2RKOTQMRQs/wyOzXJUnowIZTXiZqtwzg4muhmgBTT/6zTgClJOPs0XfmaFrpLHQFufWjCReHkjj1HGyPbpPuQjzSRfQpoMRjh3ehbPnL+KH5Sswa84iNOi0AN/RNrGxrA8SpByYjnkaWer+saGmNvrya1hYUIBh461t2w6oUosApvz/BsCY9oqFUfcgNGq+A4UKlYWlpWWe7ePlczK9usIYl1HWnea/ATAimbx1G3zzTWGCq9Ko32oLAUyI8LxI4EIaniVkMjQR7XvaoHCRiuJ3uoDFxvT27ds128AGs+42/L8AMIUKF4fZ4NWYstIeR2/FwNYzEz8flx6WfC7AXLly5ZMAw4019a0Pz2uxVlNBfc1B+bzg3CP+Pf+pc4waNmwoegvxstTFH/i4095nvF4cksg9Ytg7sXHNery490gATJhXXg8Jw8zHIOZjEuCSX6hYnkaXkkK9g5CelIg4DhPzDsmV68L9xRKiYhAXGocpqj4vCwkqHt99LCqQSQBA8BOXgb1/HkSJEiU143j82F+QZUDko3AFsZQkySuVlSnDqZOnxDS3bjxAFn3NkMM5K6Lkv49UXSw2JpF+k4Sjh08KyBEV2SZNE/O4fesh+vUbiCmTp4vqZV4egWIZX+yJ8WNPTATSktXlo0Pzz4HRl8Qv5CsAJtKNYCEmAqmRYTkAo8/rwvBSEHARjSvz5rdwdAaHiyEqHAn0+czuXdi3fh1KqxoC3715GWmJ0Qh3sEPIuzeIcXTAh/t3xf/GDByAQ5ukBqJ1a9ZAH3Mz7N68ASHeXkgI8UdKiDcyIoN5byE9wEPjfWFxE8t0J2vEkd0yacgAzf6uXa0qXO+SXeRtT9Dy7CONLPUk8OfqA3Mrf4BR5cAoPKzyKaX8dwDmqw38b+orwPxdgOHQsbdnAF9LgheyxO9u1w8w3APmwT4o2Qvj9hTK+/tyvC8fAxitKmQ5ACPVUU9+/waJtq+RQRcOTpbjZpZc+lCUQRQXKxckBvgjIzGGAMb7XwOYdTQ8772zsOuqQvR+WaYOIVOVT/5igFmsP0RMQMtclfTAjCYPZokcjYx2aC6mRUvVgcE4R/RcpOXRma/Kr1EXCtAHMUtz1k/dc4YrmDHI9FZVTuunyunRlhpuuIfN0HVK3LSS4ddTClEljUPRuNqZunwzA47pD1KY2vrzcuykcX7lCbz2oBuzZQLm0aE2kw65DhP90HSILWp3+kUk4nPIim6/j88BGDZM58yZk6th4ZcADIMK9zFp1KgFqtX5PIDJr8KVNsCwcft3AYYbWerbPvZizZ49WzNWDDC6Xpr/GsCQIV28ZEMULVEbZSt1hdHAMIKXNAlcRqg0igBmOAFML1sC8Qp6+9SwF+C3337TLPP/VYApUqyUBmAO3YiBjUemeEDyJQCTXx+YggAMH5OzZs3KVfCBIUR7P7L3kssrq3vAqAs98HhxJTLedp6eoYbhR3v81I1RuSJcV1Mz7Ny8Da8ePc0XYHLBjPCkFBBe8gMXn0C94MIlgjnHJSE6BokxMVpGuyQOH8tIS0IUGfSc31KrZi20btUaz+4/R2JkEhn80SIsTHg1CD647LGDvStsrD/QmLeBsZEZrl66JQDFy9OD9sUDPLj/GD2690LZMuVFaNjjhy8kL40OXLC3xp/uaWEhMUhLkYv+MNwnpU+f/rT/lLh86YZmXzE0sXfmCIEOe2cKCjC6jTFDfMKEFyY+MlpUYcsNMMG5E/h99HtfOO+FgSU9NhJJHC3h7qnX6xJTEHj5RHUxjchGSHJ3BWh52b4+8Hn9itbVA3NmTqNzrBi+oTEqRudtmVLSAz4uoHDjyEEQ3eDIxvVo27wZmjVsAAtjQwzu1xc1atXCgXUrochKEvkvsthQpLjZi4esyWrZWyLTReoDE/rqAe4c2o3ChQqhbvVq8LhzgU4qG6RqeV5yA4wq98X6E94X3T4wogrZCyg0VciuqPQVYP5/AjAz8VVfLtzZBFxZLfV6sbsC3NyUP8A83A+lNU0T/F51ApxQAcwZ6UQpCMDYqwCGJADGzhIZYb5ID+WEPDdkxoUj7sN7jQcmB2C88gGYiH8cYLgCGfd/2aYFMG6BWdhwVvlfBxgNqMwi0e7pOlslPSDT43vAaKIHSpZvKfUWaP8Tei/LP29GeGQWF8Aro2qiySDD687qqUr8Zw9NV3pvzvqJoORHqe/MxVcyLDyoQJclEvz01SoS0I2mnb9PIaa5+laGCy9l+OuRDP1/AcwIrixoWaa0biak7gQ5FotTUN9wtQAYBhVd45gNJW0DlMVhLPpCyNgYnjFjhpimefPmemGiIADDT5/ZUK9Xr8l/DWA+mcT/UYDZjho1GufJY+D3tra2IhlbG2D+L0LItMv5fvttEdRu9hOMBjHApEvgMlKCF7PRMpiMTEL7PnaoXrOxKD6gO14c9qZtcP8/CzBFS8F8yGpM/QcARt+2FRRgOARs4sSJuQCG97/2/Pgc4KIP6u/UjSlLlCihCdnk45/3M4efaS+DCwJs2bIF9WhcfvnhJxzbfwiWj5/D872zyD0RRrFv4EdBJk/VKx2vS4T3p0PFtMFFym8JRVRgODLTk/LAC99PYsOjkZwQj+ToZFw4dV50glePj63VByTFZwlokRQvmk6Gh8YjJUmOi+evw8CgE9at+x2rVv2O5i2a5hrf1SvXIyVRJn7zsZwWBpngQK44FoPZs+ZJ5XtHjMawYSMkb9CCxejdq69qnutonTLF9IH+4Z/thQn1DRcAExfx5QDD9+bE4CBkJEQj2tVdj/elIOCiv5pYHJdD5geaJH6wKaqLqSqMie+dHJEWGkhgEg9lZCgC37zCshnT8dO8uRjQvZuAlF8XzsfJ7VsIdDyR6OyALE8XyMjWkHk5A76u8HpyT4zltvVkBynTkfbBGrJ4sinc7UWYuxpgpKpjr5H+4Q1BxTs6IR3x6OhulCpRHE3q1cb7639B5mwp2TnWBS+fnPEx7wtDi5ulBDCaPjC5G1lmv7rwNwDmqw38b+orwPxtgCGr+9YfZNkfkiqNiQaWO/UDDCfv391D0zlC8eEBFBxG9gUAw7GiaoARTzhc6ULhYo9UPw9kxoZ9FsCEicor4aI+/n8TYFwCsrDx/OcDDBvzaiDIAwsL8wkdm6OCF23NUoGMllfGnN73Xg7Ubv+TiK2v0245+hAAmM3mEK18NIU0jUTz7Ejz7Dg7rzrpiqbrROvUiZZpQtA0c7sCs3YoxOu0rQrct83CnuvZGLNeiUn0/dZr2XjmmImXzllCTz9k4uobGVYckWPJXgU6zpGW3VWVq2Oh4x0yn5uCep1Xi7A4DkPRZ4DyE19to1y3ChL/sZeBje1+/fppDFXdqlb8x8nhu3bt0gAMPznWBRh1SEyVqrX/KwDDBqHuMj8XYFq3MciT48PveT0HDBiQC2B0DfH/NsAUKlwe7bpZwnBgKExHpEngwhqTDbOxcpiMStEADBvDuoDF6zx+/HjNMu/fv/9/nsTPOR36AIY9c+plMjAwEH8UYIauxrRV9jj8NwGGPVK60/G4PXv2DK1bt9asD8OE9vrwecHHxNChQ6UiIEWKonDhIiKMMT4+Pte28Tipxzk4OFg0pixWrBiWLVsmgJvHjL2kuscdf+bcs1q1amLDmvU4dfh4boDRhQyfT8OMBlw+I1Qsd+NKSRwiFhselRtgyPgP8Q4TzSATYuIQFRSDFw9f4sGdx/j1F6mKYt269fDLzytFo0lOrmd5eQQhKCAKUZFxCAkJhL+fL9LTZDh65DTOnL6EK5dv4Srp5vV7ItyL4aWg3hIGGK5aNnfOglwg1NXcQlRU5J45z5++wQd7NwFRnBtTkGT/4M8GmCC9yfuavi/cmDI4UAIYN/e8+S5fCC+ZcRFIjwoRURlJPp5I4DwYtg1ICe4uSAn0RVZCDNLCg5BEQBL7gewIN4IS2g+ICEWcowO8XjwBogjg/b2Q4JiTsJ/kZEeyRaanI3yf3kfNGtWxYcsGBL1/h8g3z+hCnow0byctgHmjt3kl/D/g9r6tUvjg2l8IiByQas2el8e5m1fmm/tyJy+8qL0vKoCRu7ySAObZeb0A89FGll8B5n8dYGbhq75cuE3wcmezBDE+loDNZalssl6AOSz1gbE8B2W0NxRPjtGJcEoCGNXJow0wfFJKeTD3tELIngmI0QCMSJB7h0R7K6T66wGYoAABMBxjqwGYEAKY1ETxNC3MX+pO/DkAc/sde1SkPjCfAhjuAbOGDAxXHYD5ft/HAYZDq9RNK/P1vsz/hPdlRl6QMaPvTFk0jSmBgDnNo9PkdHEBLVlnmoCNIcuV2H0hG7v06bxK/P4i6UrBtY1+s/9GNh7aZGn0gJRCRt29dzKS9HnP1Wz0W6HE8JWSRq5Sov9PQBcCLqP5+eQBfa/K22Ewm5mC+p3WiNLIXPEoMjJSr2dlzJgxmpv6o0eP8higbMxx4reJiYlmOi7tqmv4siHGla1KlpRi2TkkRtdQ5Wm40lKlyjU/G2B4XXXXjY1qzh1Q53Swoa0bKve5ANOqdRcRQqa7LAYCLpMrSlVXqiSMdd31/m8BTOvWbVC4aBV8911xtO76CIaDCWBGpWvAhWU+VkEwk4aOfexRrUYj4R3QBRj2LC1YkGPIcSU1XeP97wAMh6h9CmA+Vm2N86t4Gu57ow8+tAGmKwPMSnvsvxaD9z6ZWHXq8wCGw4p4WfrODXWlMPW28fowUGmHDKq3n+Hmu+8KoWGj5mjdtiOmTZsmptXeNh5n9b7g40YNUNz7hZetLrfMXh7tZfCDAg5brFWzJjb/sZEA5gQBzAsCGBf9AKOnaWKBlWc+wSJ/QxdcQrxCRGUxBpgQdY8XTQlhUkCEAJjY8BhRmSsqLF4ARGJ8Bjas20THct4eVzbvbKVjLyMdEeGxokQy57/ERqcQUKRqxJ/V+S4FFd/LOFmf4eSPDVtw7uxlVK1aVW+frSWLf8CTR6+QQYcnJ/pLHpn8E/oLDDC+QflWH8sDMPEqD0yB4eUjPVxInOOSEkSQQvPNjItCemQwQYsfUglQMmPDkREdhkQCFm5QybAS7/whR04OSHFzQoaXW55qY4lOOQ0rE+zfItXXldY9HId2bEbhQoVh0rEdrp+gm3xmgkjch68T0j7o7/sCVyv4Pbwi9sGEAb2RQOCSZf8sT+K+/tAx/aWT8weYCzrJ+38TYJ6f+moD/8v6CjD/FMDcpNeXx0SpZNzcmD/AsBfmyVEofd5B6fqcIObo5wEMx4hqeWD46QZX+kh0eJcXYLi5lYcH0mIjkBAcjChRfjNAXFj5JsQXXb4A6wKMuoSyi0863ntmw4auQW9VTSyffaBXJyX8wmV47KDApZefBzA/Hs5pYslJ/PoAhvM/+qrCx/QCzFJVXsrcj3hfGF6m0/f0ajSZjP+JQGdSD/p//0VK9FtI+l6JbvR5+1k5jp04gQs33uGGZRauPJdh90UZDlzLxkHSoc/RTdKtfHSbIIaghyGEYcRgnuSxWXVCjt0EOBwGxh4b/r/591J4GIvfd12cjwdK7YXSGguzWWloanEUZWuYY8SIUfmGfbGxyonI6vAx3bwOjt0/fvw4qlevrrnRn6BxUjfh0/aucKw/d3tX5wLoGtAc1rR27VqUKl1RApgCViHjql9s4OlOx4DEoNSgQQMxHYf96G7j5wJMtWoN9VYYY8NXXcJ34MCB8OBzSscQ/68BTJsOKFKsGr79rhhaWzyG4dAwmI7J1IALq+tYpQQwfe1FDgyPqy7McbleDvPj8KV27dqJJHLtxov/FwDDx4humCLPy8bGRlTmEk9h6XjTXZ4+gJm/3g7330bhryfZ2HBOyrcrCMB8//33KFaiNCpWqY2Ro0blWW8+B/h4U4eHMZhzbpj2ucHrd/78edSrXx9Vq9F8xk7H0BETMGnSZFGxTLsXjPa5x/udyyqryy5zYQWelo8nDi/THRP2+tWoXgM7t2/B6aOn8Obpa3g6eiDUJyjn6X6+IBOUy3guuNclOA+4cIUxzm2JDpZKJkcFRWgqWKrFpYXjImOQlpSIIJ8wYeQHauW6JCVkwscrCJs2bsOG9Zvxx/ot2Lt3D5YtW4iZM6fj+tV7Imfl75Q61q9wASNcSpnX4f7dJ9iyeYdGe3btR/duPTSetOHDR4kQMwYfrm6Wn0cm9JMAE5LL+6IGGN3k/WhucUCgkhjEHpgYCWD0VBkriNdFEx6mJe7nEvvBAXHv7QW0iAT7CAJRT1fxHcOLGlpymlPmKDEPvNhJjSpJKV7OyIoJR1ZUIGRBXshytcfFfTswqIeFdK0c0Bej+vbC95PGIsH2hQQxuXq+kOHg8gauN8+I6Uf16oY4q0eQaQDmwUcS9z+S+6IOHyPJXhCgOL+EIsJTL8DIX138LIDJBTFfAeZ/AWBm46u+XLi+WgUwZH0/J+s80I6ghcDl3o58AIbg5dEhKG1vQhnqQifEacif/6WCl4ufBTDqRH4BMI42SHC0Q0YUP2XxQayTo7jQRTs5i8omqdGRiHT3EQAT5hWIxKgY8bQsxCcvwPj6x8DdLxlO3plw8FDAmgDmDQHMCyfgIW3eO3cFgqOzhPeFAebsM+DkI+DovZwkfm5iueUShHHxjwOM2nifqydxX+1tUcFL53HA6B+V+GGHHPM3ynHpkQxPbTLx0j5L6JlNNjYdTYBZnyWY+0cqvifuHPe7Em0IdtoR+LRXqYNK2uFkHfRpipZo+R1m5hZ7eIS3ZLEkC3rfmb5bd5IM9w+ZWHFILk2jBrWlOl6n71Wep/l5wSUH4hQwmBCAZhan0bxlRxEuxE97dZ8i6xrN2n8cJvby5UvMnz8fJUuWEk+tCxUqhNGjRwuPiHYYGRvbHB7DRqa6Spl2OAwbk5y0zEb7d4VKEsBMLTDAsLh/jG54GE/HRjk/uWavCRvLugZ5gQGmRzAatdyJKlXr4+3bt3m8R7yODGC8fbwtnLPxfwUwHOoicmC+K4pW3Z7AcJgEMAwtQuNI4wlgxhLA9JcAhkOgdCGA9xfvG64qx+KwLd1p/tsA8+OPP+Yy1LW9c9xviF95u9mw/1QI2feb7GDnFon1ZxXYSteZHVcLCjCLUadhW9r/EwgO2wnvjy6Q877kY5y/5/XQBlp1SOGqVatQqXIVdO81DL+u3oPxk+bAwMAwT5U+9baweFldu3bV5JMxuPD3vG3a+Vs8jjythYUFataoiR1bt+I2wbrVMyv4uHgRTATrhCkVAGYKBC55vS4MKlwmOS48Ol94YUM+giAlLTkR4dwMOR9vCId0JSVkITE+E0rVEB0/Khmv27buEv8rkGfFP1I8ZOP71MfE0/C0avn7RSAqkkFGplFaihJ+BB63btxHixatUIX2Ka/P1CkzhNeHPUIfS+b/uwDD+S7sgUkKDUZadIQAmE9XGXP5JLhwO4XY9w5IcHUS9kBWXATkmclIDfZDrL0t4hw/Di4SvOiAC9sYdm+FByYrNlQk6nOjyiQGGlEy2YpOVA+ku9ph0tCBqFm5ImpWqSzGc+6YEVB6vf8owJzfTDd+b1ukvXuov+dLfqFj+nJfGF5I2S8vQ+5hBUXAe1UFMl3vy4W/CTBfbeB/U18B5u8CzJXfJIC5swW4tg5wfybpxh/5A8zTY1A8OAhl0Hso3F5A/uREgQCGT+pcAKMJI5MAJt7+nahElhriTxeoD+JCF+PsgtSoMKREReQAjDcZYtExSI6P/yKAeeumQFBUFi4SvFx4Afz1hG5ED4BDd7hh5ccBZvkXAszHSidrDPfZOfDCMpgAjP1JgStPZDj/IAvXnmZhxhoFTKfSfOdI6r0AMJmSTRfQ4ihSzhgdx4bCZIbKkzMn/3LMFvM+s3nmR8TgZUrr3oug7NRdGVYfkcN4tsrLpNZC/eWiLbThbU7OGJhOTkbzHrfIoC0vnvoyBOgzDPX9MSwwRLDxWb9+fRG+VK9BW3pfD1WqVBFhZWzQa4eS6Rqv2vDCiczcALJ0mbIoXrIBatSfizLlDQoMMBzqw4ahbu4Nbwsb1/y0mptMfjKJv9U+tO5MAGPuDJNeUTDtHQvTPvEw6hUqAKZQ4bLCyGYDX3ecGP7Y+D527JjY/v87gJFyYMpWNkO7Xq9gNDQM5mNkGnDpOlGS2XgCmAEEMEUriPHSBxS8bHUuEuej/B2AYS/b5wLMqFGjREU3XRjlseVlc5gbj6G+XkPaVci6qgDG2jkSmy8qxHVm52cATMPmBug2YCaKlygtQrk4ZIzhVzf3SfeP9wmDFm9TvXr1UILAfvDwKVi78QgmTV2Ijh075SnwoIZq7b4u6rLL79+/F8d/RERELs8Uf8eQ3LZtWwEwu7btxMvnT+Fs5wh/V99cAJOjkAKATH5J+iF65heqyXFJiY8jeElApICXsDzwIkoKE8CkpyV/Ej5EeFhMHOJj4xEZnoi3lnZiPLjkMYPNx4BFDS0+/rFC3v5x8PKP13z+IvnFIDQkDlERicLjEkXrNH2aVOxi9KixiI1KQVx0ap7wtc8FmNzhY76a8DEGmFgvb9HqIJbDxlzdPg4wn/K8cBsFDgkjpYUGIDMmDBnRoeJ7fk0J8EbcB/sCwIuW58XRFonv3yGBlB7sI+BFgAuHrjtIIezqcsmJXC7Z2QaZLrbIdLYGPOzQsHZtdOvSieDkgxa8SD1fGGC8bp+XvJ0rl9P07/6W9yUXwHC+i9UtKKP99CfvfwWY/z8AzBx81ZcLb8g6v75WApjbZIU/IVgJtCVr/xhwl6zzh/kADPeC8beFwv0V5E9PfibAqHrB2L9WhZBZCYhJsLdCJgNMsN+/BjB/3pBCyNQA8wcBzG8n6LoUJAHMD4f0A8y4zVJHem7w+EUAMzd36JgZQUqLYcCJmzLsPpuNBv2B9mMA48mA+TTp/yzzGfw5GyXKNpNKBXe/hF7f6yT/z9JfkvmfhhnOy+m7GFiwVQGzWSrvylz9TTpzhczNysn7Ya+T4SSg45hMGI14gy5mk1GkSDERT//48WPhYWBjkI1SNprZWGIwYK8DJyBz/sTly5dFfkmFChXJSCuPNu1M0arLUpSoOFCMERtqHELDBjaDDHt3OMyGjTCeJ79n7wgbaDwdhwVVqFiJQKgE6jRegQYtN6NcJQsBMAwL7EHRFj99lgDmG9H/pG3bdsIbxPNjiODlsIHKuSm8rmxkc48TTrbWnRdvrwCYKv3QuPV+tO5yD50tXGHSJwamfeNJCQQwYeJ/xUrUR4sWLYXHiosc8LJ4nHh7OH/hzJkzoqQ0Awcbw9rL4afp+gBGdzr1OukCDHuwdKdjUFIDTL1Wa9G53zsYDQmF+TgCmAk58NKV9rfZhAx0HPgBxcs0RsuWrQQ0cvU0No55/Xk7GBDYE8YNOXn/MtBqL48hhMPydAFGdzr1PtIFGJ6/9jRszGsDjHjKSscDe2/4+OB1YvHxyGN+8uRJjBw5UuNV0xaHdWkDzOLNdrBxyR9g9B0LDI4MMI1bGqP/qGVo27kPChcuKgpAsEeKj0feD3weqM8PPtYYxHj/8/5ggOUwQk7aNzUzx6z5v2PXvkuYOXc56tSpK8act4e3geGFQzX59wzgXEKZczBKlSotEsgZAvn45//xOcT7ikPQeF053I5LKDPA7Nm2B3bW7xBG8w0heAnxDtYLHGrDOVy7/8hHpd/roq4oxnktKQnxwjiXcl7C9cJLMBnx8XHxdL7E5htyxeDi76OCF5qWp4sKT8KLZ2/zBRgJWKI10MLAwq9efvFCHObMUn/OrQQ9yg92YgQkcagZe1w4mZ8hhr3O7dt1wK6d+5CWLBe5PPGx6UJRXFDATwqdSxX9cPIBmI/kv8R4emsAJispFnGfDBv7eMgYe1USXB2Ryh6XhGiki+R8mqeDnYCWjBgGGC/E0/v8wCWX58XRjqDFGknOdkjzcxd95jLD/JDi6YhE+7fC86JpVKnV74WVSu8zHK3IvrFFozq10dfUSABMDrw8RzrZMXLHV5g/WiqGcX4T3fC9bJCmL+/lc3Nf2Pvy6koOwPBnHXjJUz75iwDmqw38b+orwPxdgPF8RuCyUYKXu1uBawQzEWTtvzlD323PBTCa/BcGGC6h/OoMnVw+kL++QCfG2U8AzP28AKMKIVPnwfwvAgxXIPvzOhcBkGH16fw9MAww3H0+F8D8DvT4SQ/ALPpE7gsBiuFEYMUuOQ5elsFsCsHBFBWwTJOk9tKwunGVsGEOwvgrUqIa2g2yRLfZeiqZqTVXR/M+DjcFFYeFmdN2GM2Q3uv+P9cyZ+cGNjWUtSRoG75Mia0nM3HzaSSmLbuPUhVa4JtvC2PMmLGisR6DDBvX/LSdy+ny017uSs5GE3/H8f9saBUuXAwt2w1Bo/Yr0aDTaTTudBD/+eZbfMsgUqeeKK/MOTHq37PYGGeo4HnxvCdNmoRq1Wvg22+LESDUQaPWO9Ck3SGUr9xTlHjmddEV57P07dsfhYtURrmKXWl5xdGli4EwvtnAVi+DvS4c0sbN/lasWJHv/GbMmPVRgDHuHYl2Rs9Ro+4cgqySGDFihGhyyGV/eVn8nrdn3rx5AlB4e/Uth7/XBpj8pmNpl+DlMde37gyIPXpIoFO7xc/oNJAAZgQBzAQCmEkSuHSdLMl8UjZMx0ejfvt1BH2lCARGiSf+vA68r3nfMDwwvPA68nGgb5kMPgYGBpp1y286Fo+9GmAYaPRNw8stWqwYihQtju8KlxZGPldD42OD14vHlvcj50fxfLiMMsOqvnkxCDPAWKgAxpYAZutlBUGMBDDrT0ajOQHMr7+tzHedDx8+gqatzTBh3g5Mmr8D1Ws1pvEqLKqC8bowpGgfy+p9z/uIc4jYA/ntt9+hes26WLb8Z6zfcgpHTz/EwiUrUbp0GTEOHMLHr+z15G1h8Xs+dsuUKYNGjZqI84vnr56WvY4s9e953/F4MMAc2L0fb5+9QVQYGaAJBACRMZqmkfmDjE4lLJUi/YOF8v9NGEIZVghgUgleYkWeZD5eF/ZEiJLFkUhJTkQoh4/pARiGl/CwGAKABOF54Wm41DHnvKgBZs+ufQJgGCQkYMntaWFJsJIgXt19k+HhmyTE73Xl4ZekARxtqWFG+7O3FsSoE/9Z9nbOaNJYKuXMRQi4zPOpk+dI52H1xh7ydNBY0rYnJnwmwPjkAIxI2PeCLDkuF8B8DF64mliilhIYXj44INHDhcAlEhlceczdBfGODlJyPgFLahB7TsLygRcHIe2QsQQHGxE2lhboJTwuGZGBSHZ9jyQHlddFwIuVXniRSiZbIu29JbJdbXIAxue9JnRMFCNiD4yzJR4dlHqxLZ04CqkOz5Bp+zCv50ULYPKDF22AkakBxvI6lLGBKoC5+GUAwz36vgLMV4D5/yXARDhLJZRvEcTcVXlhHMiK93qZxwOTG2BOQvGUIMbLkmQF+bPTqpPqyqcBhk78VA4jE2UJLXMDTFTw/wzAbCLD4tcTgI2HDOeeyrFkP0HFkYIDTM/fpMaQefJf5udTeYyMeYvpkpfFiIw7G5csDFioRJcJOR4XbWnDTO/vgYYGO8WFtFyNHug5XwUHM/RXM8tTnllbc/RDzSc1+xPSrq42I3eonAEBWzf67vgNGa49leHAJTJyp2Sj/dAoNDY5j4q1BpDxV1UYt/UbNMH4CROF0cYGLRvmw4ePgKGRGerWa4IiRUqhRMkyqF3fGDVabEYTg/No0/052vewIuOtKIqXaozSFYxFaV/OSWjSpAVMzXpi3PhpGDN2CoxNuqNO3SYCdHh5xUrURblK5qjd+Ac073QOLbtcQaUawwWgcE4MA4quChUqI/Jk6jVZjfKVetCyKggPjkW3PrScqbSuXWkZjfX+Ns+8aD0rVRuCJq0Poo3B/TwAI7wwfcLQzuQZKlbtT9OXE7/r3qMfJkycLpZVq3ZDzfyKFCmBokVLiNfvCqmXU0Ij3mZJpcX2fUPQx8cVQyQn439XqIT4DcMgfyc+FyqRex5iPiVQqEg5qUdRq18kgBkZDvOJ2RpwUasnHRvt+75Fc7PzqFRnCAoXrUjAUAoNGjYVwDB23GTUrtNIWk4BxL+VVFq86p2mkGocipbI2Qad//NrmbIVUbNJL1RuMhFlaxmjcLFyaNi4BSZNmYmx46fQfmxE21kilwrno1Jlq6Lb8LVYssUetm5RuQBmw8kYtDcZjVJlKtOxXlKsl65KliqPlu17YOYPR7B07VVMX7wXHQz7oWz5KiKkrGixEujZqw+mTpuBiZOmYPKUaejWvScakyFbomRp2pYKaNnGAFNm/ojdfx7AgeMPcemGNX5ZuR3Va9QS+WLFixfPo++++y5X1Sv2wJQpU1rklfF77Wm50AK/lipVCk1puSePnITNKxsEeQQiITwWKewhiosjiJAgRrsDPDeZjAmOounidBSLRFJ8aDTiQmN0/heP6CCpLDJXpuR7Q1pKoujpkhtecjdxDCII8WPvC60Pe1X8vPXDS0RYNJIS4wlyUul9olThiz0wWgCza9cBxMVn5w4P84un1xxPC0MJV8ZkufikfVSuPqmaaXXFgJMbbBIQFJaK0Ig0RNI6cbgYl3ZOTZaLbejUqXOeqmUM4j//+CsCPYKRkZqiBTCheQBGuxdPbu+LN6LdPJAcFoLUyFDEuuaFl1hXF6R4eSLd11sow9cLqZ7uGjG8JBPUyIL8RC+XZC834W1JcHLIARR6n+TlihQ/T4Iae60QMZ0Effa4fLAVr2nBvgJcMiOCkOz+QStUzPqT8KIumSwAxuUdalerhv7mBDC+HzShY0I2TyBzeI5Eeh3W3UyMq8f1U8CHZ/mWTC5I6JjG+/KcAMXbBgpfO/p8KQ/A6A0f+wow/68BzFx81ZcLAVZk3Z/KAZg726QKZOEuwLOjwIM9+QMM681FKKO8hRcm+9VFEav5eQDzOqcSGV9Y3BxF/fcED7qQuThLF0Uvb1FjPs4/SJRR/hjA+PlFihuIBDBZXwQwbEwwwGy8IAHMW1cZLjyXY+mBLwOYPNW3dAFGy/vCYGIyBdhzNhurDsgFyKi9Lx+TOYGAycRIFCtdH6UrdSYwSBThWNqemlzShhp9oDPrM6U7H33SWj6vc7tRQOsRNG7LFNhyQo6n7zLxx1E5hi9RouVgmmaigozdLBiPiUHb3i/ICP4ZVeqPR7mqFihSvAYZuZVJlVSqinKVO6Npq/7oYDAEDZqPQJ3WO9Hc+Cradn+Fzv090b67pdTFuspSDBh7ByNGLUBHg7EoX30EKlQfgorVBuZRperDULPBPDRqsxstDa6gnekLdOhqjYatdqB6vVmoUmsswcVQVKo6OLeqDUPtBsvQvP0ZNO9wDjXrLUTl6iPF/ypW6Y+KlfvliD9XHZh3HipVrj6cQGgVzesvtDV8gi7dPHIApj8BzIAEmPSPgWHvALQxeoBqdaehMgFWpepDaRsGoXTF/qhWewCathhAcDYQrdsNonUbgjKVeJuHiOk0ot9VrjUaVetMRvUGs1CxulRdq3ipJqhSZwT9bwQq1RyGyrV5zPqjUu3hGvF3uVRnGIqWqCV+37DTThgMdYDx6CjhbdHACx3fPej46Tzcg8CgCup13AyDUZao1XI5KtcbhrJVJcOgbDVzVKpL60twI70Oo9cR+lVvJCrXH4OqjaagWhPaRw0n03ejxPflaP0r0Lp1MByOrj2GoW7z4ShTk39D61tfSw1HoBxtb/MOw2HUbQzqGW9Fy4EX0XLQCdTpMBO1Wo1GjeZDUavFENRuOQR1Ww1B/dZD0LDtcDRuPwJNOoxA046SmnWi+ajU1ngiBs84ib9uOuHsw3hsOKfA9svSNWfL+VSMnnsYZv0WoIvFJHQwGUUaIdSRZUqQ3m0sBo37BYtWXsSv2x5j2wlnrNzxEMMn/oRufSfBtMdoGHcbAZNutN5dh8DYYghMWN2GwJy2t+/gyVi4fBs2776Aazcf4spdJzx84Yejp+9i9rzlGDl6EgYMHIZ+/QaiX98BQgMHDEbv3n1hbGwKczMLzJwxhz73Q7t2bVG7trR/W7ZoJTx/PP2AfvybASL/rKtZV+zduReWzyzh8NYeTjZ0fY/PBDJUeTbZCqTHk/HtHSIqhcWHktHv7Il3L97mkbOtEzau/QPrVq6Fi62j+O7RrYe4e/UO3lu9R2YCzVcuFfqQp2UjPS4DMSFkmPuF5QIX9rxwOFhQYIRogJyUSAAQGElQogdeCIJkWVnCg3H40ElYv30vkvlTkhXIzAJs7DzF9m/fdQjR8UoBLGovCQMLi4GDgcTVNxXOBCfOPulw8soUD9iEvDI1n7lyJss5l/QADs1LzNM7BcERcljZ+eDpSwe8fGkrGmzyOr576wA3F1/hjbF8bYtnTyzx8MFz7N93BFWrVhPrPX7MRBqsbOEV+xTA5Aof8/LWNKzMTIxBPMFJjEsOtGT4E5CEhQKRBIXWVnB4cB/OTx7B8uoVdG5Lx02NGqhD6ty+Lc79dRye7m5wfHwfyS4fkOLulNfLQrDC8JLorFtVTO1xIdvB5T1SAzwhS4hChggVcxJlkhNzgUvB4EUbYNj7UrZUSVzdvQkKT5tcAMM9X+Bjh782/CrG0+vm6dwAkwte8knc15f78vwCFAwv/u+R/eKiyrb6RPlkvfDyEYAhfbWB/10RwMzDV3258JQs8TBHqQ8M58HcJYC5vRWwvyFVJLu1WQ/AHJfghSuQcS8Yr7d0otkh+9mZfADmrogHFQCjqkSWmqsSmToPxhoJ720hS4pGoreHBDBubohydUdmEl0kA4PzAExQHoCRSig7e3MJZbmmBwwDzMv/AsDM2AFM3voZAPO9nt4vs3MM/DYjgZ92y3H7VZbIgTEpALwI0XRcUrluh42SwWiwGz3m5w03+6RmfIY+MS+1h0gdHsbbwqFx7UdLXpdtp7Kxi0DtHm3rn/TaY7oSxBMwGgdYTGEDV0kAI4fZ+EwYj4pGpwHOaNPjCZoaHieDcSVqN1uBGk2WkvG5FM06LMPsBVsxfd5hNOp0AvXJ2G/T9Qk69HJAl/7+MB2WQBcLY5QvVxSr1l3BvhOhsBhiixZGD9GsyzU063yWjM7jaNL+CJq0O0w6gqbtj6JZx5NoZXANbU0eC3Dp0tNTgELn7m5oZ/ISrbvcRouOF9Giw/ncou9adb6J9sav0cn8A9qbWKJVJ1pOu5No2uaISMhnNWl9AE3aHBbfM+zkmY/QBfHbtoaP0dHcFoY9/QhYYglc4gW8SIoXEGPQK4jW9SUZzTdQv9UFtOh0CuOmnMCSH09hzqJTaGd8hrbpMhnZV8V2teh8hXQZLbqoZEDfm9xDG7MXaN/tHarUnazyvhRBnWa/0JjeQguT62hheh2t6H1Lc5LZTbRimavUlWRxE62730RjOg6LlaqHqg0nwWi0DwxHE2yNl8N0IgO3dDw07W1Ly5D6WzQ0Po2WfS6jbI2+wttTs+UyqYlg+zVoZnEKTUyPo3bb3+g9jXl3Wo8et/KoZY87aNX7Edr0e422A2zo/Ss0634P9U1uY9iMG/hp3XWMm3cDrXrdpO9v0atKfUh9Sf1oHvS+3YCb+HH9dQyafRvNh7yC4QwndF3oRcBuDeOJd2E89gIB2WmYjT2F7hNOo/fkcxg4+xqGzb+FEQtvYSRp9Pe3MGbxLYxdcgvjSRN/uIfpK63w2MoXh2+niCpkO65I15wdl7Ox/kQkftxuj+/XPcW83+9g/spbWLDqFhaSvl9zC0vW38aKzQ+xao8lNh/9gEPXwnH0Rhj2nHHBhv2vsGrnffy+9SZ+23yNtvMMflxzCivWnsTP607i1z9OY83W89h95CEOnn6DRy9c4OgWDEuHJFjaReDJKzdcv/UCJ09fwfHjZ3Hs6GkcPXIKRw+fwskTZ3H2r0s4f/YKrl65hSuXbuHiBXpPBil7YerWrY9FCxfB1NQc7dt2wLGDR0Xe2tixI0XYmbmJOWrXqo2GDRvi8N5D2LlpB3Zt3YlDB/fi7p3rUGTICWaAAC9ftGjWXG+vE33q3sMCc+bOwfMnT3H79i0cPLAP2zZux64tu7B722642LkgNjQuV98TBpWYmDgkJyUI70qAqDKmXXEsAn4+kueFp2EY8CHAGjZ0hFjmrFlzsXffcewgaFm6TDJcN27Zj6h4aMLDBLQQZKiBQ4CIdwZBSoboTcb64JlNkmk+5ycGG76f5VYGKQ3B0XRrfumGuvUaaMZkM20/iOMMDYxEHtLB/ccEtHCfGFkGRKI/e4+4r03TRk1VlRfkSON+NQx8vhyiF5wPwPhqAIYrjiVHhCI9OgzRznyvdkWChzvkoSGwunMLe9atxdFtWwWwaO+zb7/9FsN698KgXj3p2NqLA9s3a/7360K6aQX6INHlgyY0LEEftDja5fK4pIf4ISsmBJnRwUhydZB6vLyXigN9Cbyoe77IXazhceeiFCb4M93A/Rykh7AssmW4YSUn7u/7ebGYJuzxZQKYJ5/Oe8kv94Xtp+cXBbzI/R3yhZeCh499CmC+2sD/pr4CzN8FmMd7JIC5sykHYO6SVf5oH52s74B3FyUvjBbAiPyX56dyAMbDEopAOtmenS0gwDwTrticPJgcgEn8YCOS7RI93TQAw27q/AAmgG40/h8BGO0eMNzE8p8CmIV/AvN2fwHALMhJatfkhcySDH72tPSdp8S5ezJMW6mAwbgCwotWSBnnvlRtNB21W/+M7nPzhpvlp8+BnE/NSw0s5tNygMVkMtCHtm3ybwrceZmFu6+zcIAbap7ORl9a5/Yj2OOiFVY0SSvJe5wc5mOyYDoyBcbDomA4OACterihTU87mA6xwtptr7Htz1cwG2xJ4GaFdj3eEbjYo0s/HxgNjEC7nokwGpKNjduu4dRfV7HtkAI9xyShXa9odOkbgs69PNGxO0FG13doZ/aa9Eq8tje3REcLG3Tu4UJg4AXDPkEw6RdFihF5J4Y9AmHQ3UuEdHW2cNGRK7pYuNP/aR16hhB0BInPHc1sCSJo/kbP0NboqXjlz/x9p66OeuajUjeaX3cPgid/GPeNUMGLNsAkoL1FHL3GoPvQUEyZ74Ojp9xw4JgLfl7zDq07Lsa3RU1QurwpKlYbjg4W1rRd7gLGutC28RgI9fGhMfGHQb9QGPYPRcN2f6Jxhz0oVb6jCCdr1OFPGA7xRZchNA3tB8PBgfSZNJQ0TKXhQZJGBMF0QhCqNJU6mddq+SuGLcnA0KVKDKJzYeSPwNWn6Th/+QmOHNyBJUsWoG6THqhcuRq+/eY/qNDoJ9TuIpUobWxyGp2G2xJoPEKZKoboMJTGZKQ/uowKyiUDUqcRwWg9OBRthkYTEMeh+9QIjF4SjKOXfLHnpB/mr/FHmyE0/Whax7Gk8aSJpEk56jgmCNNXB+D0TTKoxwbDdG4Yui+PRZ+fkjDg53gM/DEQ/Ze60Ha8x+Althj1gz0m/OqM6et8MG9zEBZsDcKibUH4foekZbskLd8TjB/+jMRbpxicfJhFAKPUAMyua3TduZSJzWfisflUJP44HoxNJ4OEtp4Owra/grDzXBB2XwjGnxdDceh6FM48SsPF55m48DQFp+/TPO+E4fjNQBy75oND5x2x/4w9yRYHz9ni6EV7nL7hjKsPfXH7WTgcPWLhH5IIa+dMfPBIxXv3BNg5heKtjQfeWX0QeRK64qf61vQ/Oxsn2Nu6wMPdC+vWrcI33+QGixbNW0hd47uaYcHCObAw64qffvgJ3/znmzwQws1cOR9tzNgxWEzHADeMPXXqiNDJk0ewd9ef+HPHbqG9O/bg2JFD4vtTp44iLjISbk5umDdvDooXL5Zn3mdPnAMygejgWIT4kKEdGSO8Lgl07wgLjRZeFm2PC8NLaHAUkpMThWdG9EwhgOEqX7HRaSL8U3cZRiYWeGfvC5+gzDzhYU55oEUmepO995CL6ACW+JxLcgE3nwIbz6BsPHjugmrVa4keMDv3HIexaTexTnv3HMT5c1fp+yKa9eSwvgf3nyEhLkOoQ4fOMDczwYXzZ9C/Xz8MHzwMt6/eQlJEfE7ekV6A8Ralk2O9fZARH4V4by/EuLgg1ccb6X6+eEsgWb5c2VxjtG75Dzi6ZTP2E9TcP3GMgClF9HRBZAhSXZ1w5dB+DOndU0y7ZvEiZPt66IWWhPc2QuyJSXJ+L3Jc2F7IiAhAsqej5HFhOyIPuLz7CLjohxeWggDG864EMLt/Wgylt50GXtJsHgubBh5WOLp6uSiasHQi3chcXiDzY6Fjunkvau/Ly8vIUoeN+b1H9stLqtCxSwWrPvYVYP7fA5hiZebjq75cuLEGcL4LuJEVf3W1BDAcQnZ9A+BvDbjSCXpnR/4A8/y0SOBXRnpCbv9APDHIAZgbeQCGn1gI96sWwHAejAZguOShm1QHXjSz/IcAhr0vT9/TptmwN+bLAYaT+JfQ6wItgJmyVX8VsgIBzJyc6lscTnXrRRaWbpOj3Qi1FyJHBYEYBpgOg+1FQn+HIY6wmPl5EPSlMtUqNMA5O21o/ZsPBYaTsbp4ixw7/8rG47eZuPlMhhm/KzD1VwU6E9i0G0a/o+kttKFlgkpjc2Q+Vg5TghiD4Wlo3isZ476Pxca9obh4OxALfg1ENzJc2/Yi43NAMAwGEjAMDEOnvnFo1S0Fs1dk4vCZUMyYNhyNmw9Em15KApt0mA4lIBqUAKMB0TDsFy4AxYAAwaCXH736kXHvC6O+QTCm/xn3i4RJ/2iY9idI6CvJpE+0ABnjXhH5i/7P05n0jqLPtIweNP/u3ujSzYvkKV75M8MQl0M27k3L6h2Roz4q9VVJrEesBmCM+yWglVkC2nRNxJzlyTh8Ohl3HiXh1MU4jJ8Tjx79D9PNt47U6K5oNRQv1VDyqHxTWITgNe98AaaDk2E8MI7GIj5HgxMJDpPRdWQGek5KRxuLJ6KqGjel7DzQifZHGsxGk8aQxqk0npUOswnpMBidjpY0xl3pt8s3haNXr5GYNqkPbt59S3qJm/fe4sqNR+jUtjqaNy4PQ9PBGDW8B67duI+zp0/g918XYsYvfli0LgB9+/ZCuwHWdH5EoHB5DmmriNZD49F6eAqMJqTBhJbB6jw2Hc0H036dnI4ftqVg4R9p2H4yDXdfJeLygyRM/T2Vjs90tB2VTnBN6zmdNJM0K0fmpK4kQ5rurmUixq5Ohen8dHRfkYE+v2Zh0EoZhqzKwog1qRi9JhZjVkdi8roITN0QidlbYrD4zyQs25+Gnw+n45cjkn47mo7fj6Vj1Yl0rDmVjl+PZcDBOw2nH2eLyoZ8vVEDzK5rCuy6koXdlzOw50o69l2XdOBmOg7dTsfRu+k4fk/S6UcELs+zceWVHFdf0+vLLHqfgSsvUnHleRIuPIrGpceRuPw4nEAxAjeeR+Lu6xg8tUnCc/t0uPpmIjSKrpMebBBzWBMZ316xcPaIgKt7CDzdA/TKyyNQS0EID42EMxmTtjZ2cHBww6CBQ3IZr7z/jhzej+lTpovP7LGZNX0WtmzYgsjASNha2uLxnccYMWQEXjx8LoBDnipDdkoW5GkyPU2e5MhOzhLTxIfFweODBx7eeoh3L9/B2c4ZR/Yf1Sy7VMnSOLL3CLzcfYVXgsEllO4ToqqYCl4YWjikLDwsWvyf7yUR4TEilyQkMJp+64/hw0Zi/4FTuP/wNZo2bY5vvv0Wa//YDZsPAbBzjoZvqILGL03yjqhDxEgMLEJeMg202LsrJfF77c8qacCGppd+I0mAjZc0LxdfnjYVtes0JAAsi5Pn7oOGC25eUTA0MlU10a0kXnndHz18IQoqzKBx59yYyPAE3L/7DJs3bcDOHVtQvarU7Je9Ypnx6Zqy1ZE+AXpKKEsAkxgSjPSYcOF9SfLyQpCtLQb37oWyBKStmzfDTQIV79cv4fLkEWR+PkBwALt/gORYpIYGiKR9KSyMbsz0Oc3dCY3q1kXHVq2AAG+pd4uTBC3x9gQd9P9U+j7V1x2ZUYHIio9GRrg/ff8eCQ5WIlSMwSUvvOTneXmjAhfL3PCiAhi2T+TObxH49CYa1a6J8mVKw+vuBSgdX6u8L4+EMmwf0/SP0duoE8qULAH3q8eQbf/o03kvanghmynz2TnI7B9C7v+B4EXteflMePkCgPlqA/+7+gowfxdgrhPAPGNvixVByj4pif/eTikXxuaK6nuy2B8fzJsDwwDDJ8VTeu/2Egp/+5wqZHRiagCGTmIJYB5KAKPJg9EPMCLe1ZkBxkkDMFl00YsPCPo/8cCIJ6FaAGPt/ukkfu0+MINWfz7AsKdi5loFzt+XoedspQiv0U10LihMdKf5VmsyE637PBdhZf8NYOHcHJF8rxJ/NiZ1GENQt1qBv+7IcPiKDOfvyfDXrSxsOSqH8ThpOwzHSjKfpONpmaBqbKiBFqlTu+kYOQxGyNFxcDaGzsnC0YvpuPYgFZsOpKLL4DR0GZQGA5IZwY3JUPo8IBXteqdi/II0/HVVjkeWtE5zpAIHNZtuIqOcoGloJhnuaSqlwmRQMkwHJmmJDHgy6k0HxsNsYIKQtrdDqB8rvgDKmdakbywpRo8ISvrFaXlW4sWyTXm5KvE6GPdPgEGfRBj2TUKXPknoPSoJJ86n4MyVFNx6mIZfN5Ah35u2ieDBsH82qtZbIRkz1QfBlGDNYkQ2Grfdj9pNFhPMNCKIqQKzYVlCpkPTJQ3LoLHMhPlIObqPV6JTP0cBPoWLVUXbns/QXcClgvYXaSLtH/psRPvNmKY14elHKQWkHruahTO3s3D+gQJXnyuxfPXlPE+vK9SfgSpNl6BVv/eo3uIndB5Or01XwNiwBbZu+h1bNv2CbVvX4fiVCBy/nY0tO45i4+btOHNPjqM3FOhO54rRZFomLXfGaiWO0jL/ukPLvJ+FSw8zsel4Nh2XtL4zlDCk6cym0/tZpLmkeTmyIHVTyWCaEiv+lOP0gyx0XUzfLVGi929KOq+VGEqXy5HrlRi9UYFJm+WYui0bs3dkY96ubLomZGP5YQV+OqLE7yeUWHlS0upTSqw5rcS6M0psOKfEKvrs7J+Jk48U2HQBuQCGC4jwNWjfDSX231Ti4G0lXZdou+4p6RqlpN8oceqxkq5ZSpx7psTlVyB4Aa7RMX7jLXDTSonb75S4+06BO++y8cAmG4/ssvHEIRvP3mfjhWM2LJ0VsHJV4o2TElHxWfANYc8A51+kqqpfxcHHL1pVbevjUkNAeCgb/mlQKpQ4feoCli1dga7mFpr9bGZmguBAP8yZM1PyupQqjV9+/BVrflsryhunc3nfsHhEB8eInJUwVSlkqRxy7ipi/D9OzlcrkkCDfxsfloCM+EwcIoCZO2cRli5diuXLF2PpsqX47bcfsWvXbrGenCOibk7J68/3jcSEBFGJLDoqBgHsiSGFBJGBnEH7gwBI97hdvWEvQmMBn1DAPUBOsJKey8sihYdlq+BDghQ7lWzpnmTzEdlpTWunBTTaciIesHFOF+sye/6vSCLO8wrMRHBENuwd/TFr1gLMm7sQA/oPEtO8fWOH40f/Eu9/+XmlGIPIkDikJiRzgyDYvrIV/zv85yFkJaQJeAkneIkhkIkjRXlq9X4heIl290BmchwSfbyR4u0NxMVg488/SRXPflwOGjxk+HiRPJHu5SEqiiX7ehJ0RCAt1F9UE4t3UoeHSSFi8PdEk/r1YNC2NdkdHlLjSYIS9rJkhAcjKyoImZH0Gh2CVG9nCVjYZtBUFdP2trz7iNflTW6Pi/C25Hhd2C7R9HuxI6D2dcCJdb9IOS63zwFOlsKO0TSrfHePBv8tRvU0F7kyt3ethfzD07w5L2p4YduIbaRXV0TIWDYBizzQDYowDylh/8UlKYn/tT6A+Xvw8hVg/ucAZgG+6suFWxuAy78AgTaALVntN9ZLAMNemFtbgFCy+t/RXfbR/tx9YFReGM2J8eoclAlByLa8KpLQ2CXKACOFkakB5oEEMOx+VQOMyINRVyJTAYzzexXAOIukwBg3dyQEBSEtLjpPFbLgT+TA8A3h3RdWIePqQGtVZZS5Etnav5T48TCw7BDwPbHe/N16AGYdMISMnP6rgN76yigv1imhrAKYtqOA03eysZkMrpbD6Tsd74v5lILDBeendBrmgerN5hEoROTqG/Ml4t8zoHDSPYu9KwMWKDHxFwXGrFBi5ioFHryR4al1Fh6+ycQ5gpcV2+VYu1+OcT8o0XIQ0HmUulyuToiYuh+ILriMU8BolBxtyAjvPESGYXOzcPJyBh6+SMfvWzPRfUwWWvciCBmWScY3GdvDM9C+dwYMB2Vg1Jx0XLqVhttPFRg7cRVKV2RDqqa4ARkPToD5MCVMh6RpAQzBDwPQoFQtJZESVaL3DDQDEv4hxeuVWNZALYl1yFEbi2R0G5aKkdNTsXxNKh69SMP9p2lYt53GZBMBS780tOtB20PbYkLqSsdRl97+YrubdDiMHmTkmw7NgMVIJfrQfuBE/W8LlYTJ4CQJ6ngsCVwsCEK7E5Saj6Yx7fNOU1WsQy8r9OTjcjwdu7TPDAhU2g4DetHxO/lnBYZ/r8Des9m4/zpThEFyGfBFmxRoRevRjubZZmgsWvd9igYG+1C5/li0H/QS3en477VAKgXeY4GUx8UFKZpY3Ecdo0so22A5ilQajb4DJ2DYoK6YMGk6Ro8ZiekLdmPOog24cuMZ7j4NoH0dQrCUgp//pHNzs0LkkrUbTcfdeOl8MJ+hU0Zcq1x4rh5F9D8jWv49Op4X7JajCzeMXUHn8krpwcTQtcCoDZLHlUNHZ+5QYu4uJRbtUWLxPun68NNR4PeTwMpTkrgR7tq/JHFj3HVngVMEL7ZeMmy9BE0SvxpgWHvpOrT/JghggCNkHx27D5x4SL97TNcJul6deQqcJ9tKF2Buv5N015q9zUqCFyXBixLPPigJXpR45awUD3T4mvjWGYiOl8E7iA1tmbhmcgiUp6o0L/cxKUhneY0Xg4z+GAIApUIuvB2uzr64ce0uNm3cjhLFS6B7dwusWvUL5s+fjUqVKqJIkUIoWqyICF8aNWIkrF7RPSAqCaE+uQFFn6KDoxAdkqNIDvtKSkBqMjcAzWlImq3qM9u//wBxHli9eY+Xz63I3k6BQpXwn5xE4BIZS0rSgFlIWDICAuPw5Lkt6tStj0lT5uDB02cYOWY6lixfhxCCF2cfzl/JlLwrnnKNHFSeFTWs2LopxX3IWkfv9Hynhhjt9/x7tdRA4xkMLF2xnc7LQpg0bQnBUjSs3kcQgCbDLzgFCYlKZKSBtiVM5C15uPvDj2irS2dDVKxQUST2hwfQmMXGIzs9HXav7VCqJFeNa4JggpXYoHCkRcYjhkAm4IMLYoQHxkeUTGZ4SYkMQwYpwdMDXpavEeXkiBXz54oxDre3FeAimlK+t0OCm7Moj5wZEyq8LfHvbfU0mrRGlqsDBvTsjgkj6aIS7C1yWrLio5AR6oc0P0+kuNFvbC2RaPdGpxRyXljRn99imdvbogIWbWjRbVTJUnra4OK2tWLbxvbtDri9RYbNQ02zSk7Yh9sr9DfpgiZ1atKB/wpZ+uCF7KKMl5eQaX0bWbYPkO3+ForoQGRzvoubFbLf3kT2s/OqppVX9OS8fE7Y2Kfhhe23rzbwv6uvAPNPAMwNujM70p3She6Sd7gfzHYJYDgXxpLuumHOUjlldRjZ06N6AOY8lCFOkH94gmyO5RQAc1MDMFIY2f1cAJMmEvlfagGMVb4Aw/G2WSnxnyyjrA0w/ASMn3ypq5A9/ZA/wDC8sPbdlAwIjktn4+KP82SMnADcg7Kw6YLUB4YBZvF+yQMzd7cEMJO2SgDDeTBDyMgZQADTJ79GlvPzJvGzgXf4aja2n8oWMGM+5cu8L2rgsCCDkMvAVms0Q5RU/pzfc74KJ9yroYV7s/Qlw27zCbnQmn3ZuHhfJpLvH7/Nwp0XMoz/UYFhi5QYvZSMY1p2B4KcjiO1E/KlilO5vC3j83pbzDhUbHQ2WvfLRp/JWVi/NxO7jmfi0asM/Lo5Ez3HZqFd7ywYDSZoIYPbZAhBy8AMtOiagTk/pePI2XTce5aORb9noCdBUcV6m1ThU5VRpc44GA6IhBkBUV540VVyHoAw/RyIER6cTyv3MpJzyXRgKikNXfqkoW23NKxYm4ZTF9Nx+1E6TtLrwElpGDQ5De17Mrikw3hQOoGZSkPZi6KAYf8QlCjVVJRCbmF0Hd3GSN4ni5EKNG6/X4SFVaw+gKZNQs+JBBGkdt0t0brrdVSsORDffFcU5av1ovm/QneGaBrTTiOUaDWYjv21CqzZn41TN2S4+5LhNQtrD8jRf74SvecoxXHcaWxOkQkGEwYWhpWu05ToMU9PBbwZ0rHL/+vF/ZLmZKNKwwmSF6nJSrQdHkLvy6mehH+HFh3Hom69xqhc/j+o2bA/2o9OEU1U+ZjvNkunZLhOeXB9zVg70jH6+2E5rtAx3Wm2VAK956/SA4nBa4Dh6ySAmbgFmLJNeoDBoaSL/pSuCQUBmPWkbZeV8AnLoteCAwzr5KMcgOFrF+vKK/0A88AWeGwvhc6y95nDaF+7QAMwVvQ+MDwbQRFZZHjLRGI4J57z9ZPLAPv5RxcYYHJ1eQ+KRCI3kIxJRGxUmghX8vYIxINbj7Bi+a9IS05FZGQ4KQxREaEEPp7w9XZHQmwM0pOTkBAVi8SYuI+KQYWv+driEDDu6RJCMMN5LEEBUmhYbFQq1q/boiofXBszZ87A+fOncfnSRZw/d4WgK1l4Zh7cf47YOBlS0mlcQlNFNTb+DUPC1duWiM9gaMmEq58cTj5yKZ/FIwdY1CFgtjogog0sYtxdpX1gqdoXVmppTfMuH7ARomk9Q2h6pwxUqVpT5L+UKFESFt0HICQa8PJPEJU4/f2k/J342DRR+jk9VYEhg4ahRvUa9H0sokJjkJGSiDD/cMiSZPhz+59ie/ftoANaRsfKw6eYO20G1v3yG7KjY0XoGHtfUjhxn+HF3R0/zpsrcj/Unqku7doiggAmmaCFASY1yE+AS7KPh1RNzFGd02Kn8bBw+Fd6oCfSAn1x5/olPLp/i6gyCqleTkh2sZcqlNoTuGhyZfVLF1gk6Q8Py+NpUfd30erxoknUJ2U5vsTqOVNQsnhxuF1jg+C18LwwvGRZ0wnqZ41h3UxQr3pVwP4+ZO9u5fK4ZLy8CJnLS8i8bCEPcYE8IgDygA803W0p1+X5BZXX5aqIYvl7Xhf98PIVYP4nAWYhvurLJQDm9h/Sa5Q78Gi3FD7GXhgGmBd0skbSVfPhnwJghBfmqaoSmToPhk+OZ/T+/QMoorzpZDxPAHNdK5FfG2AeieQ3CWCea1Uie6O6ENlohZDlAEycj49wWRcUYKQESqkPzDtX7uWipIt+tripa+fAnHsmGQRv3bLx12MlDtySDAg2KNi4YIDhZpYuAVnYrAIYFhsr6kT+/wbACE/KFwKM2gvDJWmLFK+ODkNshAGnF3amSrDUhQzNziQuHNCTc3Lo+7E/KnHjuQyXH2XhyiMZ9p/PxtHL2Th2VYaJK5RoNzwnHMx4PEHPBBK9muom46ulAy5qaJE8LnIYDM9Gl6EymI3Owt5Tmbj1OAP76HX7oUx0GZCJzv0zBbiwcc7g0rFvBgwGsMclA5dup+PirQys2SF5YrrQ98aDZTCndSxUtCKq1Z1K8EPrxjkSHwWXNC0PjB7pgZhcXpN8vCf6xaCSoqWcdejUKw0mAyVvyuzlabhxPx3nrqXh+9/T0JpgpnO/dIIx0kAJVvQrHV1HKmkcoqUk/O9KoqXRLXRjqBguEzDTqO0uqUxxJTPUaDgd1epPxX++yen5Ub/dToIW2r80bc+pSnQnHbkkw6UHHB4mw95zMiz6Q0FgQcfQeCkUkkMKO4/LXcwhV6EIhpSZWtCi7j2kJQt+nZGOinUlI7J+543ovUT6XbHSUsUl7hVjRvNoO/AdarSUQjzKVDZAjWZTUL3pLHQZ4yvCNQsKL9yElZdx9ZUMs7crYETf9fiRzuNVUl4be1/4/ObzXA0ws3dJnlgOKeXcuIICzK5rfD36dwFGbRgnJmdqvAl83eQKWuqu79wc8XMBhq/HDA8clpWUmChgIiQoRkBCZHii6FHCBjQrnBShUjAZ3GHcA4YbRnJvFi0lcu8Yrc8CTnz1h7SpxdOI8LawGGTLZDh+/DAeP7pP65WKYsVyEv63bt2NgwdOoFKlyhg8ZCSmTpsLQ+Ou4n8Tpy7EuSvPQbMWuUJO3ko4eivyhIUVBFhYb1wkcHntLIU1W7rk1lutad/lAzSeYcDxC1YYPGKmeAAh5bR9i+17z8MvTC7uf/r2XVJCJvr3GyhyYXjsI0NikJmaKML2/N38YGFmgTKlS2PujFmYOWWayFUS47OWqD0uAdHunqr7cCyyAgPh+1bqgTOgR3fsWr0Km35eAe+Xz5Du5SbgJSMiCJlRIUj2dBHVRUXlMC1wYa9Lqo+raFCZFRkIRXQYGjVoAMPWLYEANyQ6kE3A0CKAxEr1mlcpDtrelfy9LPlCi50WtKjBRavKGNsscnsyFAhiKpUri5pVKsH1Bp3YHq/pOzoRnZ/j9cnd4n8tG9QBbG9D9kYVRv/2JrI4tyXMC/JgV8j9nCBzfIZMApYsAhbZq8sqaLmqF17kry5+Pry8KAC8sJ6d/GoD/8v6CjB/F2Cur5dKKN/eJIWRvaS7752tOWFk3MzSk+6S7s/p/e7cAMN5MM9VAPPijJTMH+wIuetrZNEJKuXB6ALMAy0PzHPNhSUHYKzFRU64n/UCjP8nAYZr8Lv55m5kyTcHBhjP4Gy6iSsRGJklbv5n+brkJyOoIeOcDAUGmD3XJWNiqxbAuBLAbLkoAcyPRySAYaOFPTAzdkrGDIeVjPpDMnQGrQH6kdHT69cCNLLMB2A+J2xMH8AYjAoRfTCMJ0RKBiSHcGmpw0iIEKCOI4A5qxWYt0YhQr+eWWfh2TsCCIKXRRsUWLxRLkKEWg+Rku5ZuTwr2lJ7WHShRY/Hhb0tLJPR2WjRS4Yhs7KwdncGnr7JwNaDmRg9NxMtu2WibU/J0yK8CsMkcGFImbIkA6cup+PRi3Qy7NNhMSIDrbpl5ADKkEwRRlW0RB0UKlIRHbpZo+sw+UfAJX/vi64npmCQkqyjVB3lXq7xgDS06pqGtt3TMGlBGvafTMMD2rbzN9Ix80eCsv4ZaNdLGoP8oUUlEQ5GAMdesEGBqFRjmMZga9L5ELoSJJqPlqM7AUeD9tul8qbfFRc9dUqW64xGxvZoZOYKU9rP89cqsGyTHI/f0HFhnYk1++X0nRx9ZwGthuTAiqnKe8eV9IYvU6LTOKkxq94y3epeQ3Pzb4xqsSAbTbsfEeWUy1XvBtMp8cIrU7xMI+nJeKES6DzcHb3ofOpFl7JGhntoX9dA4WJS8nLJCq1ESJrFR0LGNFpA607zWbRHgdtvJe9Lj2VSHls/VfgYh4cywIzdLD2wmLuPAGa35IldfkzKjfs7AMP6HIDha5cuwNx8mxdgWM8+AC8cc4xmK5WBbOvOAJOlqXrFCegcRiZ1eI/7rDCyvBATiaiIGFHNKzgoUpQm1jutStoJ9foUoHrVng+Dip/4Lkwsk5Pv2RMTHRWLtNQkpKZKfV64JHJmhpxAKB0+XiF49tQSL55boW/fAahcparGi1ChYhXx2rGzCR48d4VHIECLofuIlM8iPCxaXhZdYLFSSwUr2sAioMVJEsOk2B9OOXqtNZ2lS87vrVR5nPY+gF8ccOrKOwKwElJ1vqbcuLeYaKzqEaiAu3+WyGPy8o+nfZcXYLhPD5ezjo/NQDSNVUZyImJCYtHDoruYH4NL29ZtJG8VTSc6zM+bj5TAYMR7+yAtJgJZ4aGIcnbEndOnxP93rqITJCMVCPJHiosjTesNWWI0UgO8EO/AlUVtVeBiK1UJI4BJ9XaFLC5UJOOnejoKEJG72aFezZro2LIF4uwtkepkreNN0U64t9SffJ8PtOTrZRF6qlVZTF1d7LFWnstDZNg8gPz9U9w/sAWFvvsOZUuWwLu/9sL2zJ8wbNUElUoVR5NaVfH2OBkCXlaQOT2HzMeGoCwY8khvZDu/QtabGyJZn6uN5YYWfSFjn1sq+TM8Lyp4+Qow/xMAswhf9eUSAMMemJv0+uo4EOJAQLMpB2DubKer51mpJwx7Yx6pkvm18mCEF4ZPnGf06vQYimAXKZFfE0Z2S1MXXQMwtk/EhUSdB6MLMAn5AEyUl98nAcbbLx4evkm5AYZuAE/eA87+cpG4KjwwdPN3DZThrZscR8k4YIBhg0GdyM/GxaaLEsC4BUoeGE7iZ/HTVgaYeao8GF2AGazOg6Fre48VOl6YhQUDGL0ekyl5w8ty5cpM0vaAKIUnhSW8IxMkb0mX0ZK2Hs/GoYsyHL2SjRtPZLj2JEvkrwyYK+U19JyumnaMBCx5ljdJLa1EfG0vy/jcuS3a4GI8WvK4tB8gg8XYLOw+kYHrDzNw/EIGeozJhMHATHTqJxnrIkxskBQq1qpbOqYvS8eZaxm48zgdy9emw4gM/46908Sr2ZCcxHwLArPWJo9EN3ju7dJ1aFYB4CWlgN6T/KTfo5KfeF15vTkMrPvINBw4lYYjZ9Nw/znn+hCI0LZ3JTDr0CdDA3HakKIts+FZkkaQRsoIUghOWm/WPKXlELrqjWagZtMlMBlJQDWOPV+8v4CGnU6i04AwdCY47UbHz2E67g9dIoP5uhw3nsqEB27oQiV6TZe8bZ3HSEUbdPOr2AMzdLES15/JMO4nhYCYPE1SZ+f2iGhDhYW2CCh6EkS06ncD//nmW5Su1BFNTPfgu8Jl6H0nFC1VB+Vr9kTPBVL1ve6zJUjquZD7IUmlm5t3Py96L+ULL3MleOm6GOhE6/TaKQuTNihhulA6b3utlM5jzmsbpgofm7wDmEHQ0m/ecyzg68B+ApvFL/ALgcovdIn8+XjBAIZDyDiJXx/A/KkFMIfv5kDM5wDMfQKYR3YfBxg2wsOiZfATifxZ/1gYmXY/Fb4uc55JXGycVrni/BRRAOV4WxhUhMcmLl5UEOPlsCQvTaRKEZrEfPFb+i4iIgVhkZkIp22/fe+1aOw4etxM+IfT/tlyBK9tw0CLEh4XB/ecnBYbPR4Wba+JpQ6wsF465Yj3AYs9Yup9opb2dNogw3LwJyB9G4MfV+5F6TIVULFSNVy44wCfSLqO77mO89ftCWDkYv8JD5o/e9Bicu2P5MQs9OrZByVLlcKNa/egkGcjLiwG0UHRaNK4ieYBx8C+/XHxxF9IDAxFn+49xHeWd+kgzExBRlgIvC0tYW5oIL6vWrkSnl88j0wvNyR7uyEzOoym8UcSJ+ererVwawTRl4XgJS3AQyTjcyJ+iruDFBZmL4WQy93tsXL+LAmKfv4BCHDVDygOrz6Zx6IfWp7r9bKooSXNWpIaWkSOCzfhZllxWWQaA9eXeLh3PUb3kCq9te/UEYsWL8G5Y/uAWF8gjhTtB0WkL7J97QW0ZHG1sZeXpB4v6kaVH/G6fBRePup5OaMXXj4OMF9t4H9TXwHmHwMYujtbnpSS9q/T+3u7JIC5T3fqm5uk7x1u0ee9GoARXhjVCSEAhk6ibIIYJYeRvX8qktakMLJbWl4YrUR+cWF5oUnkFzkwGoB5L5VS1gaYpDjEeBPAeAUgIUo/wHDcry9duN39cntg1En892wAr5BsBEbJ8MFPDlvPbJx6JCXHMsSwwcB5MAwwO1SJ/OvPMvhkibh1NcDw01Z1Iv+cXVJC74QtEsCwofNRgPleJ5G/gADzMXBRi70iDB7anxlaBs9XCnG+wkPLLDx6kyUSrjceycamo9nCKGXPCuetMACZTdTpy6IvHGyingpiOsCSO1RMDpNR2WjH0DJOhu/XZOLe8wzcfZqBXUcyMWxGJlpYZMJ4sGSsM7wwxHTqm4HBU9IxYkY6bj5IEwn6q7dK0MIyGZQ3JIw9Le27vkahwmVRskwrdBtO4zc46yMhY8mf9Lx82tuS+lFQyZV3Q6DVpW8aOvRKQ6+x6dh5OB2PX6Vj28EMbNwrwRp7mXgcjLXAxUxVtEADKxpg0dIo0mgZwQnQqPMBCV7qTUI37nrPpbYZOmk/GQ5XoP0gglyabijBwkI6bh+85iR8OXackgvA/X2PHB2GSzlNXO7adJKUz5Jf7hUDBJfRHvEDhx9mYfwvCnTmsDI6fjqqRdN2Uqkzl90mGUzT7xnh84MhpmWfa/jm20IqT1ExNDbZJ+ClFEGNxexUmE5NFZAkigIsYoBZLcJqWg24g26L8oEX9oTS/7rS+diZfrfxrBz7b2TDgmDGYonkfemjlbw/nC6Vk/+kc3r+W1Rv3EtqsNlqCOq26IcixcugcfvhmLLyPX46likAZvUZgpbz9HoqN8BsOC9BzEO7bDywk+eqRKYGGNa+G/oBhq9VnLenDTCcyH/9DVchywEYvtY9JIh54qAfYIQRTu9d/RSIT8qEvbtM1Q0+DR5/M4xMt6N9WEi0gIyUlETRhyVVjxg8ONyMvTUh+YhzXBiEePqU5CQxz5joOMTGxAmYEeFjPurqaJLU3h0//ygBZLxN7GHiYgWe/smgReL2QwfYuybBI0AJ3zC63vtCU0HMVgtc3mkVhVFLDRmvnHOkDSPPtYBFLd4nLA7vU3+nnu6FU+7f2/vRtLbxaNHGUBxz1WrUwYXb7nAL4wqZHN5Momm4h4wAUJ9Use98dQCGK4/dvfMYxYoWx5gxIyGXyZEQkYiY4GjUq1tPzHvhnHmQxSYhPSIGiE/G/YtXxPe2Vi+RHROFRA9PBNnZoasRrcs33+Dt9atQ+vsgieElJhRpQT4qcLGVPC4OBCjC4+JM841AZoQ/Un2ckWj3CkkOb7TCwCyR5WKNGKsnKFK4MNYsmgOFzwe9HpWPw4p2WJgeYMkFLU9ye1qs7iP97R2ksd7cJnAhaHF4SnqCTPvHyKTX7HAvII0OGHkcTp06CW+bp1i6cD72blmLjIAPBGTPEPeQTvR3dPI60En77pYUKqYXXK7ogZcvTdb/DHjhh85fAeZ/BWC+x1d9uTQAc4ten+0HAujO92iP5HkRALNbeu/xnO50T7Q8MFphZOo8GBXEyO3vQxHti6wXl1RhZLd0wsge0sXjqVYi/yuthpY6AOPqjFh3dxF/mxweitTYaIR7+iPMNwRpSQmIDosWNyw1wDDM5AswqpvInXeclJ8NNxLnwLAhoAYYdSK/6MlABsWWS1IlsuMPaT4eWSJEhAGGQ8nUAMNx8FM5D0YFMMNVAKPOg+E4+o8CDKnd2E8DzKfghSFkwgqlaBRJthS6TZUMz5krFXj6jqElU4SIjV2mwBQyLNmr0k5lnGqqg+XyrOgk3k/MPyQsL6zkhIhxGWSzMQQu/WUwJoN7xcZM3HjIeSuZGDs/E2PmZaJtLylvRR0exRDTzCwdo2enY/vBNDx9nYYnL9Ox8Oc09ByZhtbmaSLBPT9gYGBp2v6YuPm2M30Ji6GKj+e2fLFSP+lh0WiIJBN638w8A0OnZWDzvnQ8e5OOLfsJ0qZmoE1PUo8cgJOS8bVARa1RuWFFaIxMM+ZmNOYWDByj0sQYlKvSHaYj42DBZY6HKNGyLx2vPyiwYoschy4QtLzKxIV7UjGG8T8qBcjyMdRppKoi3pS8PX+40AM3KeXjlSt+CRGItyc1GUIgMU+JE7dlGEIwM2ujAmuOybH6qKQ1WlpL+nmfHJ24cMQM/SDTg0DDeEoEjFTqOjcFNVsvUsX/f4dvvy2CKg3HwWxaFPos4fyv9aJXR9f5qtLlul6X+VJFQAYVhpfN5+Q4epdAnqY1XyQ9dOBzd4CW92X8ToKXhTYoWrIyylRqiNrN++Upr1uUQKZj9wXYTNeQX4/LsHhnMHbcliqPaQBGVUr53LNsfPBVN7OUxJ4ZlgCYm5IXhq9J/zTAaCfyuwcoEJOQBVvXbKnruyoPRvLC5DWEvzSkTF2yOCw0SnrVEvdm4TCv1BRVcn5qPqL/xUTHIjQoSjSi5Hn7eoeJEDJ1GJnGQ8PhaCQuCc3Qwh4l3h7eLvbQq5tOcg8crxCI3irvRahYTn6LNrhoJ9/nFxL2QgdUGFBYXDzmnnWO+B7EPcnUHjJ1rpL2b3lebwhQbr0KRrtOUoPK3zeewEvHONgTYL3VAlFeV66AxmGAvE1qD5ruPkii/XzqxHkyvo9h2bLvcWDPQSRHJmHooKGYP3suUqMIBgPCEO0TAGVsIpbNm48aNWvA39sVKb5+omEl7QD8snABnXPf4tm5v5Ae5Ies2FAkuX5Agr3Ui0XdlyXN1x1ZMcFCKR7vRR5LovC4WOVJsk8lyT3ssG/lCpQuWQKON85B4WojCv3kBpSPeFby87CovCsiPMzqAQHKXdKdHL2+gQynV8jycUCWtx2yPG0g83eEPCaQFKB5zXJ5LRL2bS4dRqPGjbH/54UY18NI6m/0zX/wLfceKlEcu5bMwPPDmxHz4IwUgu9MJ631LcgJXOSW+YWMXfrHkvULAi8SwHy1gf9NEcAsxld9uXCN7sw3N9AVdSO9pzu260O6oz2VGllqe2G4Clm0F/D8GJSPD+UOI9MAjHRC8VMERZATsl1eIpNOVCkPRtXQ8t09FcA8kS4weQDmnahSkhtg3ATAJIURtCTEEMBwGFmQAJiY8JiCAYzqCRnfFO5YSwDj5C8BzLnnklHAZUrZUNivqkS2kyBmy0XJ+Nh/S0HT5wUYTuRngOE8GJHIv0kCmKGqfjCcByMS+ZepSijnBzAEE4evSQDT7gsBhj0nvWcqcfaOlFjNOSuzVytE+E9f7pcxToIcfmXlhpaPeFfUGq/fw9JVAyw50MIyGCZDF5LJKBk6D87Cyu0ELo8yRPjXxEVZ6NAnU0ALJ+KrPQyc59G5bzp6jE7HiYtpuHonDQdOpAtYMeqXAoM+KTDunwLzXKFaecUA06zjSXFjMejpQQCT/Q+Di36Pi6keb4u6MhgDicFAyaNy5Fw6rt1Lx1F6tRgpeZp4LEx1PSy60KIGljFqYMlWjbciFzxajJUqitVoJpX/bNzlFHrSMWQ8mgzlE1LlMAaW49dk+G23XJS5Zg+LOEbU4YIqcDGeLHlVhMZL4MIAw96WI3TMXnwoy9EjSZdIJ27J8PJ9FnxDM3DyDi3zrgznH+XVmfv0+lSGq89lmLdFIbwxxjNpOTN1IGahpG4qmc9VoIHhFtTr9CtqNJ8jtrNlz6swnxGF0pUNUKhIGZjPkeUFmHm54WXTWQleTBZK3hiR+6KqPKb2voyhc7vnAisUL11d5XkZjDbdV2jApVKNVqjfeqBUSKBCHczf7AiTgb+hUvVm6DVmDdackuOPC8Cq46n4aV8oFu/wx94LPrj93BtLd/nj9wOSVh70x6pDAVh3PBy7LmcUCGAuvcwLMGwg39UDMOrwJDbChTeBDGAHTyUiYrPgEcBVtWSiczw/xff0SxIGPxv/7Ln4u54YdVjZx8LHPmceXBbY2dELby3tYPnKRqPXr2zx8pU9XrxywPOXH/D8tSOs7Hzg6hUjoIW3zVkUecmQerd4ZgnvxafCxNTgIkLAdADlqQ60qD0sDCa8D1wD5CLvMjBShgCSX0QWzVMh9hWDjDpfSXhltDwzjgRW0xdsEMfVbxvPiM/vPHO8Pm9cckIBRaNLrianAlARAugXKSqRRYQlaCAmNVkGK6s3qFq1Elb9vAqJ4QlICI+j1xhE+QeLQjkpIRH4ccH3qFq9KjxcPiAzLBzRBC8cEYG4WKyYJ5VMPrR9C5Rp8QQv75HADx9VfVnS/NxFGeTMKAIXzw8CWrQ9Lsl6E+3pQPZ5j8s7N0pen4vHATfrHFDRl7+i61l590iSFdkY7x7qhIXx9/eQ6foW2eF+wpuiliyUXsM8kR3iQa8k+izzc0DGm1vIeHtbpVviIa71qZ2oVKYUKpUthXendiCbwGTVzLH4adII/DZ7Agxa5oTjGbVqiuVTR+HHCUPhcZ4MBicyMmxuQPFGx/Py2V6Xj4eMyXXBRSd0LAdgvtrA/6a+Asw/ATDc+4UBhptafqCT1IMA5tbmnDyYBwQwD3bT1fQu4Et3yIf78uTBaHtgsp/RieVuCXm4h6i2wWFkaoDJeKfT0JIARt3QMgdgcntg+KIZ7eYuAUx8jOSB8fk8gLFSJfKzi/6uDsCwEXDmmWQcHFEl8nMMOod0cCllDvc4eFshnpaqk3QZYNR5MAJgdkiViTgPhhN9NQBDTNiL+8H88AkPjApgdpz+coBhtR1K63tAjvNkkNXtAVwmo5L7sbQZks9vJio/rvH5h4apDWfpVTKkuZoYVxJjb8uExZmYuCQTF25l4P6LDBw6m4k5P2WidQ+pqlhOWJRkvLfpkY5h09Ox82AanlumY8OOdAyamIbmJlxOWGo0mdObJX+ZEyyY9I9A6XIdVR6YJwQwsn8QXlI+GSKmAZehOVXCWneXPEvHL6Rj15F0jJiZITwxJpybowsuucLBslTAki2Jx5kbSY7VA5O0v8xJnLdUsdFW1KtbDR0MJ+Lo5WjhhXvyNgvbT8qxfJtc5LRwjx7Oc1IXeGBgMaXXdlzggcQ9XHrOJiNqlQJTViow6TcFLhN0PHmXiWc2WdhwVI4VBEC/7SPRcfbbQdIhSYt3yXHLkpZJ05nSPNoQ/HSYpCUuJEHLa8fAMh9YdkAqX3yHfjNjvQJT1ypEeBl7ZbrPzxtaJnJklgJ9V9Dvp8aIfd26z330WQ5UbjRKhJp1GecuQY8uvCxWhY2dy84FL91V8KLtfRm1iT4vdUOREpVzeVsKFS6ueV+ybHVUrNFSgsV2QzBt5WsBMkWLlRY5SG2MJ+CnAyGY+MN1ej8ODVv3QdvOvWFk1huN6H2zdrnVc/jPWHuYIOe6PBfAcL8qXYDhXD5dgLmtBhi7HIAREOMkPchRG77i4Q59FxSZjdAomQgj4zAkqRqZ1BPGhwxhhhiff8AT80+Jr/PvHdywZvUGdLPoAXPzbkJmQt2FTM17CPXsPQi/r92Ft/YhBCypGnBhaFH3bbHTScxXQ8sbVTI+3zc4h/IxjaUVT+ulgI2nJCs3BfzCZYiMzyRlISIut8JjM+EamA1rDznsvDhsWU7zkMMnTIbg6ExxL3rhpNDst4daeUsfCFhGTlwqjqun75XCI/NSnfSv5U3j9ebt4GIM6kIMoghDYCycHD1h/e4DEuIyRPI+FATSq38W8wzxCUFMSDQi/MMQSfDCDSyjvf0RQxDz4t597Ni5Gfu2boUiLAIJnp5I8fbCxUMHUK50aWxbQyeJMhPJ7HlxeIcEuzdIcX8PWUK4FCrm7YREu9eaHBd1qNjHyhnD2x7ntqwR62Z/6QQBg1VuYBEeFTWwPEbq2/uS3txFuv0zZLhYIcP5LTIdLZHlYQt5bDApKEcxwQQnHshyfweZp3WOvGyRaUeQ8+oq0l9fp9dryLCUwt+lcsg3Caaewer0LpQuURzlS5eE3V9kEzk/QTbZN3Ahm8mFTkrPl4i+fxqWx7dj5/fTUK5UCRQrWkRq3lq8OFo3qY/ti+ii53Qf8jdX8g8X+xvwosgPXr4CzP8iwCzBV325JIBRlVK+Q3fqm/QaTFdPy1NSNTK1B+YeWejWZM1H0hX07q78G1oywLygE8zhIeQhbsh6dxuZb65JACPCyLQaWto+zWloqQ0w7ILWBRjXLwMYexXAvMsHYC6qmsGd1QIYjjvfeyMnD4YB5sg9BRwJYNj78rMKYDgPZqFWIj+HkI1XAcywjwHM4pxKZP80wHDYzw4yUDkx/5edcuxkj44qt0Xkt0ygZU7KB1w+Ehqm26slJ1QpW+S1mIzIEl6Wlr2yMGp+JvaezsSdp1J+y6wfudFklmiSyHkdaoPeRBUq1tIiHUOmpmH3kTQ8fpmOrfvS0WN4Kjr2TIVB32SYD1aVLy5wHxaCmEHpaG14F0WL10KJUs3o98mkJP3lj/+BcLG84KK1nUOkJPwVf0jlnldsyECr7pnoPEA9Lvl4WUbLcgGLWmJ/jMuRGTeo5P4sHPbFFeLo/zvP0HG69jz+3LUat55m4aedkneOoYWLOfCxYDhOymlhmTBQjJGghT0u2+i42XkmGxuOZOPULRluvcjCgzeSZhNc9FugxJCl3N2e5kXz6zRJK6+FgKQpQdGCbQocuZkt4MV0FsGBdvjWIq3zYWkOUHDFPi5hfN+alkU6ciMbU9Yo0ZYLUEyXkv914b/7Iq6E5i6MhBrN58Foih0ame0VnxsZ70DP77VyXlReUOF5EfAig4k6bEwFL5y4308r92XsVi4S8FYDK4WLlsag7x9j6h+xeULIGrTqh1ZGk1CoSDHV596o2dAAxUtVxKgFZ9Fn3DqUKV8DNWrWQpcuBuhiYCC9aql2nbpo0MIMyzZbYcf5JBygMTx8V6EXYLiZpS7A3NIDMOon+toAo+478oY+h0RzPxgZGfGqamSappaJGi8Mi6+tX1qZ7J8GGGurD5g2bRYaNmwIAxpHfeLxLVW6DIaPmorbj1xg7ZgAB3fO95Frerdoe1y0w8RE/soHCVo++CrgHZot7hvB0TKExjCYZCGMFELv7Qhk1A1Dn7yXmoc+1hLvD94/LC64cNVSigS4a62EvbdczM+NIMc1UCFAiQswvPEE5i6Typx3NOxDUJOOl845JbFfqvblW1UYGQOYVE0uU6okR/stMQmYNnUGihQpgt0792Hfn4eRmpyGDRvWSU0n/cOhTFUgMz4NyRGxCCdwifTyQ5x/kGjyeXr/fjHdnvXrkeHvjwR3N3Tt0gWNmjRCVLAPZH6eImwsyckGGfQ5MypIJOcnfVCHir3V349FX3UwsgVAIHFuy2oVwBwnQLBUhX49kTwqBCtCb+6J/iyyABehLF9nZId5ITuSw738IY8OhCzMAxl2j5Fh/4T0GJn2j0QuS4bNfaQTnKRb3lTphhB7WCQ75XYOuHD0yNvrAk5sCV4qCM9LGdickeCF+92xNDkur66IvBe8pxPV+iZSn55DutVV3N32CwZbGKJtgzpi27YsoAum4x060C58ZpWxMx8NGfsowOjAiwQwX23gf1NfAeafBpjrayWAeUsW0G0tgGEPzJMDQABdWe2uQ/lgnwpiuB/MydxhZHQSZj+hEynEFdme71RhZLe0AEbdD+ZJDsCISmQ5AMNhZLkBxi0HYDz8PssDw0mY+gDGOSAbl17lBZjDdySAEQ0tr0oAc+w+AYxfFpYTwPxyTCqlzA0t2QPDZVRn7sxJ5B+5QQojG6JK5M8DMEtVBtzcfx5guA/LoPlKETZ24hon5yuxg4zR2y+khpMTf1TAcLQeL8v4jyfg60ILewRMRsrQcWAWeozPQtcxWdiwNxOX72Xg4p0MbD8sGedsqA+YnIk//sxA5/45HhcRMtU/HT1HpeHYOanPyY4DabAYmooOPVJgPEALWtTg0p/ULx+poKRjjwR06B4vZDwAKFmOywcXg0EfAqFBSR9tOvkl8JLH66IFLmZDpe3kvJZ1u9Jx5W4GlqzOFI048yTfq8FFx8uSy9MyLmdfWUxSEqgABgQdfWcpMXCOFDp481kW7r8Fdh7+gKWLp6BN14PoMFIq0sBqzyA7RhKXOO7HTSfn0u8XKXHhgQw36Pc3n8lwiAB438VsepVhkaqzfecJkow5D4Z+azJD6p2iLoWsrh7GoV8/7ZPjAh2D3eYpBbxoJ813W5K/uBoYVwBjwDCjaXdczsbl5zJcpfXaScDRk8CJPTK8DLVXxoIBZG4SqjWbJiX5FyqFkhXboHa75eilflgwVwo766obNrZAgqeeK7TgZVXuxP2x2wj+FthoSjf3nf0QS08Q7HX7QQIXrUZ+DVv3R6XqzfOATeGiJVCvuTlq1m+PwkWKY/WaNZDJZJDL5bmUmpqKoUOHonbDjpj5801sOBaMPVdSceiOQlRJ1AYY1iUClytsEL+SjGNRicwqN8CoQ5MYYLSrXL1xzQkjc/RRICKWw4/kUjUyn3QRasW5Il5+CRqAUevvVCf7J8ShUW+snDBx0gxMnz4dKSkpecaSdfToUZQrVwF9+o/CifOv8OxtBN45Z5GxrxAGv7VWyePXTqrQOrpfvHZWwj1YLiCF4SKA4M49SAbvkGy8dCQgsZIAhEP1bllJr/xZ7UXh726qpaoOp/7M+4ilARrebyT3YMAjBPALS4eHfyJWrv8Thb77Bu269MV9myS84nVkz5CnKtlfBTI2XiRP9sIoRWNNBlA1fIaFp+L+3SeoUaOm5lhMiI/Gyt8lgOnTsw/GjBiNcaPGYtPaDUgJi0aEuw/SE2KRHhMFbytrdGrXDmVLlUKqjzfSvT0R6OiAVWt+w6sbV5DubE/wYofMiABkhPsj2dVOC1w+7XHRTbSHpw1Or5O8Q7ZnDwoPTDrDDTeT9HZAdlQgyZ9AheULWRABTCApyB2Zzq+R/ppghEBEkuqhKUsTBqb1nZAaVnKARdOAUiWl40M4XNyPCmVLo2r5cvgg4OWxBC9cWSyf5Hy55WU6uMiAeEuyuSnC81MtL2GAcQexfbsWTRINxJWWFwtYHvnMl4FLPvDCD5+/2sD/OsAsxVd9uXB1rRRCJgBmo/T6nCzzIHspB0YdRsaNLLnBpdMDkcSGRwegfKwOIzupFUamAphXF5H97pZI5hcXB+5Gq0nkv/dFAJMQFCgAJtIn8NM5MKo+MI5eMhEeoAswHgQwLnoAhhP5dQGGe8Hsv62AHd0Y/jivFCFkP2kBzII9kgdm2g7JA6NO5OeGltwAry8n8i/XDzDqJ8ntxv8zACNK3I6m3UhG33ObTDx+m4lNh7Mx5ScF5q2Wo98sfmJPRvFE0gTSOIXIYemqE5KkH1qyYU7gYjBU8rSw12XBKoKWu+miX8mOI5mYvDgTQ7maWLdMkevBOS2TF6fjlXUaOvZNh9GgdDQ3T8Po2WnYuj8NT16li4pigyeloqVZCkwGSGFieaClLysOhj3j0Noor1oZxaOtaTzmL0/C0t9IvybiJxr/0eM3ov+A4Rg5JRkduhKk9I+neZIG5FX+3piUz/a6MKSxt2nM3Az8eTwd+09nokOfLLQnmeuGh41W57Jkq3JZ5Dn7hPfPOJVnTNVfx5xeWw1WYshCBdbsy8Zz60yhH7fKMZe7xC9xJ6Oan/RVQJexSehAcNxymFQ9bNl2BZZuU2DOOjlO3MgWoWAvbLPw1DpLfD9rrQIz1ijQgeCorSopv8tEVePJWVq9Wwh6us7LkQVJDSvjVirx1/1s4XERoLFAFTa5WHXsL1HmUfelJPE+5zxhsGhLoDT0dyWmb1Fg2zk5nttnYsNxOYavUIqQNIu50nK7LeT1kKPLeDcULyfFoBtN9JYARgVPai/PZm7IeoegjvNoaL16/iyBi9rzwqFjg1WJ+yPXKTFxJ63brGf4rnAJ9JxxCwvp/F9E537Zyg01RmHNRqYoRGDCnhW1qlevQaqukbrhIPcc+fXXX5GYmAjdP3t7e/Tu3RvV67TC2PlH8dseZ+w4H4eDt7Jx5K5SAzCnSZfJ6D1yKx4XXyjxlK5vT10k7wsbx7eslOLpPuuhrZIgRilCkF6Q8Z0HYFRhZLGJMngGcFhVFpy8MjWhSGwIe6r6wmhDTH7emPxyXArqWdEr/0ghXh4v18svFq+JPCZMmkkAMwNRUVF5xpK/27ZtG8qUKQfTrv2xfd8NXHvoi9cO6bByUQpgefGB7w1KcS9475Mtwroi4zMQEZchPC7W7nzdV+DZexWkqAokMBzetc757o4WuKilBpdcsGKZV/z9bZrfPYLMfiOXoV6dGug/cAQOHTkCR2dPWDomwzmIbrl0Sz59KwjHrrjAPhBwoO9cwul3bxJg6ZwNBy8pmV9K5E8V90AuYMCJ+/fuPBHH37p1K2kM/bFrxz60atEKdWrX0RzDs6fNQHpELJIi6H4aHYEoD5phYhLGDh2GUiVKwOkR3SBTk+Hn7ohyZMh369IZCR4uyI4JQZqvCxJstSuLafVs0deTRQMuqnAw68dIfXMPCseXeH7hOHr16glfywdQxEVCHsdhYKEEKs7IcHqNTFdL0htkOtG8tDwoAlhU7RpyQ8odjWdFApab+qUFLUJks8g4PMz9OX6ZMhKVypWB7Sm60Ts9huxVwSqKqaUGFNhcQ8brCxhsIoU3b104kaDqEhSvP1Ye+a8vB5ePwAvbbl9t4H9X/ylWlt581RdLAIy6mSV7YG4TxDzYKYWKMbwIgNmdk8jPUBPOPuvLUD48KKqRKZ5IEKNpaMkAwyfwywuQ+3+AzMsamZZXVQBzJ8cDw65hVSUyvrAl08UuF8Bo94Jx90CUmwfS4qKQEBGJUM8AFcBE5wswzqpYZ12AYfc8l1LWBhjuq8D9FTiRnwGGk2c5D4ZDyLihJZdFvWNNBp9DNpbsl8LIGGA4kV8NMNN3SB6YsZvyAkxP7YaW+gBm4t8FGCWM2didpMC5O5lYsikbhqPl6DFFDhNOqB9Jxt0oGQxHRqPLYG90HuCGzv1ZrkIGgwJEbxDTMVk5CeJqsZE9MgPGwzPQtm8GGcjpOHg2HccvJOHIX4EYMtkJ7Xs4oUNPN7TvFQWDgemiTLDx4ES06+6HfmMdcfL8BzTq8gEm/R2wcqMD9h9xxNa9kQJYODHfoK8qvyUPuMTDuGckOph6oHl7K1j0focNm22xfqMN1m8ibbbDH1vfY8+hUBz/KwXXbitx9WY2bhKInr/shT17NmPXrv04cykS/YY7o1lHW7Q3sUEHM5K5NUGNpM7dXWHcL5LAKV4LXFR5NQNT8sh0kJYGp2oqjLGMBqahTY80TFuaivvP07CHAIa9Twx0ZiMyxFiajcqUpMpvMVd7tUYkoMsgH3Qe6I7Og9zRZYgXjEZFELTICE6z0XFYLDoP9cHK7a7Yc8wZm/c7w3gk7cdhbmgz0AP1Te/QjVHK1ShRqTutxz6c5BwKOpb/uguRv3LtqQzXn2ZhyVaFCBfrMUuSIcGRAcGRIR1DXWeoNEtLcwmu5tLxNCMRBhN80WWcBwzG0jqOdRMypO/MZ6bQca0Qx7QZQUP379VAQoCxMANG0/1hMJl+N9ldJTeNTGYHwYKm6bZErgIbqXofe2KM5kuemT4/0Hl6Lwvn78Vh/QEfGNA6tBvhjo6jaLzGucGI5tO6/x0063YSPRZkwHy2HKZzcrw6G8/KcOQ2wfcC2p5FCnRfrkDP30m/KdCXXvuvVGDgagWGrMpC/xUR6LvUE4N/8kC36fdhOu4c5h9QYh6d/wPnP0GxEhUIYhqhY69FaGM2Fx07GyM2NhZZWVl5dPbs2VweGX0Ao1AoYGtrKwCmYtUG6Dt6FWb/fB0rtltj9QFXrD/sgU3HfXDwRiLOPVfg8M1QNGvTFWa9JmDqos2YsmA7zj1OxvGb/jhw0QOHLrkLHb3sTkavG05cc8PZO754aJOGl45yuh4qNWFkXI0sLjELbn5y0bRRDTBSLgxX7UqAu088PH1j4eVLAOEbrZGPbyT8fOm66xMCFycvvHr5Dk8fvxZ68uiVEH/n6R6QT3WyMLi5+IgE/GdPLDW/e/TIUtLjN7C0coarRxi8/WJESJuHbzxevPXAuAmzNACjVCr1AkzpMmVhaNIHG3ZcwsW7nnhinYK3zumwcQzAE7opPH/jTHLCCysn3HrijONX3fDXbW/cfJWIe3TNZwjkJPt7Kmi5rQdWbml5VrSBRRMy9loV3kfzuGMn6SbN6zpDjoDOTAwavVgcG+Z9ptBvMnCPlmlFDBFOh0lglBwR9Dps5EQBwbO+34x5P2zH979sRuv2phgxdj5sPWWiIIM6BNA7MB1+AbGIDE+g8fUV896/fydmz56N0MAoJEclAxl035oyHaVKlkS4VwBSoqORGhOFKE8fxBDAZAQF4/Tevfj2P99g+sTxePr8KSaOHC7mdf/KeSAlEWk+LlKSvkjO1woXUxXnyS9cTKoORnbA2wdId3gBWbAnssP84Wn7kq7bu5DiR7aDwxNhL3AjSS5rnK5KptdIAyx39cKKbjiYpBsq3cwDLGplMbxYXgNs72DLgilie4/9slBUY80NLVc+r48LQ4z1VaTRa58uUsPQgMt/iu/+ca+LnqpjOTouAcxXG/hfFQHMMnzVlwvXyMq+tl6qRMbwIgCGICX0A/DoTyn3RVOJ7E/pfQj9z/Y6lFxS+dEhKB3vQ+nyBIqnxzUAI2cPzEuS7X3IY/3pAnFdVY3sjsoD8zAHYOxUDS0dJNdzoqO1BmDiXZy+GGCkEpl5AeaBXV6AOf9CgpjjXImMDL2Dt4A916VE/u1XJIC5b5ONx/Y5APPDISmRnwFm7q4cgOFKZOpE/oICDMf4n7ydja0ns9F6+OcBjPnELHQa4o02vR5h2ao7GDnzLhqZ3EerbvfQyoLU/R5ak1qaX0e91mtRscZAlK/Wm9QL5av2JPVAtQbT0NTwNNr1tkbbnq/RyvwOWpnd1qip4W207Xobv6+/id/W3cTY6bcwYNQZVKy9AGWr9EG5Kr1QudYYtDZ9hM69vcRrk46nUa3eXLRu1xO16vVEhard0apNdzRq2h1Vaw1G9Yab0bLLVbQ3fw3DXj4EN9GSd4TAxaRPDAy6eaN1pzto3PIU6jWaTb/thQ4de6Bho24kCzRsLKlFq4HoP2gzxk08iRKlDFGxOs23sz/dHFpIyZMVFqB9l73oajECbWhdypFhX7ZCN5SraEHvJVWrPRlN2x9HK8Nb6NLLA0Z9g9Gp+we0NrqLVgY3STc0ammorZtoaSSplfFNNOl8k4zZmxgy/iZ+WXMT7cxvo257GkPTnLEUY9v1rkq0bzS6i4YdtqFS7aGoUKOPUKU6w9DY6C+07hdAkPkMvYasg5HpADJce9PY9kJJGvcy1XqiNO3Hag0GoGG7BZg680esXb8JR46cwN49WzB6uDHGje6Leb87SWWOR0uljg25EeUMOramc0gYQe4Yf7QZ8AStBzwkCLgvaUCO2ojXe2hovB2VG45Ehdq9hcrX6ilUpeEoNLM4ik5j7AlG4mBBIGLxfTbM5yejy0RntOx3AVWajEGFurRtdXurRMdFPUk12s1A6yEX0G7kExjPCEK3xdkakBEeGZqXydxENBnsTEB4CO2NRqOzUS80bkXHHs2rTPWeKFuT5lW7J2q2/h71zWleA59iwOJgzN6ShNuv47BqnztaDH6E1kMfoO2w+zQOpHH30YnUZfx9grD7MJpI78dcQSOj71G9aT9Ub9IHDTqMR5/ZtzF1SwYWHVagueEMlCxTHZNWemHRn4FobTIDHToZIygoKI8hHRMTg40bNxYYYHr16oUiRUugas1mqN/UkLbPAs3puG3ZoQ86mY7EhPl78MeRt1i+8YFUurlYCZQgA5Tft2jfFb0HT0EHgz6k3irReWPQU6hrr1H4ef0p7Dj0CGdve+CVowxWrkoRRsbllDmMjPufcDUr9mA7eaXgmaUHzly4j2Mnr+HIiStCx05cIl3MpSNHz+K3X1cTgPWFmRmBlWlXmJqYCw3oPwinT57He3tX+HoHi+u0j1cwXjx7i/PnrmDjH9swcOAQKQnfzAKmphYwNukqZELvJ0+diz/3n8bdR9awdw6Dk2c8nrzywJgJsz8NMKXLootxb/yx8wJuP3LAGxtHnDhzFeMnz4dZt74wNO2FjobSOLXvIo2TWY+RmL1kJ9bveYA9f73HxaeJuPVOqQEXXVjR9apceZ2jiy9pundcLS4Js344giatTNCstRmWrruOs0/jcfWNUtyDeP917T0RDz8ocddOgqRrlnKcup+A+/Z0z4oEnD2DUadW1TwhisXoGHhmmwJHH8A7BAiIAly8YhEUloz4+CwMGTQMJiaGWLhwNpo1awEPZx8EeAQgKyETw4YMQ9kyZZAQFA5ZaiLi/AOF9yXG0wuxnp5I9fbC8KGD8PNvK9Cgbh18V7gwZs2ajvgQH6Txw0aHt1pel7zhYhpwUXldUt89RCpDy/uXBC4vIQvxgDzaX5QwRpgHLm78RWzTcAsjZNs9RBbZC3k9KjnKCQH7eCiYrrJUoCKkymXJlc/CAGNzG6d+/16sz9nVS0QVsuxXl/RCi5SQX4Ck/BdnAac7eLLrNxT67ltM7G0K2N2A8uV5rQT9/xa4nCRwOaHq43fsqw38L+srwPyjAKNO5Kf3dlekimM3N+b0grmnCiV7/ZfwwigfHoDy1Rkoo32geHlGFUZ2JieM7PUVyF5chNzPHtkBDsigzzkAcz8nOe9TAOPqogMwERqAiSOACSKASdEBGA574PAHbYB5rUrMfKgNMKoSpHyT+UsLYA7dlgCGw8gYYFadlhrPMcAsPSQBjGhoeUAqpcz9YBhgOA9mnApg1A0tRSL/rzq9YJbk9KdggOEeGKsOynH4ioxgRSlK1RYMYJQwHh1JhuFaVKvRBBUq1UXh4nVQtKQeFa8putJ/800hdOliCEMjY3Ts1BlVqlbDt9+VQLGSdQlqeqBMJUMUK1UPxUrURdEStVGkeG16XxuVKtdGmbLS+8LFSEWr47tCpVGzZh00btwURYpVR63Gy1C9wVyUKN2cPteg/5dCrVq1YWBgiGHDhqNz5y6oXr0mqlathcJFKtK86qBc5e6o1XAJQccVGPYMglGPYLTqcBXV6yymdW6OMmVqokSJUvj220JiPoaGxhhCN92OHTujWrUatD1FaDmV6CZTIs+NvUixFmTcNaVlVabpCoueIWIetO1DaX14+6tVp/Wk7ef1L1G6GarUHIX6zdeiRv25ZKS2lMaBxuBTKlJMGpvKVSQVU40dj2GO6uSV1j5S7x9ez4YNG5OxUBa1m81At/6/okGj1rQt5UVDR/5/5y4GMDA0EtvDMe4cslSmbEWULlcLFap3QQujZejc7yj+U1gKqaracp3oUq8JBZslNVHl/BXTmSlobLYPpSq2QbHStO9L1clXhYrSOn5bmPZ7bRjROHLiOS/72++KokiJaqhYfwCadD8Aw6ne6DjWGvWN1wtYKVamvvidWHc6Dgxp3YcMGUrzqUX7sboI0SpauiZKVmqBmm1moeOYNzCZGSI8N10Xpot51TNcLeZVpGStXPMyMDTE0KF8THQS+7Nw0TI0DjQmtZqjW5+xmP79TvSY9hR1Ov8iQsyKlalLou0pWwfFdVSCX+mYK1S0tBhrI2MT+q4mOvbfiAlrIzB7ewZmbk4kKErAzI2BMB78ByrXboe27TogODhYgIj2XwRdrz4XYDjMTAo3+1aMk3qMCxUqgtJlK5MRbEwwIz0J7zl4HroPGIOSpcqJimdFihanc4WPD2lchg0fjk6dOokwtsJFiqJiJTpP6zRG3yFTsOPwQ1x95IeXDul0nZQjKYWul24KATB87XRwS8LGrUfQvoMBataqg+o1amlUQ0d8LpYpU5bOJRozIyMMp+XWrFlT9AvhJHIjIxOs+n0dnj99I8ofX7pwHQMGDEaDBo1QqVJl2rbCqF27Nm2vIUaOHEnb3EXz+9Kly6BO3Qbo1XcIvl+6CueJEm7cf4+RY2di2icAhtfJxLwnNm3dje+X/Y7ufUahZu2GKE7XFF7XWrRMHqfhI0bQ9YDGqUYNMU5lylVCjdqN0cV0EJauPoPDV31w8VkKHr5X4LEz3RJtpXvHFdVDsCsq8b3koqo6HD8Yu0KQ88u2R6hao77UiLJWM7pO11I1Zf0PzHpPwq/bJBidunAHXrgTFBEEPfwAbDliI/b5tIXbsG7fQ5y/+gg//vgDLj+Lw/QFG3H+gR/GTP2RtuM7vHVRgG59OHnhLY6cvo+uBGdnL9zCO2tXFOUk/t3bsWvnTs0xWJuuy7u27kS7tu1QliDv9XO6AcqyEOHmjWgvb8R4eCLG1Q3pwYF4b/0a21f+jjAnB0SH+CKN5WIvSiZL8JI310UXXIS35d0jZHq/R6aPI7Kj/AhcQkTflQwClfQ3DBy3kOX0DKN7maNU8WLCuyLTAMzHvCr5wIq2V0ULUjSgolK23jyWKwJgwm4elZp8juwHON6H4u0VKUT+Y00nP5WQT//LImjpZ9AWhQt9B8+zZDy8vfTJcLFPwguDy0fgRQKY418B5n8HYH7AV325cGVNTi8YNcBwToz1BSDQnt7/IeW+vL8FWJ6RQsqekgUf5UlX2P1EAq+hdH0OxeOjuRtaCoC5DNkzOol97ZAd5ISMl5dz8mDe3ZeqiqgARvSD4RCy91aaUsraABMrAMZTAExieDhCPfzzBRiOk+YwA12A4WotXLVFDTCcxH9FVb2HbzZqgOFk2UO3c/Jgtl0G1hCzPSR4eUJadlBK5OdcGHUpZa5ExqWUp2yTAIbzYLgSmbqhZe/fpYaW+gBGDTHtxwGPrbMwbZUCBhP0dDqfoh9gOg4JQaO2C4SBYWNjC3caK13du3cfRYsVF8Yif87OzhYGE78GBARgwoSJ+I8wmCTjuHLlKnjz5q3m9x4eOfM6f/6CmLY6Gc2Ojk4IDQ2FqakZGRpFUbxkIzLkq4l5/LjiJ/qdp2ZZamVmZgrjYunSZTBR/a5wkUooX7knWrS/SnqKytUnkbFeQxgYP/30s5gPJz3z79WGCifpJicn4+3btyKRt0KFCihWrCgaNaqPfv26o2XL5mTUlZHW5cefcs1DbWTmzMMKM2bOQsWKVUT53eIlGxLQ1UeVKrXw2vKN3jG9e/ceGYvFxFjMnj0nzzipNWjwEDEN68GDh3rnxfutRMlSwgD99dffRNjR2LFjhfFStXo9VKpSTxjso0aPgYuLq9hnvO7q8eDp4+LixH7maXg/Fi5WGaWrGKJkeam8b/Vms9Gqzw105zLCql4q3VVd6k1nJKJep5UEUGXFdulbR1bz5i3EOjo5OYtlqseSjfH9+w+gfPkKov9K2RqmaGzxJ6o1n0xgRnBTqDiMjU3F+mmvO//xPklKSsKTJ0/FccjQULh4BYLyYWjSbS+MZwSg/ahXqNxoOIFLdTEvU1NzODu7iHXQnhcfa5wIz56QuXPnSXBO03NSf/XW8wmu+tPnYjh8+EjubfPIUbNmzQU4LF22DAGBgVi/YQOBWxW07rYcI1a4YjrBy4I9Mjr3lRi26Akq12pL+3gYVq1aLQBG15COjIwUADNs2DChggAMG+5ubm65ti8+Ph4HDx6k47uROC4YUnSBnX936NAh+Pn55To+1OPy7t07TJs2jY7rqihdpjxatzfBnMV/4ObTILxxykJIZBZ86dpo5yaX8gddEvDLyu00jjVoPOeK41uflixZIkBj+fLlYtnq5WZkZODhw4ciLK5kiZJo26Yd1q3bjMNH/kLPXv1Qtlx51KlTB7/99pvIzdBeZ/W1gsd08eLFqFqtmriGVapcFWMnzsOOvVcwePiUAgFMZwNT9Oo/jsClkfBY8djtP3AAvr6+uZbJ79PS0sQxOm/ePFSl46d4idJo2LQjhk/8GX+ec8aUBTvQe8hc/L7jMW7aKEUpaxZXhBN9xdSizxdeSblKs1ecFvunWVsLnHuRib2XIzF+3mZ0HzQ/1/6bOG8bHjhKYHTLmub5JBytO3bLNc3j187wjwOeOQFOYcCEmb+hZMnSOHbJHhOn/4BChYvk9Cei6/j8BUthYmKMzPRUUUZ5+7Y9WPnbGtTgHC0a004dOhLcVsOKn3/A83sPkBIYihgvL0S7eSDB1wcZcRFI9fFEirsrZOGByPB2QzLdn5Pev6N7tZUqWf+1/jwXeyk5P9X6MTI9yQ6IDkB2qKfwumTYPwV3vk9Xh3+pclfgaYnJA3uhUvmyoopptvWdT3tWtEBFL6yoku3zJtyrdVlHkldF8fYqEl9ewPieJmI8f5k0jL67DMXr/KqHnVfpU8n4ZEvZXMWTHT+jEMHn1L5mgBsZHm8vfLnH5ZPgciIXvEgA89UG/jf1FWD+LsBc1gMwt1mbAR+6itpekbwwL08C4S6An5UEMu/pQpNMNw23Z1A+OCCdJLkA5oKqQdNlZNEFRh7lg8z3j5FhqQojE+UNn6nCyPQAjKOtqpSyCmDoZh7l6o70hGgkhBHAuPsRwMQjVg/AcGw19y5w800WJSW51r+Nu1RtRg0wnsHZomylOonyoiqEjBNkOVGWSymrG1pyIv/mi8CWS0rYecoIbBRSPxhO5CeYWbxf8sDM2QVM3SYl8o/ZmNPQcuBqApiVqoaWS7UARqs/BT8F70yA8tKODNcV+gFGH8SYiSpiwRg4fC6qVa8NHx+fPDdyviGfOHEC5ubm4sas+8fGTSAZapMnT9bc+CpXrgxPT888T5PZiNq1axeKFi1KBqSz+M7KygqtWrUShi2LnxTz/3R/q/vH/w8LC8PChQvF79hDUra8GZo0n4ZKlWoJeGHj6FPzUW/jxYsXBaCxp6Zo0TL0WljMlw3BgsyDja0nT56Ip8Bq4OAnw/p+n56eLvIaypQpIz05nTpVjI3uH/921KhRmnFlA5XHW3fdeV4MYNeuXRPL8iIDYuDAgeJJvHpc9f1W94/3Pa/Hli1bxFNr8RSfxuG7wlKIUQOjjej7kxLms9JEvorRpCD05jLGcxhgfhHwdv36dTEWun8vXrxAmzZtxDbp+2MI2S/Krn5DyytF8NSeQKSy+Pzzzz8LY/xT687VpPbu3YuyZcsJj0y5WiZoYrEHlRuPEB4enpeDg4MwND/1x8vjpPgOHToIiGWw4vXiMdmzZ48w6HX/Hj16JI7l9evXi7FmKFy6dCmKlqiIZkazMXDBK0xZx16YTIIYBQbPu48yFevj/oMHGpDUBzB8vPDf9u3bPwkwa9as0Xue8v95fO7du0cAUkV1bPxHGOP8ntdT3+/0HeevXr1C27ZtBXQ0a9kJv204gRtPgvHBKx1RcZmwc1eIhz82zkn4WQUw+R3jDCz8AGH37t16j0/e9jdv3qBJkyYoVqwYWrduh+YtWqEwGdpcca0g68z728XFBYMGDRLbWqFiFfTqNwoGxr1pvaZ9FGD4wUDVGvVQvVYD4eXhZfI6f+qPt+X9+/eSR4zGqUTJsqjbsBUqVK6FYsVLo0HTzth7KQCXLKUiMKIqHL0//1IqsnCBbp8Hrsfj0lvpMx93I6b+gVsOdK8huLlqQ7+j+86m4w4w6DoCxWn+I6aswr0PkheHowM4lOyaZQpq1W0m9vWw8T/grm06AqMIMr3leOUJTJ6zWmyXGlyqVK2JK3cccP4aQX/lauIa9eD+Qxw5sh8/LPsZqclyZKfRtcnBDVs3bBG/6dHDAr+v/AVrf/wFiphYxNC1P9rFDWnR4UglaIl1fI8EV0fEO9rTvZng5YMNyVoAjEjW1wcvDC5v7yP9w2tkxwWJZpGZLlYELfeQZnlL5LTkTbqnG6/7S0zq3x2VBcDcIoC5na+HRRdUsj7hUcmdt6KtizpJ91I4WDaBCd4R+NhexwCj9mKsTv1GN2v7m/kDiqofnjas6A0Le34acLyFi6sWoEjhQji3ZiGiHx2j78jweH1WApK/ESqW2+OSG1y+Asz/DMAsx1d9uTQAo11K+Q5Z4FfI6vZ+KRouiaaWd3dIeTAOZNGHOEpio8PuJgHMfqkfTB6AuSguHlkv6NXHDjL/96KzLZc6zPImYyzcW6rpLhL5n9MF8LVIBMwBGAdVJTIJYPiJEJdSTomJQriXvwQwYdEI9gnLlQPD1Wp8/aPh5Rcv8mC4Nr7wwqjKZXJJUa4ww83FrqoARuTBPJcS+bnfAoeRHVDlwXA/GJHIf4quLX4ynHgoAQyHkfErA8yiP4G5BDHTtkv9YLihJZdTVnth+quqHIlqZIu1+sFoeWC4z8We89lYfySbDEv9AKMbSmY6QYlek4MxbNRcVK0mAYyuccc3cjYuQkJCkJCQoNcIYcPo0qVLKF68eC6A0Z0XPyX95ZdfcPr0aY1nxdLSUgUwkpFuZ2eXZ/78lJ2NBv49G7rahgkbMAsWLBDGaYmSFVCrdhOCl6JkZL3OAw48H34i6+3tLXILtI3f6OhorF27VmPws549e5ZnHrzePBb65sFJ2Pv27ct5glmpkjDYdceBjc/jx4/nAhg2dnX/GOR0AYafKuvmSPAyR48erTHyXV1dBcCof3f+/Pk828HrxADIsMP7VdvQ5X2uHguGl8JFK6B6s2kwHO+E+l3Wo4Iqb4U9Ls26nYDptCDUbCU9DWaAYajShYH79++LJ/jsseJ11jVW+TPv+44dOwpjjT0d7E3ZsGFDnml5rHkdGVB19wGP48mTJwlCiwlPDMMLwxDP08bGRi9M8hjwPtUFL4aUu3fvCo+i9nHBAMPboWvYM0AOGTJEPJnnv/DwcAEGRYqXR5Mu09Bv7hNMWhuK2dsyMH+XXAUw9XDj5k0xRvoMeF5fPm55XzEYfQpgeL34OOTx0YU+nobPIQYG9bHBBj2HiOkeV+rjlMeYIUrbwOdxeUDQxSDEXsqBw6dj34lnePQ2AcER6fANIfhzyxYA89Pv22i66vke446Ojjhz5oxYV7626INftReFgYkffhQpUhTt27fXCxJ8feB1Zs+u9nnH+5mPr549ewqDvVbthuKaN2XKlI8CTFGCJmHgk9rRMtX7Vvf6x9c7XibvK/Ufjykf8zy+hQoXRYv23bFk7XXsvRyOwzcTceJBtvDcM7yco9vlmn12+PNyNK4RnPy26y1BThes3u+A00+lHJehkzcIcOFy/awTjwh0LCXY+X33WyxZc0OEnLH3Rp2f+YCAZsJsKQRx7oqDeM4P49zk8AmV4R1tyoiJy8X/LHqPQr/Bk9G0eXt4BEEk/T95+QE1atbGX39JYVDsQfVw9UNMSCwSIhKQEZuGv06cwsXzf4n/792yDfKoGHGvTQkLRlpkCGJdnMWDRI6I4HsyR0eo4YX7vagBJiff5bmmx1tWgBvd532Q4fiagOUhIizviRBybqeQG144NEzysnDVLwEw5Qhg6PP/x957QEWRNe//3zWsaVfX1VU3qbtuUNecEcw5Yc45B8w5YhYFxAgqQTERREVUjIhizjmAYlbEnMjMzPOvurd7phkGRHffd9/z++s5dQZhpqf79u3u+tyqp4qrmWqjLCkjK4qlgBZLsOKfZoUwy4L7jSZjzcqNvejWsAYK5cuLuAPrZOnjFMCiWLrpX2sVM/3OcMwXL/Z4omRRWeb6z5+/h+fkgYhjkDnhJ0BG2KF1pijLB6FltbHKWNrmIeyzD/zvGgHMOHy2TzcjwGgrkTHAsDYm4iA9nYIlwLAOJnixIuin1ws7gBd3YbgQnAbA0E3gMEHMIX9RKz3xaCD0L+8hgW9YdANLjr4l6rZzTqwJYMLEzTAFwGiF/DfC8fR6BBLfv8TT2/cQ++aliMA8IoCJj3mLRw8YYJTqNgQx3L9AlFOOSBDC1FNKGhkDDKeQXX+QbOybwJEYFWBWK2lkDDDLA00NLTmN7OzNJKwhgOH0scleEmDUNDIGmP6LZBpZKjH/dNndO4WY3ywKYz2AQGeEAccuJgpQsemVNsSokRgGmPrdH6Blu7QBhp0wTrMKCAgQ4MGrofzANnc+eYW9ePHi6QIMOxbs/KkOLv+dV3NVgGGn29zp4u/ilW3+bo5w8KqmdruqM1WkSBFlNTkLOUyFUji2KrzwPvJ2Vq1ahdDQ0BQwxN/L0aBy5coZj4EdN/Pj5P3lbbi7uwvA0Tr//Hd2IjkPXwsw5o7pPwkwfH4cHBxE2pP2cyrAcNTD3Nnm/WFwZEefj4PPrzaiwGPB32Vtba189xcoXtsTOXL/mirtiC13wWrIked3BWACUwEM7/M2ctJ59f/w4cNi7BkYzP/x/OjWrZvxOzlVieeRuRPOURQ+BwwXhw4dSuHM87HxmPNKOUNL1ux5kYWsSZOmqcaOnVTeL3ag9+3bh+vXr6cAHP6Z96lLly4pjtcSwPA85e0wJKn/2KFVAea3Sj3RZOBedJnxCP2d4jDYRQGYbyXAMOCxM28+V3gO8rjt2LFDgcq0AYbnEF8LvC2+VhjMzB1zBnVHR8cUx2Np0YDHnSN7DGW8Te21wN/FUVcVKn786VcMHD4H/jtv4ebdV4i8nyDSyD4EMLxv/N0nT54Uc4KvpwsXLqS6b/Dn1IUBqe/5QlzLlkDH19dXLKZw6hnvo/Yfgx2fo1y5ciFT5swEJVnQvXv3dAGG9Tfqd1pa0OB5zN+3ceNGMYfMv5PHjaPOHBH+5ttCaN5pPOZ5XIL7jrf0rNCJqD0/MzafBGo3G4Sif1TCrJXH8O13skTxV7nzYaLzYRT88Q/8UOQvOKyJwGr6zKqdGpDZI6MxnHLG5fx9D0mI2ULPpl0XZa8Y3v8Ove2x92KyABtuoHki3ICl6y5i6nxfnLtL940HgJfPcZy5moArt+IR9VyP0IMn6X5yDksWLxfNP58R2Ty+HYWo24/x+OYDng14//QZ2tm2wqI5c5H0+AneErzEPY/SwMtF8Sx+c+mcqBKqAowQ7hvhJVTqWfmZTgCT9Cgckdcv4fzJo9h4+BQmr1iD8zv9EccZGGzHtgtL0JY25rLF1w4QwNQhgMktsjeS6fdaob3ldLDU6V8mcb2fRmCfhtA+zRLGG0Tfu/PrnFC4YH4UL/KjSPMyhKVfIeyDkRNNBIUbhD/cuhSrxvRGrhyyAW6TqmUQs381EsjiGWbovQij7YasTqMksoyw4BBtL8zb2Gg8lfHvhbkL++wD/7v2GWD+LsD4T9cAzBzZC4YBhlPIuJzyA+6AtsoUgdlLnvo+V3qvk6jIYbhxSPSDSQtgdOf3IZEgJuGgP5LCjyP5wRVRvz35yU2R/yo0MLxakwJgjlsAGCUKcyMCCe9e4tnt+3h69yHi3r2mG3EU3r1+hadPnhsBho3F/DduvxHllM/fSBYNLdU0soOXDHj0IhFhl/QiAsORGM5j5pU00Q8mWD5glm8zVSNz8KX/Bxlw4VYiZq6XOhgW8o9ZJcsps5if08hYC6NGYYQWRmlq2USJwtTV9oQZoTTaUwCm3WQDjlxIRKXOBCh9/hmAYaeA4eWHH34QN0d24M0Bhj/DTjCLb9MDGHZOeHvaz7EjogIMOwCWIkDsMPI2OW2Ft6F1RNmh4FVR7apyo0aNhNOjdUp4dZdT4Rh0+D18TFqA4X/s8KnAwHn3DEFah4WdVnacixYtKt7Djov5NnhfVCf8vwEwHIHicdPuJzvCKsBwSpU5FDKscMoc6wf4PXwOzI+DxeMc/eC/M7j8UHIAsubIh8qdT6BMy53SucpfBnl+rIbfajhJ5zLzlxYBhv/P+z5w4ECZq0/jY0nvwcfCegj1eDnlR02f0kY6goKChOPJc5IdUvOx4/+7ubmliJrwudeujvM/jqLNnTsXBQsWFKDHkSvzc8Xzz9zhtwQw/J2bNm1K8Xl2btMCmEEEMC0G7Uae/L+iQ4eO6Nu3r3B+LaWQcWodp0qq8yotgOHjYcjJmzevuFZ4Pps73LyfDK1Zs2YV26pbt26q8VMjo5wWyuJ9fuUIkPkc2r59u5jjeb7Jh9YdB2G13ymEHHuK6OfvhJD/1KW3GDfFOU2A4e/hew6fK06B5HPAwGh+D+C5ydfd119/bby/8Pw0HysGW4aqQoUKiciK+XjyueFro3r16sZz2bVr1w8CjPqdPAbm7+NrlLU7/J0MujyHtWOuLoz89ddfojqcVb1uGDs/FC4bo7BqRyI9KwziebGRoKLbsJX4+dfyWLblJSrWaI8vs+dCjlx58XWegmjYRkZKJiw8B+8DgNs2qbXk5wx/niP/bBvEcyge1vW7Y8jkjZjveQwT5u8SAPP9z8WxdlcU9tAz7P7TRIRe0GPPefKBI+m5donuzwQxNx4B5wlsLt9KEKWv4+IS8e7Ne7x+GY8nj17hHsMLPR8f3XqEl0+eIubVc7y88xBPbtzE7bMX8CLiJuJfP8PbO7fw4vIls+jLWQVgTqTQvsi0sQOIOr4f586ewu5L17H6dDhcL96Hx/VoTPQLRq0OPRC+fR3eHw3C+yPbhMUdDUS8mZaFu953b1JHRGCS6P86hhiL6WCpU8AYTizqUz4ELKFSk8KNJY12gU7QJXo94Y8bm5aI3i0MMTiykQAmo7DirbE00r8ISnCUe8T449HOFZg/sCP++KkQcnyZVdjXBDWDbevCcMKHYGqT0LKkirAQlODwWsTsdMOrbeSIXNxC7/WTFuplBBZz++wDfwaY/zcBZscCGZFh3UsoXRw7nVMCzD430cwSzyJgOLxR9oJRLkwJMBuRfMgH+sjT0EdFIPHcXlFdJPkxOcUcfbl4AHHHd6UJMLzC81or5FcAhqMwCe9e4AUBzJNb9xAf84ZuxlF4ei8acbFvcVfbY0BEYV7h6q1YEYU5SwBzUimnvI+4LOplIo5e0RtLYXIFGRZfeu+VK2IijWybFPMzwDj6S7v5KBGz6H43ebWEmLEEMKNWSIBhMX8/pRqZGoVRtTAtNFGYFE0th8qSytzVvP4wA9bsSMIIRz2qdksfYjIKMPwgZycxZ86cRufN3NnlBzY/pGvXrp0mwPB7eKVV6/ixQ8Errwww/Jm0AEp1pFUn3jzNhPdR1QekpSnhSMX8+fONaW6cymbuaPN38Wf57+wg84qt1mFhZ9LFxcU4FhMmTEilheBVdxbw/rcAhsdZuzrO+8uQpwIMR6/MHXf+fk9PT+E0qpBjfk75PDHksJ4ke+6iCrCUw++17VHgz07i/9yLpdFUmnt2b4Tmh3UmlgCGgZchSY1M1atXT4yTuXPN4z9t2jTj8XIndPPjVeFLaI2U82h+rvn7OWKhNoBk44iE+XlgYGFROv89X758Irpn/n18Xjhix6v16QEMO9RaOOd/7EBrAaYxAUzn6Y/Q11ECTJuRx/FLqRb46pufULp0GYtllFUR/4eqkPHn2IHn6l0y3aeERRjgz3HkTYUB1hfxuTd39ENCQkSaFr+HHXO+fszfw9GmqlWrCkE/p5Gt8D6I7QceI/LBe9x9nIgTF999EGD4mLm3iHq98Jw3n6881hwNYjBTFxfMr031HsQpYiqYWarqxpDXr1+/jwYY9Tu121MjSLa2tuI9fB9TixBo94vnGRfV+PLLHKhEYDJs+g7MX30XboFxBCAGASECRBhC6NnhcwQEOr2Qv+CvsHe9gDzf/mDc39rNhsN1ezKWbZMLZOIzuyGiMutCGWLeo5JN21RR0kI//Y6lvpewft8LTHLch6fvyWel5xmXWA6j1/P3gIWr9mH3seeIeMxZBjRW9wheYuLw4tlL3L71WDwX75NFCYvC+9ev8PJRFMHLbbyKvIdXt24j5vkTvLt/Fy+uXBF92FIAzMXTCryYxPtnjh3GzuOn4HXyClyJoDyuPYFX5Et4332LdQ9jMdZ7K6rZtseEUcPwdL+/sGch/nhzaBPehQUg7shWxB/ZggQlwsIRmF7N6qLAN7lFFTBwGpmAFBVc1OiKr9EYSnCUHs4nAkRPFRzflL6FqeWKNwjTH/dD8IJxmNW3HaZ0b2m0ab3boFeTmij/R1GUKVYYfxYuRNsnKDiUjpA+w6leqQ1HNojtv9+1CmM6NMaozk3QoVYlcf7b0+vG6eQoHCPn47C3ABaj0e/09NrapgKsShbDtH5tMbVrMzj0bQPdXnJQwtbIxuOfAeZ/DWDG47N9usF3mqaZpQowDhJgWMx//4y8QCwBDNvjKzDQDSE1wPgIARyL+HVXD0P36Dp0T2+SRSLp9nkZPj65Rza0PL3fIsBwrq0Q8l++KG6kJoB5SQBzD9G37ioA8xhP7z9BbExKgJFRmBfGNDIVYLgD9YEL5LC8SsSxq3pj12QGGBZjrlVSAji0z2J+bmgpyilvkoL+y3cS4eQve8NMVKIwLObnNLIhSlNLFvN3d5RNLVOUVLYHGnBFsvGWtTAVCEomuukQGJqEsu0lwKQFMRyFyQjAsMPDlYlUx58r/lha/WU4YachPYDRpjnx39jx5LQMFWDMVy9Vp1ZNnWHjlWFzB5mdWk4dUZ0yBgtzp5adJ07lUFeex48fL1bIWROg2qVLl4zwMWbMmFQOF6eL8Wq46tTwe3j/tNtgsTCvAv+3AIYdMu0YMyywU6UCDG/D/Pv5OBgO1O+3dE7ZieRz88cff4oSxl/mMvWPyJw1OwpXGo+6o2LRcBJEpa/0AIa3zdsqXbq0+HydOnXEXLCUjjNr1izj93AqlCWA4XPNwMHv4dVvdizNI4LszHIpXXVbloop8Lnq2LGj8T38GfOIj+o858mTJ12A4Xmg/ayqrVEBpljFnmg4QAJM7wVxGLhIjz4Or9HSLhS/lLZFufKVLQIMO9IfU0aZo4/pwYAazVCPZ+nSpakgnOcLA58aGWXg5HNjPn48pgwADDBNW/bEEo992Lb/Ps5ei8Hrtwk4du49xk9ZiO/SABj+Hk7b06boMXxbihiyjksFbr52LS2icBSYi42oMMHXo6X7ydSpUz8aYHj/temi2jFnuBF9dEqWFOfc0iIMg3ZWApgK1m0xeOo2zHa/iSUBsXDdZhDpxmyuinkTiFSp1Q1f5SmAjfR8cVj3HJOXnUbVen2R6+vv4LLZAE961jj7J2L6yttw8I6G4/poLN4UjfqtxhiPLV+Bwug9ahms6nZBm54zUL4a96+SJZiDdwdj7+mX2LAnGk3bDEKJUkrqbMEfUeKvcvizRFn06NUPz1++xi2imft3o40Awylkzx89FTrSqPA7eHqT7PotvLx7B4lvnxO8XBVp2wJg6PnLz2F+HnP05fqpEwg6dhruJy5j+bnbcL8aBa9bL7CGgeVBDDY8jofv02QEvNRhlKcf6nTpg0qNWuDEBlfcClyDO0FeeBi8FtF7N+DlAV/EHApAfNhmkWqefHQr3h0LhK1NZeTL8zUeB3kQlGw1li4W6V+HCFZO0QP5qNSh6BleLmxH0mEfHHWdgem92+LJLk883upGttyiIWwDDEc2CiE9R1FwIRBd6ldXimJ8YbIvvsCXWTLj65zZkSeXfH46De4k2kzoD3waqJhE9WkbDpJzcZacjAubxc8HXMajoVUFdKQ57D6+H43LUjwJcBEWHbAQ0duXoU9jmS6ci/Y1kyjRnUnO+0bVaYxoe6dpnAhasH+VYu6ffeB/2T4DzN8FGJ8PAEyYl2xcmQpgVogIjOHEJtETRs9pZFqAoRuLXB0JQFKor6wYcukAdM/vS4A5vlOI+rQAo/aCSQtghA7m2nUkxrzE81t0wxUA85oA5lGaAHNbSSMTYn4uC6qUVOaGlk9eJuL4tZQAw3nHXI2M08g4nL9yh6xGpqaRzfXhVDM9Tt1Iwjh3qYNhPcwYRQtjp4j5+2iiMB3myiiMWlK5EVm9CWZ9YRQtDFcim7NGB5/dSSjZFqjdN32IsekmAaZVOgDDTgc7OSyeVZ0nSw9yXo1ND2DYWVEdW16Z5rQnTsHi1XR2NtgsObXmq/KWROL8f9YyqCvuHD3hXH9zR5Tz+VWdDqfjcF49OylaUyMwqmNj7khx+pLq2LHjZWkbajrbfxpgeKx45Z//cbob60F4PDmViVd8VcfdEsBwVEGFUksOMX+G9SoVKlTElzm/w0/lh6BIlUko1WwTao94g3qjCaZpHlbvdwN5ClVT+lIQwASmBhh2onlFn9NoVOfSEqxqhepsrGP4kDPLEGkOMKpjqc5HNp6Paklg3iaPIwMMFz9Q38OaGvPoHh/L5s2bRYpQegCjaq54/xjm+RxwmiI72yrA1O8nAaYXAUy/hXoRhelmfxclq/VB+YrV/hGA4apX6cGAqtVRx4+BPCMAk1Y0g9MCVYBZ7LFXAMypyzGIfpGI89ffYdzktAFGjYJpzwFHwSydc4ZWdZ/5+NMCmBo1aoj38FyzBDDmcyyjAGNpUcR8zDnqZQlgOHrFqYoMMOWs2mDgpEDYu0VgoV8slm41iCi9WnafzZOeIVXq9ES27F+h97jNGGy/G5OWhWPFbsDJPxb2qx5hwNRAzPV+heLlG4v3sWXPmRvWDfuJ1DP1erTtMg5dhyxF7rwFBfyUq1Yf5ao2RWDQdpQuXdI4Dn+VtYFVzaaoRH+vUKU2KlSqhRmzZtIYzIWfzza8fB5rBJhHkY8RF/MGzx88wpMIepbeiMSLyDuiyueryFt4cfWqMfpy5fQZHDhxDquOXoL3hUisvPIYXjefY82dN1h7/70ElugkbHqhw7a3euyON+Ag3a76Oy1H0wEjYd2mMzrTvfrshuU4u34pLvosR/jmVXiwfTVeEMS8D/VHIkFMUlgADKe34/S6hfg+/7fG47Lv3R7xx/yhP+IHA8PK2UBcXeeEhJC1wKWdwMlNCHSeiHpl/7Co77NkA5pYIy50tQSFA/QQPxeAttXLIgv97f2O5WSueBu0DG+3LRX2jgDhzdYl6GBdDi7924p0LqFHIdhIaVqdyQcsXZG9JjUs1EukgkX7O8F7wWR4rlyMnMpCn7lN69Yc70Pc5THQ6/TuchGsXc0K2L14HHDMGzhE29yzXGiaP/vA/zLA5MgzAZ/t0w3rJ5HnPlOmkQkRvwZgguj1IE32J1cJZhwlwHAjSy3AHPUFom+kAzCbhNguQQkRx9FNSvfyvpJCFiyiMGrFElFK+exhEZpWe8FYAph3UQ/x7ukTPI24jfj3r/DkzkNE34uiG/JbcXM2TyO7eeclrkbGpAaYV4k4eUOPHSdld2UW8nP5Sm055ZVm1cgYYDYe0OPczSQBLtooDKeRsRaGSyoPWKREYRakjMK0mC4rknEaGTuQdUemjMLY9CfYGW+A794kdJuihxVXG1Mgpmbv1ABj3f3DEZh/CmDYMVSriXEOPpd75YpN3HuC04E4/cySk6QCTNu2bYWxU2u+Ss7OKDufqr6FG9mZO8j8MzsS7JixtsLyw+kL4yvvD+tZzLfBwMDRBN53S9vgkruZMufAF5m+FH0U/tMAw2PMsMYiYk6ja9asmRDf85jyebCURqQCDDtvPKYcYTN3CFVdEzuEXEo536/NUL5dMGwG3EPd0YmoP8kg+hNZDz6HbLkKIvOXX5HlsggwfPycysYO3scADOsVzCMIqjPbv39/475bEodzOhUL+VWQ5GPhucPzhI1BlIFW6zxb0m3xXGNoVjVgaQEMf47fy9tmKGANBqfMFS7yC3Lk/h6/V+2PBv33odM0FWAMGOCiR89ZUShZfSAqVLT6rwGMWnab38NwZul88XXCCwE8xhwBtRSBYUBgzZIpArMXQSH3EcqleqOScP/xa4yZ+M8DDEdSPxVg+PrlVNKPBZi0xpyjnXyueZw4spNWGi6nnjLAlK3WBv0mBmLK8gg4+sbSc8Egng1ac6fnR/WGg1Oc8yxZsmHwjH3wPgp0sJNVvyrW7Ioif1hZvA9Z1e+F8U5bMG3pUYKXQvj+5z+xyOcmtl+AqHJ2nZ5rlSpXQa+hizCCHkRh9Jg+dw+4QHb1AV2LdIu/dfeegBzbFq0RHfUGD+49xd3IKLx88hzvX73Ek8j7AmCe37qLuDfP8Yru7RfPXMDe42ex4cRlrDkXiRVXHsIz4pkRWNY/ioPPk0T4P9ch8I0euwhYDtDt8RidpnN0Cmg3MHLFerQba4/6PQagctNWWDlzHPYsm419y2fjiIcjzq9fgrtbPfBizwbEHvATOtkk7nAf5ie60h9xm4nlkwahhU1FMRbPd6wCyNeIO7geYa72yP9VTjSvXhEjurVG/5YNULRYMTgudMHiJQuxdJkLFnHTTrYlls3JxRHRV48h9t4FxNw+h9iHlxG0aR28PMi3eXpdWjQ5CtHXU9rrSIAbd5/cCgOBj4EAKLV5K0Y/EySlNvo9a1j2roBhz4fMTTFXGTVh3+tyMHw8lsBlSEeCqdZwGdCGXttg9aiuBGPu0kJWKT+vwuopfVCj1G9iHAe3qofTgQRuj6+LhefPPvC/awQwE/HZPt2wdlz6AHNgpRTy84UTTF75bg3A7F8pL67wMBhuhJmaWVoAGM5tTTi2FfFHA5EcFY7Ea0dlFObkHo0O5qBII+PKJrIS2SkhGpT9YJQ0Ml4ZiryFBAIXc4ARlcjMAEZGYZ5JMf+teJwLTxbVyFjIH00Acypcj2B6GGw/AQQelbX3NyhlMRlgOD+Z08g4X3kxPZicA6SY//DlZPiF6jCeIGbKatkTZuwqE8AMWiTF/D0WyChM+7kmLYyIwrCYf1zqKExdgpi/OgLbDidhmpsO5TsRvPQzRWFSQUxPAyq0fIgqNQeRg5Y2wLBG4u8CjNr4kp1IdmbYuc+UOSeyZM0jKodxWlFaAKN1sNiBN3dw+P+8XTW6wq8cPbDkcLAzxI4yO/xq0QGjfZEJX2b7Htmy/yC2wRENS6uu6jY42sHAoN1G5iy58FWecsj5dXEUKPBjmgDDovJ/AmDY8eKx51QqdvC4F0uWL2W3+/QAxvwcmqdqac+pAJiijVGm9VZUH3wT9SbEoeE0CTCtaX4WrjhESS3L8Y8DjCVnlkE0vX1Xx07rGDNwsj7E3DjNjKM4PPcZQMwdYwZvBpiffvopTYBRGydyRIJLjrNW44tMmUXk5et8v+HnUm1QoYkDGg44gPZTCWAc4wXAsPWc/RSlbIagfBoAk1ENzD8NMBxJ0M59/pz5vvH+cvphiggMAcyhM1xKOQl3H739YASGr4+PBRhLAGkOMGmlkH0qwHAKmKUx5wUZ7b7wfLFUOIEjtbm+yoMyBDC9xwdi8tIILPCJxcIAg0gt5kqVwuhnJ3qdtfYdpnk8hb3nU0xecR8//y7vVQV//g15vpVzMXvOvMj7XWEU/KkkCpF9X7gUugz3pN/nQa9R6xFyB2jcbpJ47zyvSNFThrMDuPzyzQcx8NkTJaqUHSR/dPcZIPSCbBXALQOu3OGo9SvUrC1TEo+EnULUo5e4d/sJYkQT6Gg8vnmPztdVnL5+CxvOXIPX2Vtwu/QAnjeiseb2a3jfe4f1D2OxkYHlWTK2ErDsjDMghG6HR2mIztCQX+FIHt/n+TUmDlN9tqHHrIVoMWQsarTvjkoNmsJjxhhsXjAZ2xfaI2T5HJxb64L7W93xcvd6AhgfAhhfAhhfo8Aep+lhezsEy+xkamLYMnpoRl/EjDFDULOGNX4tURJbNq/H2nXrERDgh4eXDwORZHeOkCmvkWGW7S797cYBDOreAe1aNEY72ybitXen1uST0Pde3g3D2e0WLAigVyIAunDIJ4q+KRt6f6xFRwh4MJyjbRKsiVYUadnZbeJ7Ta9BMuvlGZ3gmLtA+B6i1BBpEeS0nNsmAJD71IjXc0Hi9+8vH8Dl00fEvaJa/caoXq0qog9s/OwD/8v2GWD+LsB4awAmcDZ58hqAYQskz/viTrpA6KLfNt8MYFbBELxUNrO8cwb63Ss+ADCBAmISzu0XURipg9n70QDz6nYk4t++wLOISCRyClnkPTy991hEYFiYeN8MYO7ceYpwuhlfuRWH8wQwp68xgKQGmK0KwHA5ZQYYjsKoaWTLFYDh1TX7tRJgdhzXiTQyBhjuCTNW6QmjivlVLUw3C1EYUZFsCgHLaA3ADJdRmGoEKdNW6bBiazJqDyRI6WuKwqROJTOgdPOHKGc1GD/++J8FGK0jUrToL+Tof4Vv8tdCvkLNCWJypwkwapQhPWPHkwHmzz//NDom7JSypsF8X9Vtql26Fy5cKFboOeqSNeu3ohlm9hy/iv9z9SV2iiz1vlG3wWJ0dlrlNv5POPtff1MRuXKXJoD5yWJlq38KYFRnk4/dxsZGpIx8XaA6CvzWiZzngmkCjNo1PD3jyEcKgPm1Icq09Yf1oKtoOCkWTafpBUy3pDnZbMobfP1dCdG3xZIG5p8EmA/tt2rq2GXKnFWkwGXK/GWqVWoVXNT94H2yVPWM0xPVim1pOdD8jxtfclEAhpdc3/6KXyv1RpmGs1G1nRdq9diCpsNOoYN9NHouSJQAQ9d4dzOAMR+TvwMwlsYvIwDD2+LjNh9TPo/a/3MqKO8LA0wTDcAcOReHE5f1iIp+i6nTnf8jAJNWBIavg/Tm2D8JMOriyYfmIkdI+R761dffoEzVNug1LhATCGAcNsTC0d+ABf4QNp/MwQ9wpufEAPuDaDvQA+2HrEPnEWtRvckIFP7DBl/lUSKBX3yBMYtuYeE22WeMwceFozf07LGbGYphs0Lhd5yuzc5SP+i6LUHCyx65sHY7KklUIOPnFadA76LnWAj9/7ACMLce6vCeLgUv7y2iEWeL5i0RT9PkSdQLnKVn5tZz4fA4EwHXC/fgcf0JVke+EsDCwvuNUQnwe5qMLa/02BGjx/5EAw7TaThNQ3yJxoxccHCxaS498lKxSy/ewGF7KAYt8ULHibPRqPcQVG3RDl06d4T3jNHYMHssAh0nI9R1Di6vX4yH2zzwZt96xB/kgj9KT5XQ9dAdIB/iwDqChLMIC/TB4KHDMXrcGDgvWoybp0KQGEUPcLYbe3Fg0WRcXOMg+tPp93vIRVRh7mmaYe9KYbHblyFm+9IUptvtJiMjlswYDXGTfVQsRle8Pmz82cN0fA+INh9eMvXVy4g9IntwXgAQEl/KxWXj3y+Z2UWZ/v+AJsRVmjSnNyB83Vz0byxBemTLGp994H8dYL6ZhM/26ZYihcwSwLA25vIuCTBb50mA2btcCvgZYHYtg4HLKd8+Bf3eVUop5fUKwPilBpjjgaJhVfL9K0i8eRaxR3cQxHwawDy9cRPvnkTh7bOniL77QAr6bz8WUZh7Zmlkt4SY/z0uKmJ+XqV6/kYCzJ4zQPBJ2Q9m82FZTpnTyNYqAOOu9IRhMT8DzOyNwMGLyfQZndDAcBrZJO4Jw2L+lcCw5VLMz1qYvooWpouqhaHhbKmJwqTSwthJiKlKEHP0UiLaTjLAuo8ShbGYSkYA0+IhylcfLBqWZRRgLDlPGQEY/hwLiLlDfdZs36HAT53xU7Fh9HMBApi6Fh04BgR2frkXRXrG0RA1AqN1NLnKGW83rSaB7Lyxs8uODKd/Zc6cE5kyZTdug9PnWL/BzlBa22Cnl/UUnHIjmj9mziXSyDjK9J8GGHaguE/I77//LjrFf1esHYpUmo5ceUuKBoxpRWD4mD40puy4qwCTnwCmfFs/1Bp0BU0nxxBI69FqlpyTtlOjUaRCnzQ1Sp8KMGkJurmi2Yf2nUv8tifHmKNCOb8hYM6a05giyJW3tOmBanld/py5BobHm9PN1PTE9CIArH1p2KgRsnyZCz+UaIlKrdxQs+cO1B94GE2Gn0XrCZHoPOsteixIRl9nCTBdZz1FSev0AYb7/Pw3AUatMPahMWbjsTQHmMMEMCev6HEpIgZz530YYLSFFP6XAcbSwg1fox8aI15g4LQ3BphSBDDdxwZi3OIIzF4Xi7k+BszzhTBOMZ5D5kgwMnDmUWTLntu4nwziPxWrim/ym+bhCKebcNwiwWc+QYyTEslZvgNYRraGnkW2PRaI97r4vYXXHlNWwK3Hidh+Qi+eVdwnZscJWV3zEPmuh8lev0tE+N04PHtFYLSKIGrybCwOO4/l5+/ISmG3lEphLLxXgIWF99vf67GXgCWMbjknaei5ZfUNXhzgsSdjtdor5ZX/z2VdQqNewjnkJMas2YzeDkvRavhE1O7cW4j3F44dhNXTRmD9jFHY7jQFx1fNR7jvMkTv9MT7kPVIDPFGcug66I5thv7eeRieRMIQHQH9TaKySDqoVxEIWeOCemV+w9Od5HeErSVS85Llh7lqF/dH2W8uhE9fVyK0JQc8U1la5Ya1JlO52Fb+Pdu9jKjzY438r52LiF5PyLLPOxebfs8p/ilsscyaUTNn2G87SPt93gdLB7dH/jxfffaB/2X7DDB/F2CO+wE+kzQAo6aRKQCzba5otITIY6YLQwj5FYBh44uRaJ/DrCxkk71gNspKZIf9zQBmG+KPbEXilSPQcS+YU3sRpzS+MgGM2gvmpAIxpn4w3FjrdeRNJLx9jqfXwvHq/gPEvX2F6Dv3jQDz2AxgTGlkb3HpZjzO3dDjOAHMg6dJuHpPJxpb8upV0AmTDmaj0tSSV7zcNT1hRDWyALlidulOIpZsNYgIDIOMGoVRxfwchRnAURhnTUWyOUDrmVLQ39TeQmNLstqDpJ24kojGowhg+n0AYGzTBxiOPmQUYFjs+yGA4fK93+T9Fl/lKY1fSk7HLyWm48vsP6QJMBwlYdEx98n4kDEQSAghgMgkq43x7zmfn3PV2QExd1T4H0cbOC1p8uQpyJ49h0YLo4g2BwwQDj8fo3l/Ga3Tx84Ra3ty5JDOMoPafxpgVAebe9PkyPMbCpefiN+tF+OrfGXSBRjWwGRkTDl1SqSjFWuICu38UGfIFTSfEoPWs/Xo6AT8WXMKsuX6DpmyZP+vAQw7s3Z2dh/cd46acDNLjgzx6+jRo8X3av/xvnK6Ifci4SatfwdguOt6HQK+LF9+hSLlusO6yyY0GnoGthPuovXUp+g08w26OSSi+wI9ejoa0NcMYDiiYcnh/k8CDBcasCTi5/nOc/lDY8wpW+YAE0YAc+oq3ScvxGKOw0IULPS/BTDa8fy7AMP3FdaefWicuOAHA8xfVdqg25hAjFoYgelrYjF7gwFzNoJegVnrpM0kc6JnxTDHK8id92dkyZod1RoOTzEH8v9QAqOXPhTAw5/lbXD0hiM5TvR8WRxI4BHwEuWqt0fmLF9ioe878SziMs1e+4CbDxMRdFwvnlO88MZZBLwYd5CIY8+FN9h64TbcTtzAsrO3sIorhd18IXUsaqWw6CQEsPD+nR57Egw4SLcY4iFcoHG5TnaHr2cFVF4rUZanSqrYLUitCz06seXBM8zbfxpTNu/DUNd16DJtPpr2H4HqrTuhees2cJ88FKunDoffrDHYu2g6zq12wu2A5Xi5azXidrsj+dQOgpUTBC2R0F/aB/2JLdCfCpRVuziaQtARE+yGRIIUBha90gcldcd52V0+IxCSLpxk2Famb0qa/T9nqySUHCdSfnyZ/DBNNdiPscOeeLrFGT/ky/PZB/73AWYyPtunm8g1XT8+bYDZSZ73VvK6756WOZU7FpoBjLuIwohyyueDLQIMN59KMqaQcQRmO+LCtkAXfROJ4acRe2yXIuTnUsqHRG15o5A/PYC5egOvWV/x+gWe3lYAJvKRqHH/wEIUhnvCcDUyTiPjEPuJ6wY8f5sowu5agNmkVCNLr6klP2zCHySKxpYMMGoa2XglCjPcLArT0zGlFoajMM0JYBrby5LK5lqYGgOARb7JmOedjGoMLwNTQszHAMzHRGA+BDCm8r15hEOZ97t6yJOvBj2g86YLMNoqZB8yjnzkzFURRYpWQ9as0qlmMTVXheKyvFy21dxhU5023uemTZuKz2TL9hVy5cor9DlCFGtlJUTfHO1gp8u8mae6DdZBqA4Zp5X9NwCGIyVFihRF7oLV8EcNV5Souxa5C1T+IMBkz549g2OaFQUIYCq390M9uytoaR+Djo56lKhtn+q9/y2AUZ3ZjFrjxo0tpqMxtLDAmrfHAnzz93wMwLADXat2bQVgesC6+3a0GBeJdjPfouOcBHSZlyzgpccCg4is9iQA7PI/DDBqFbL0jBskqgCzyF0TgSGAOXY+FuOmLPoogMnIOf87AMMLFf80wGjHPD1jEX/Jym3QZVQgRjhFYKpnLGasNQhgmb42pdl7A/MCgKEEMXkLFEu1rVYDNsIxSL5v5loJPfxc4UgOg8wietzO8X6Ion9YifvgooBEUZ55wdon6DMhEA9ecdaAQTyj1h6g+/LBR1hy5Abczz/AiiuP4BnxPIXwXlQK0wjvQ+mWdlwR3l+jsYjkaDnZMyXCogLLQwVY+D30qBSQc4g+u5duEWsjn8H58CXMCj6K8euD0M9pBdqOmYZ63fujcpOWmDakF9wn2WGd/QhsmTcBh5fPxvX1CxEVuALvQjci6fYF6B9ehj78KHSazvLiVVOiWHSi594rSrWvtDrL/zOQosBHmqZGUdz+u7aH/KxjPjJt7KCn/P+HPsOQw5EXczuzHosGt/3sA//L9hlg/i7AMJRssBSBcdAAzFyZd3lyE/3d2VRKmUX8fFPYTT/fOwvDpb3i5pMuwBxXAObwViQ/uibTyI7vljqYMweUUsppA4xoann1CmKjH+Ht44d4de8u4hhgbt1F7LvXeHL3sdDBWIrCcBrZNZFGlojT1ww4Ey7TyLgi2d4zdKinpJCfyyn7HJQ9Ybz3mZpaqj1hFhHEzKeHzPlbSfQ3PabR/XWat2xqyZXJGGBYC2OMwiwyaWE6KlqYNpqKZKyFqafVwozg0rZAj+l6HL2YgDLdgNqDFYDpZx6FyTjAfKgaT0YAhqM5XDUqV65vkDnL1xIOvvjC2Hgurd4gWoDh1Ux2zDhly9y4UhRvkzUsX31dkvY5e4poyvDhw0U0h50zdpbNv4udFtbE8GdYcPvll9+KiE5a27BUmYnL6fJ4ZQRg1F4cfxdgGBp+/rkw8hS0QvHaHijVMIBgpqoAGAY2S5EwLcBww0J2HC2NKffVYIAp+FtDVOngh4bDrqDNzOcoWXeGLB1bazQK/d4AWbPnEalTGRXxW3LWzQEmI6vxPNc48mFp39WS2GpJZvPzwM4si6vV8tsMMObv+RiAYRiqQeOVJdvXAmBsegSL6EuH2bHo5KBHZweDWIhgeFGt4/SnKKEATEYiBv8WwHAqlKUxZvhTAcZllRZgDDh2IQ5jJi1C/gI/pDnHeX5+LMCw5uzvAAyXNP5PAQxXWLQ0TrzIwABTolIbdBoeCLsFEZjkEQv7NQZx/+dUYmHeMiLPxs+E2QQjvaedQ/FKHdDH/jjaD9+Jb74rgjz5iqLHpDDM8Yd4htgrEMPRGE5F42Ixi+mZ4+DzEnm+/RGVa/eAo+8DFC/XEKWtasN7VwiWh92E66n7WMHC+/CnQni/loX3BCyq8J6BJThOVgpj4f1ZRXh/S4mmPINJx/JMgZjbShSGozEn6f1h9Nl9ceQSvNFhc3Q8fB68g1d4NJaejsD8A2dgv+0ARrj7oPtMZ7QYPAY12ndDzaYt4DSqPzwJYHxmjCKXYhxOrXHGnZBNeBlxEfH3LyGJm1uHbYR+r1LFVAUXDcikTgvz+PTISbpgojU3ReubnmlBYfmn2ccADL+fe/KF0QTbvUTuwwe/Y5llO+CG6ECnzz7wvw8wU/DZPt1w+5SoB45N9mkDTNB84NIu4Or+lL1gVIChG4P+0HoYnkZAf1hpDpUCYAIkwBzdatTAxB/fgfhTu6WYn0son9yXDsCcEV2AjVGYS5cQ8+gBYp5F4dXdO4h/8wJR127hNTkK78nBfnTzoYCYB6maWj4XTS0ZYM4QwJxVAObgJTqcsxJgVB0Mp5GJppb7FdFksKknDKeRcYjfPdiAa/cSMUNZbRMllT2kFmaEm2xsabdEAgxHYRhgOs839YVRozBCCzNeAzCjCEwIWNqMM2BTSBI6TzOgen8lCpNKzC8Bppz1fxdgcubKK8T7f5RbhWKlnJAp05fpNje0tzet9HP/FkuOEJc25kZyDBtckKBqVWtUqVpNVJnSmgoM7NCa9w9hR4l703BDzAIFCtI2rNLcBvd6YafcvCIWO++B5MQzvPw3AEatkiUAplB1FK+zGqWbBiLP91YCYHiF21IEhh0tFWDY2eNxNv/HjT35nKoAU62THznkV2Dd1V827qs5Fh1mPkbe78viy5zf4svsuf8rAMN6Jy3AcNTL3AHl6lBax5jnh/l5YB0Mp0lp+8CY79PHAoxNjRoSYMr3hHX3XWgx/j4BTJyAF75+O5sBTAf7p/iz+r8HMJw6Zwlg1Aaz6rbYUbfUT4hLBzPANLYlgFEiMIc0ADOWAOa7fwhg1Oal/J2fCjCf2siStT6WKhKaA8yKFStSzX/WyHHkOdfX36B4xTZoNzQQA+dFYOyKWLrnG8TClWochdfaOPKbJ3opr/ScGE2/G+6WgCotHPBr2TboNjEM9gQuUxSI4efJrPUmiFlGz55mPR1QvkETdJw0E9MDQ+F6URHeayuFsY6FgGXLaz12xhqwPwk4ogjvL0MK7+8rUZWXSpSFOx9FKeli9DgUepfTZIfpdhMST67BWx22PEuAz8N3WHfnFbwjX2DNredYffMZVl66D5djVzBnzwlM9NuFQYs90WHCLDTsPRhVW7SV0ZeJQ7Bm0hAEzBuP0A0rce3wTkSd3os3+9Yh/hD5B9wAO3SNqZO9MS3My0JqWHrgoknbShcEXDNm6Tn/GbU9y/7+NlJtkxyK3Yv//v5xO4zQFZ994H/ZPgPM3wWY++fJc3cB/KdJwb4lgNm5UDayjL4h64urvWCMAOMuapvjeaQAGSPAaIX8BDApdDAMMCd2CoCJPxtKALPXAsAoDS0vnjYDmIuIiXqA908JYO7cFgDzhAGGHNH3r9MGGE4j42pkl2/G4dwNHc5HGCwCjJpG5qNpaskllVdpesKwDmbFDgNuPEgUOc/80FFX3vihNUZJIxuqNLbsp2hhumoqkrGA2na6BJhUWpgRQLlu9D0bkuG9IxnluhO0DCLrb55GJgGmgs3HAYwl5+HjAOYb5C9ki+LlV6NEBS9k/fI74XCw05kRgOGqPlqHgx2rHTt2CB0Iv4cdCnZ6eFtaYydCPQ6uQGXeqJIdDRZ/s3aCj4WdVPNteHt7G7fBXdbVRpJah5fTzH755RcBMAwB5o4fj9+aNWuMAMOVqyxVS/sUgClRbw2dUwkwrMFhJ9aS42kOMOZAwT9zFTfWODDAFPq9Iay7+KHlpCuo0dVXfI5LA1dttVz8XLR0a2T9hwHG0vGmBTDmc42P29bW1rgtS+Ws2XkeOnTofxRgmo41AxiyLvNhjMQIgLFKG2DMU54+FmDM++iYAwxf2+bpkGkBjDlY8P5yRFIFmIWr9iJwv9TA/CcBJq1oSEYAhqFVe84zCjDjxo1Ltf8ZBRheKGGdDGtgSlZqg84jtmK4YzimesZgurce09caTOZtgL3Gpqw2iMUtLrm/Yb8OJ65z8RgDLhJNTPd8js5jQjB5jYzW8Ps4msMpaLMDnmHBrgdwORIJ1/N3UwrvCVhU4f3mV3psj9FjnyK8P6WXlcIYSLhS2BMNsKjC+3sK0DDYnCE7ysBCl+mud3psfZ4Ev0cxWH/3dQpg0ZpneDSWn70Fx4PnMWNHGEavDkDveUvQctgE1O7UC5UaNofTyH7wGj8YGxfNRbCPO45tXo2bm13xbOtyvN/ticSQNeQreKeIuKSXGpZ+qtcHUqY+FJFIz9Hf/YnGi70ZeR9/x95l/4p99oH/dYCZis/26YarB4CDXiaAMfaCmZ8SYJj6uYb57mWWAYZuPly6T39qK3QHvDMGMMe2I/HGcSRH3ZRpZCrAnA0jiDliBjDnjU0tGWDeP7gjGlo+vXodsc+f4M2jR3j98BFiXr8ggHlgFPPfN9fB3HmFq4oOhgHmxdtEhF0BDlxQdDAEMIHHJMD4HTRVIxM9YYJlGtnyQFmNbIEf197XYf/5ZPHwsVcAZoKy6jZSG4VxkVEYFvOzA8RaGBbzt5whK5I1YIgZrzS0VCCmAgGK2+ZkrCAr3RmoPYTAZYB5FMaAsq0eomSVtAGGHQWGDvVBzn0fLAEMO2+cbpRRgMlXqAX+LOeJP8sywOQX0RPuPZERgOE0La3DweDBDg5/r5qOZg4WfBycepI1qxT3c6d6rnCm3Q47qwww7KyyA8QOtTl4cJNCdSy4/Kt56Wd2vlhr8+uvvwqHKz0nkvuF8Ha4Wzs7PeYO9kcDzPcEMA0JYFpIgOFoFJf2Nf+MJYAxPw4+d+zElitXTgDM9380JHDxg+2YK+g27ylK15H9JbJkzYmKjeegSvOp/3gEhueUeVljSwDDTql5zyGGL25Gml4qH/+OxdVagDGfs38XYJoQwLSbGYdO8wxi8UGFmM4KxLTXAIylviXsSGurZv3TAMMpYObbUgGmdOnSxm3xPDIHC77GOaVTCzBbNQBz5Hy8SCFLD2D4mmeI0AKM+T7zWHP1QnWf+XqxBBMMMOo9KC2AYWDq16/fRwMMl1TnhZMPAQynZprPf57XHOnLlj0H6jVqhcUrA7DjwFWcuvYaF24l4GJkYkq7bbIL9P/ztxJxJiIBmw8nY84GPZz89XDepMeF2/TYpWfOUHpOTFn3FrOD7sEpLALLz92Guyq8VyuFqcL7lzoEKcL7Q0qlMHp8iUphd5SIynOYdCzRSuSFe7Vw6thZyKaToXSKdhP4bHuRBP/HsQqwvLQILOa26spDLD5xHfP2ncKUgL2wW74WXaY6oEm/4bBq1RGdO7aH+7iB8HaaCf9lDghxnYXzq2bifsBSvN7lidh9q5FM4KLqXowRlw9qVlTtiSbNywgmy03QYcl2W6rU9U/Y4jRsidnP/3v22Qf+d+0zwPxdgNnsIGuFB0xXdDBzLACMMxBMHnj4QdkgicvyKQAjhfwesk76me0wRF2Dbr9n6l4wlgDmaBASrhyG7sV9xB4N1gDMoVQAYyynfFmWU3557SqeNVjsdgAA//RJREFUX7tOAHMNsc+i8PZJVCqAibIAMKyD0QLMy3eJOHRZAgzrYHaclADDURj/NNLIGGA4jWyeD79fhxM3kkTqAEdhtGJ+NQrDAMONLfspfWG6zjdpYbixZQsa+sZqFGa0CWLIJ8JABz027k5Gi9EG2AywJOY3oEr7h/j21yFpAgw7N+zwqIJzdt7SypkvW7bsxwFMeU+UqLBOVCFjZ9+Sk8SOxIIFC4wOAjtC5g6XWt1MdXC4C7d5NIfhw8vLC7ly5RLvYefW3Glnx4OdY95/drZ5ZV/7d3akWP/CKWa8jVq1aqVyxBkouDSt2jfE0jHx97D2oFChQuI9EyZMEA6ZubP19wCmugAYPi/mK+x8/vicqiva9evXF+V6tU4c7zPDXLFixZA5S3b8VLIFanXbRABzFd0dYjFouR5/2QzFV98WRZtxZwhi/nmAseRcq31Z1MaSvC3z1EMVvtRGpQwwPJbmAMNzZMiQIcbv4338O1XItABTuJwEmMZj7qOVfRzazjKIa7bDPGkd50mI4epkv9PFWq5CNYsRSJ4XWmj+GIDh6N+HAGbkyJHi3Gv/8fgxDFSsWNG4LYY98+v53LlzYn4aAWblXmzZL1PIThDAHM4AwJhHRCx9jzoGOXLkEO9h6DRP3eTj5/1Ri3DwvOAFCvPxZKjT9p3JKMDwcfKcNX8f61vatm1r3B5Hgs2vUT7GESNGIMuXOfBnhTZoPSQQ/WZHYNTyWLrPGzBmlaxAqRrf+0evkDaK/OyRrtJYFzlwkbRRnu8xY9MTOB64gSXH78Htwj14aYT3KrBseqFD4Fs9dscbcFAR3rOYnkX1rFV5pADLaw2wqJXC+D1cKYw/c4im0Z5YA4JeJWNTVBw23KPvEcDy4oPAYh59cT1/xyjeH7duG/o5uqHN6Kmo260fKje2hf2gHvBaMB0bXGZiy+yROLx0Gq6td0Z00Aq83+OJhP2rU4j2LcGL5WiLJtKyTxtRUSDlPwIiH7JFGbAPbeMzwPz/FGCm4bN9umHLAplG5m9vAhiRRqamkLGR172dQOYIeeiPr9LvneVqh8jxdJM3HAaYczslwOxdJXvBcFddoYPZJIT8qQCG7eQuJD+8hoSIs4jhNLKzoQQx5hEYVQeTEmBeXLuGZwQwcc+j8fYxAcyD9AFGbWqpllNmIf+dKB1uPkoW9fNVgOGmYCmaWoaYmlpqe8Jwvf4lgQacJIDx3K0X8DJNjcJ4yIeYGoXRivm7K1qY9nNMjS2FmJ8rko0jiFEAhlPKSncnuDqdhKHOelThqMvglGlkNXt/GGDYeWBNx88//2wUqZqvirOzyw9uTpvKuAaGAcYLpa2Cka9gU1E9jCMX5nnmarRAdSQYVCxpGRhycubMKd7D/WDM8//VlXsW+qtVqdgJ1DokfKy8gsqOPW/DXIPB2+BKZCqcNGrUKFVpZt4mg5IaDeLUOnOnmP/PcKCOF+sQ+Lj/KYAp03In8v3SXDS25NLBljrX8/niKJEKULwd7XHwajMfB0NWrm9+Rgmb4ajbaztajr2OXvPj0H+xHn2ck9FhciT6LnyD8g2mIms2ywDDTvSnAMywYcMEnJjDEPeBUbfF54DPi/k52LhxoxFy0gJJ/j5tgQhe/Tff948GGBsCmC+/xs8EMNW67ULD0fdhOy0OrWcaxPXaRjGGGY6k2k5+imJVh6AsAYyl688cmv9pgGHn2/xa5bHksWjevLlxQYCjntrzxdvl65VTLRlgGrXoCWcCmM377uMAAcxxBWBGT1ycroifFwnUc8DXDEOc+RhwNNXR0dEYMeS0Ro7cmL+P0wQ7d+5sTCNlCNHus9r0lYH9YwGG7wcMSJbgZNCgQSmuUfNUzCNHjog0uSxZc+C38m3QYmAgesyIgN3iWIxwNRg1j1rj9GHV7FRbIqtTqjZnx1s47nyN1acfwvtMODzCzmNR8CHM8tmOcSvXY5DjcvSa6YSu9vPRfYYT+jgswSCXVRjm6o3Rnn6YuH4bpgXsxuztB+Gw+xgcQ05j4cFzWHT4IpYcvYIlJ65h2alwuJ69hZUEHasu3YPH1Yfwuh6F1RHRaUPKjSdp/s3j2mMspW2yeH9aYAiGr9oo9q35oNGwadcVNZvawsNhGrwd7eFrb4ddThNw1mMubvsvxsudKxG71xNJIQQwIavN4CU90b25YN5Ma8KLqkGOadgCk7EfYxEoFv3Ltvg/bGkBzGcf+N80Ahh7fLZPN2yhC/oeee++0ywAjBqFUQDm+EbZPXaHEpE5ulEa3WC4F4zhuD8MDy5Bf9RX6mDSBZjtQgMTdzgQSQ8uI/HBdcRwOeVUAHNCQow5wFy9IgHm2nW8e/wQ754+wduox4h5xQBzP12ACb/9RuhgTl/TIeK+Dk9eJgmAUXUwXE+fAUZtarlBARhOI3PXRGFYCzNzPXDxdhL8DsqmlizCnLzaJOY3ViRbIlfduG9ET6UimVpSmaMwzacrJZUnpNTCVBtAwBSQjLlrdDICM1jRwihRGBVgvvttCL7/IW2A4VV8drjZoVY7T5tHFFj8rjp5GQGY/N+3QHECmPI1wlDkz2n4MltBdOrUOZXTxbDE22IHmB0mSzDADma7du1SpNnwe9np0jovnFLC72W4sXSs7ACxM6+u9HJKkTZthLfBjjc7/7wNS9oL3lcWCavb4EiAubOr7gtvh8eV+5Dw2Jg7UZ8GMN6o2Okk/qjrhuxfFyZnr6aAKG0Uhr+fo08cBeJ94H3RfjcfE+8T5/3nzJUL3xQqhSotl6LxoENoP+UOejsmiE7y/enZNoie/x3t36ByIzrmnLkF7P5TAMNOIzt/Wmed9433lx1R1huwA6ndd/6Zx0mIyzVO/6FDh1LtF4MPO6VcYYvnA3+X+bn6VID5qWxPVOlCDv6I+2g2JQ620w2ifxOnfrLxdcvXb7MJT/FrlSEoVbayON/mwMH7zHON5xFHnviY/kmAYVjnc2MehWHoZS0XwzWX4jY/VzzPGSp4QSBP3u/QtHU/OBHABOy9j5CzcThyxYAwAphRHwAYjrjw+PJ38Xnl/TX/LobY6dOnG4+L953vSeaLHbx9nhccreFtmQMrwxGnkaqLGB8DMGwM9OZRGF7A4Hmzb98+kZ5mvrjCUSC+5/1cuDAB/lf4o2JHtBi0DT2mR2DwwlgMW2rA8PTgZYlcwLJk/Lfhy/UYsTwR4z1jsGDHU7iG3YfnydtYfeoaVoSehlNQCOzXbcGo5WvQf95idJ/uKICm50xn9FuwnLbjgREr1mPs6k2YROAzfcs+AqMwOOw9ASeCDJdDBEWHL2HJsStYeuI6lp+OgOu5SKy8wA0tH6VKGWN48WDAsQQwEc+wgiDIheBozu7jmOAbTM81D3QYPxMNeg1G1eZtMGPaBHg6TMHayYOwZc4oHFg8FZe95+Px1mV4v8dDRF+SD6whgPHS6F20URdzMb5ZtEVNCWPHnAEl0EEspOLSHrLgdGwXcHarLEq0jT4TpNi2Dxi/n/0dSyb0wWTBC9N+D9u/DkiW7bMP/O/aZ4D5RwDmvASYzTNTA4yoQjZPXsgnfEXDSmyl/4etkaWVj2yUURiuErJrOQy3TpAdg26/V6pKZInGSmTbyLgS2U6hg0m4FCZ0MHHnyEE5fcAMYI6nAhhZSvmyAJjnN8Lx9Ho44l4/R+zLp3j/8jke37xLAPNICPkfpgMwZwhgbj7Q4fGLJNEL5gDZ7tMSYIxifm5qeUBGYdSeMGo1MgYYbjrmf4gcn6tJovzldG9ZElOkkSmNLRlghi2VaWT9yXo7S4DpNF+u4vKqLjtGTTiNbIqSRqYATK3hQINhwKmriahvR8AySAMwQgdjQNUOD/F98SEoWChtgGFHl50zc6dJ6+zwQ5pTdT4KYCquQfmaR/BLybnIkes3FChYSDgC7NRoQYWdAnPHQHUu2XlgkTM7dlxCOVOmHOKVtTKsg9CuHKe1Hf7HDhw7dmoKirqKy9tgiFG3wQ5WWtvg97EWR125Ft2yR4wQsGDuILFzpfae4RX2f6QKmQIwlbucRRnbIOQuVEk0cWQNBefqs9Ot7kdaY8HnjFffOX2LnXb+/HeFq8GqrTtsR5xC1xmP0cspGT3mG9CLLu/+9Hz1CHqBHgMm0XlNG2DYsfxYgFFTnLjDvTbSxftoad/57wyhLExXCzqoxpEoS+eBx1Ndmedx/KcA5ocyPVGx8y7UHn4fDSbFoZm9QejVOGLKxgU4GGKajH+KXwhgsmTLLRqumqfyaa8h3g8u+fxPAoyqGQsLC0sRseBX8+tX/ce6NC5mwVCSKVNmFC1WCl37TYXzqv3w33Mf+0/H4/BlAw6di8fIDADMunXrBIimdV1x9EybZqamkfGc1urxeNzS2me+R/n4+AgtC/euyZI1mzC+T2QUYHjeMkgyUGm/J6395nsPR2y5SAf3vvo678+oUG8cAcxOdLe/icEucRi6xCBARGtpAYtqHI0f5GLA4EUGAp5kDF9KILT4FYY6PYad420MnncNE1Zexjz/K/A4eQdrz9/C6uOXsXzfcThs3oPJq/3p/e7oM8cFPWY4ohsBTS/6ub+TG+yWemHUqo0Y570FU/x2YkZgCObtOoL5+0/BOfQsXMIuYNXFOwiIToDvw5hUKWSrLj9IE2A8w5+IxpiOB89hxvZDGOW1Cb3mLhbi/VqdegrxvvOovvCaMAA+04eR+zAex91m4pbPQjzf7iaiL4n7vKDfn1LzAmGWqoi5ypLBqtPNMCAiLouldvfuWaLaM8Cdk0AEPbBvmdnNwyaLOCx/d++07Gt3T7G7p9Ix2v7NIwowLZJa4FS2RO7XdiXCY247PwA3H7LPAPP/MsBMx2f7dMPaSeQdbwHObyeImawI+RUdDAv6r+0DzmyWKwwhdHO5d0YK+aOuAIe9pTBObWi52xUGuuAN4Yeh2+sB3cENShTGN22A4SjMke3Qv3yA+CvHEXsqxAgwKSqRGQGGK5FdNEZgGGCeEcAkvH2Bl/ceIOblM7x4HIXHtx5a7AfDABNx+zWu3IxNF2CCFIAJUKqRaXvCrFJ7wmyVYn5uPHblbiKBjV4ADIv5OZ1sggIwI1coYn4l/7mPIubnSkbtFIBhMX9Tco4aTiWAGaMBmBFAIwKaXceS0GGyQTS4FFEYo5hfAZg/0weYpUuXokWLFmLVk1cxeeWa38fOETtcvDLcv39/44NeBRh+gGuNnVZzgKlY5wzKVN+DAj92QKbM2UXePTv07Cjwd7Hjqjr76neyg8zOKK+ccx+P3377Df/3RSZkz0FOfF5rcjoKiv/z3/g9vILNDgl/To0g8fbYOWWo4jx2durmzZtHjl0+AUBqA0t1G5xOlt422BHjtCWudCa3kQmZM2cRxQnYsWWBtirUZ2MHlOGIV4T5e/k4zceLQcIcYLiikfY97PSz4/3TTz8bAaZKtwuo1jscRa0mImvO/MLp5QiZukrM55TBRx1TfuX/c6oOO7K86l61alXRoyf7VwVQ3HoY6vXainbjrqD1lBfo56LHzPU6LAvUC3HxmuAXqNVyijGFzPxYeI6YAww7gebHwk4sA0wmgqZcuQvR9nKJfVi0aJH4PJ8n/gxH5bT7zueA4ZHHk1MAOT2QCw98mSMvsuWU54L1SrwNjpoxfKjngfeV5zWnILJTzudSu0/s+FoCGPP38fczTFtb2yAzAcz3f/VE+Y67YDP0PupNiEPDaQYyeZ1yyicbR04bjGWAGYqstK9NmjQREMPgwePD55bPibofrK3SAoz5fGHQMwcY83PB140KMOzIZ8qcRbyyI89RS4YCdZ7ztaaOMc95Pma+lriCHlfg421w9KVB854YY++JxV6HEbDvEULOJgqAOXA2YwDDmhQGZtbd8Hfz+eTv5TnJ0R++psqUKUP7mlmkq8n+Tv8nmtPyueN0Mt438znN2+Hv5H3mIgDqPuf6Oh9++6sWCv5Ugo67u/hOPn/mc5EBJlv27MiWIzey5/pWzCNOWeSIFc81Pj88l9T7ARv/zOeGrzMGppkzZ4rv/DJHHhQt1Ry1O7jB1i6EoOEOBjrHYwhBiBZOeKGKK0+qxvd8XiTQGushOQI6aJGegCcRdotjMMzlOQbPv0fwcgMDZl/AgOnH0HfqAfSdtAs9xm3H/IDjcNt+GJ7HI7D2bAQ8jlzA4l2HMdtvB8a7b8RgZzf0nuksYIajNH3mLcbAhSsxdLk3Rnv4YuL6QCw5fg073iaQ0bMtOhHr7rxOFX3h6mIihSziqQXx/gMsom2weH/ypj0YsswbnafMQ+N+w2DVsgM6d2wH93H94D1lMDbPHoX9LpNx3nMOHm5egjfBq5BA8JLEpZP3exj7uaQU5yv9VTi6IjI/CAoOrwFOBgBHfchX2Sx9j6gbsqHjqU2yGTent3PD7cB5aRv3s9vhJD9zKkB5/YCd8JNRm6jLZFeV7zazx7QvN8lROET7eXSdyY6tl8bHIPZtrsm2zVOiNn8Tbv4mCH32gf9d+wwwfxdgPMlbPrwBiGBPfaIEmG0MMHSRbZ8nxXH3TgF3TkiQubIbeHEbuBGqNFNaYQIY1sFc2AXDnTPQiXLK61MAjEgjY4ARaWRBAl4EwBDIJN29jMTblzURGC6lfDQVwAiIUZpZCoChh8yz6zcEwDyLvCsA5tXT6DQBRtsP5vyNREQ+TEYUA8w5KeTfozS0VKuRpegJowCMxy6lGpnSE8bRH1i3X49LdxIFuNirYn5PYPwqKeTUNrbsp0kjYyGwKuZnZ0iUVJ5klkZGwDJ2qR5bDyahQvdPB5hs2bJhwIABwmHgtCN+iPMrwwY7+fny5ccXmbKKxo8MMOwI8+qjubGGRQKMrQCYSnXPoWqDcPxedjm+yl2GPp9VRBO4zwp/F3+Gv4edT3bu+Gd2XNg5YMdfaE3IseBKZvkLtECRYhORN399+r8EEV7BZ4eNU1TUVBXed4YSjhbwdtgx5BVd7v2SJWte2o/yyPlVcWMDS94Gwwl/hmHN0jY4SsX59wUKFKBx+BLf5i+C3HkkSDH8MZCpx8Gf40gNrzyzc8OV3TiVzHysGEx69uxpdEhZ+8HbMH8ff78KMCUbe6NarwuwsYtCuU47kL9YI2TOKtPZBg8eLBw5Hgf+PnZYeUz5eNTtMABI55bGNNvXKFSsDqq1dkWDgQfRYiw5dT6vEHwqEQcvJmLvmSSanwb0nPcG5epLEf86mg+WjoXPmRZg+FgszQ8+p7ydYmVa4Oc/65LjKAFEbSDKx8/7r+47v/LneDz59927dxcA9NW3v6Bw6bZk7ZHzm8ICaJo1aya2weeMzwGfCz5mtcIVg5KlfdemR7Kl9T62Jk2aCoApVLInyrbeher97qPO8DjUn2ggI2CZKqsGMszUpWu1zti3KGPrSeeuorh++BzxPvH+8bHyfON5wNvmeawCjKXv5+Nq3bp1iipunAZp/j4GNT5ebqz43Q9/0Hz/ToAMlxbnecxjqs5zHmMeJ/4/jzGfR3WeM6AXL1UNfYfOxzTHzVjpc57uM89w4HwyDl2SADNiQsYAhvVKnL7J36leX3zcfMytWrUSqW7ZsudEidLVUOyP0iLax9EfXjgJDQ0V7+XxUueFeq2q16a8vguI4yz6RzXUbTUOv5euix49eon3WTqXfF/LkZPOZZEK+KN8S+T+Vs4jq+rVxbiq17+6v2w8B3m+sHGlQ74/fUH7+W2hkqjUyB4Ne21Cm5En0G3GY/R3TsRAF4NRmK/CSr+MmAIwgxcpALPoBewcH8JuwS0MmXsZg2afxqAZYeg/dR9BzE44u23GZIdN6DXGB0NnBmC2zxG4BJ0koLkO71M3sOrgGThvD8X0DYEY7bYWAxyWoqein5m+9QDW3nqO4BgDdsfRs+2lHj4Woi8rL9/HklPhAmC8zABGivdvwynsImYFH8G4dYHou8AVbUZNRd2uUrw/fXA3eE0chA32QxHkMAZHl9vj2roFiA7k0snuAl50BC9687QxtdM8O9Y7HAlKAmRE5fpBJVJykYDlooy0CNhRUspElEOJfKRw2J0tmNIOIkibPjb3AzZHZqDsWZy28bZPElzd5308a7L7ioWT83CFnIfr+xWj/18Opn12kBkvvH3jPs2XkMVjsEMpoLRz4T8LMdxLRvST+QwwnwHm/wmA2Sgvqo0TNACj9ILhi2wzve+IN0ELvef1Q+DhZfrbQqWcspsJYHhFhaMw0eHQn9kG3QG1oaWvSQejBRilF0zciWDEn94L3evHiD17UFYhI4gxB5g3l86lAhihg2GAefMCz+/ckwATnTGAuRiRgAsRegKYZFyI1AuA2U8gE3zKlEa2VU0jCzWlkbGYX5tGxk0t1+yVADODe8Ksk/X8ubTyRDMxPws3+QHHaWSqmL/dHKUnDKeR2UsHqd5YUzUyBpgRS/TYFpaEKr3MdTAGVOuYfgoZr3irAMMOfdGivwiHngGDnYeKFSuR81EYmbN8ja/ylEW2HD8Lp50hhMXu/Gpuucgpzf99KwIYbwEw1Zs8QpUGN/B7mcW0jfICRhhk+Pu4rwOnj/D3cSlShqiWLVsa89gzZ86F7DmKIn9BWxQr7oDiZdfgtxIu+KHwQHI+fiUnx7Tf7KCxg8jbmTNnDjm0zVG5chWxTyqs5Pr6LxQuNh6//DETeb61EUCjOoQsule3wQ4ZRwt4G5UqVcbPhYuI78qarQBy5q6EGnX64a8yzen/hcTv+ft5BZiPY9asWQQ1tnQMPyrf+4XFcVLHUH0P93VJ+31FkecHa/xZ1w2FK45B7TEvUXfCY1Ts4If8vzYQkQwGAX7lbvEMBHz+eCz4tTlB1vc0pvweLo3MTn/B3xqgQuPZaDUkECt8TmPbwYfYHPYezgHJ6EqXeG96Rg6k+djH4Q0qNbanc/+N+Dzn+6dl/P1saf29MI0jr3aXqzkQdTssxp+VOuKb74oJ/QB/rmatWmL+qfvO57GFsu/82UyZv8TXBC/Fqw9BlVbLUK2dF0rUHI+v8v0u/sbb4DK8PI/4/GX0PJjmyIfOVxFkyZYH3//VG2Va7YJV3/uoNTQOdUcaxMJC/XGADV2bleyAOX46jHZPhNXQxyjVwgtffVdSFF4Q36GMU1Gac4UJnszHMCNj/B057CnHVmtFBLhUsOmMclbt8N33vyF7ztzi/KnznMXp6hjznOcmrrwvmbNkpc9+i59/KYlWnUdj/KyNcFp5EGuDIrHz2HuEnNcR4BoQciYewzMIMHx9cSSI942/i68RBk4GtkyZMgmQENfnV9/gr3JWsK7bHt/m/0HsC3+Ohf08p7lEMutleJ85lZMjiXysmQk8cn71LQr9XBK1WoxCq96LUbJSC5rr2cXfC5uNjzpm/H1FS9RFvQ4LUaXRWHz3Y2kap7wCkvnc8Fzi/eU0MZ5P/HPbdu3w088/i/cwjOfJ/xuKV+2DOl280WxwCDpMvIHuc1+hr7NOgIgKJX3TAZbeTrKIi2p9nA0YQJ8dskiH4UsTMHLpO4wgiBm56DFGL7qLkQvDMcrpIobOOQX3DQexwG0/BtvvxvAZQRg2fQuGT98Euyk+mOW0Fks2BGFhQBjcD17CuguRWH3iCpx3hmEOGUdMvAlUtr7QYW8CNNGXVxajL0tPRVgEGBbvM9w4hJzGtK0hGLZyA7pNd0TzgaNg07YLmrVuhVXj+mPNpEHwnT4Me5zG44z7LNz1d8GrHSsQv8ddgRezKmO8CLqHgOQA/S7yKDn/V+TrRXrYXqMHb4i7jKAIUFlgilwIx36RmR7FSTHHf9aEHlhj2zXG/2cICZwlm4GrtnWWtHPkJFzdKxd/2S6TA3Ftr4wgcRr+Q9UuEeyESijat0zafi4TvSQ1WPE+MTgZj1exDwCMjvy2hG2Owj5HYP4XACbvDHy2TzcjwFwj73zDBCnk1wKMuGAd5UWzZbbMC2Ux3LYFcgVEhHxXmMof7iWYeXYL+hMBpn4wAmD8TUJ+kUZmBjDnDgiAiTkdQhBjAWBEJTIupXzBCDBqJTJOI3t19y5iXz0X9upJxgDm0s0EHCcWe/w8GeEPdSKNjAGG+8HsPKkAzFEJML5KU0suqaztCbMsUKaRzfcDQi8mE/wki8iLmkamllQetcLUE0Yr5u+iEfPbKj1hGrGYf7ypGllteq1GwOK/PxlTVuhlFGaIWo3MMsBojVMrBMBkz4Evc/yAr76tiNz5rZA7n9askf/HdihcfDIKFu5BD+wayJHHBn+WsEbRX6sjZ57qyP2tyb75rg5++m0U/qqyGZXrXYV106ewafYc1RrdRqmqm1H4jwn4tkBD5MlXg4CmjAIq/4ffihUm56oIcub6jZzlEgJeGHRyfVUSxUo4o1TFLShXNRQVrU+TnRIQk/ubquRslSUwKS1e8+StLiz3N1UUq4zcea3E65fZvxfbzJb9RxT93R5/lfdH8XIrkCt3BWTNmgl/laqKvN9Zi2Ng0Po6byX6uZpiVnRcdVGwqB2q1nbG2Enr8EclbxQpNRf5fmyJPN/VpHGrbrLvTJangDWZjbDcBaV9TT9/95MNypSzJseW/laI7HsL9oO0b36sgZ8rDES+ok3EeP1UcRBshoThzzpzkPnLr8Tvchf4CwWK1cZ3RWsgf5Hqwr4zs/yFrVHojxawajYVbQe4YrxDINYEHMdkt/s0H9+TI8X6FwnTatpLf8cYNOmzCcWr9ECRkk3w42+1yGrih2I29JrSfrJkv2t/roFf/moMG9uZ6DByL9qP3I8G3TxQ2mYA/Y23W4O2a01WHQVof/8qa4XfSlrRuFfH979a48ff66KkzVDU6LxeVE1rOPgIGgw5idKNHGme2yJ/0drIV6QG8v5M8/AnGvsfq4vIlTACQHU8M2Q/akz5Xe7vayD3jw3wfcUZ+L1pCCr3eoRawxLoOjSI67HKQKDTTD2WbUnG6l3JaDyefj8uCTWHR+PPhotRsERbfFu0Dr4tXJOsBpkN8rEVsaHzJe27otIKKFbwFxsUYvvVhsZAGo+9Ov7qGPPPxUtbo2wFa7rGaqB4+WZo1GEGuo/yQXs61zaNBqJ42br4/a8aNKbW9Fpd2B+K/VlKWqnytdHQtj96DXXExHmbMX9lGFb6X8fm0JfYc5pTag10P6Nb++nUAGN+f+G0QAaYLwhSOD3sjxIV6ZxWNzNr1GrQAd0GTIFV7dbo3G8mZiwJRuuuE1DBqhlKlquNP0vXoH21pv2uLqxYCZP9Sveh30rVhlWDAWjR3RE9xgSg94QdqN9+Jv6s0Bp/lq2HytVqokwFG3qvDX7+3WRFS9ZHhTp2aDVoMzqNOYRmfX1QscEYFCnRUJnj1jTeNPd+MVkhxX4oVhO/VeiMys3mok63jQQvB9B2/DV0mfkUvRYkEMAYRH8vtp6O6VsPC8ZgY7fYgOHLkzFieQLGusVhwop3mLzyJSaveopJbg8xz+s2dh28glkrrmDKknOYtuQEpi46jGkuBzBt4S54rN0Kx2WbYb/AH7McfbBgkTcmrdmEWbuPwuXYNay68gi+j2KxS42+vODoy3uL0ZdFx69i2ZmbQgOTAmBYvH/xHhYevYzZLN732YkBLu5oP24GGvQchKrNW2P64O7wGD8A66YMxtY5IxG2dCquejvg8eYleL9rFRL3ydQx/T61ypi7BBcuCsQ+xZObsk1D2DpZJlkV0DOYaFOfUjjlKsx8LJAs+O+ZgJmZJtsyQ/pYh8hROLzaZKE0HmcCZKVXkbJ2Wf58/zRwepM0/jtnwvB2t0w3bTNo7oePOcwVmyf1QP7cufBz/m8woInVZx/4XzYCmJn4bJ9uAmCO+kqAWT9OAkyKhpYLTP1gOI+TIzVX99EFOF8po7w8JcDsc4f++iHoI44oALNBARg/M4BhHcx2I8DEndqLpIfhSLh5XqSRpQUwr1SAYbtm0sG8jIxE3OsXiGOAiXpCAPNAAZioNCuRXbkVh1NXdYh6noTwBzoRgWGIEdXICGB2nDD1hOGmluY9YVgLo6aRzSEGPEgAc+CCBBjupMwllTkKw1oYtRqZKKm8RIo4zdPI1JLKTdQ0Mo2YvyoBzDAX7gmThMbDDagxUE0jkwDzgwIwLBrn1B5O3dIa56fnyMEridYoUno6fq3ggmLll9DDmawc21L8XtGDHFhflKjqL15/LbcBDVt6Y8hIb5SsvAZ/lF+DPyuuQfEKZBXXEqgEolyNw6jaIJLg5TVsmr+l1xewanwPFeucRmmr7QQ4fuRguBNA/IWs2Ysgb4H2qNVwKYYMX442HZah2F8r6Xey+tiPvwwjcLiCanVvw7p+NGo2foM/Si1HpkxZjREUhpNvv2uEfAVa4DcCnt9KLkax4o7i5z/+Wo5SFQLw659z6TMyxz5PPhtUqnkWZa2O4idyeseMGYbvi07En+Xc8XvZZfitDB176UXS6Offy6+k4/ZB0w7BWLLiCP6wukjOzkWUrrUXJar74Y+qnvi90goyV/xeZTmZK/6othJ/VvdCcZv1KF7Tx2i/1/BBlaYbYT+XQIh/V88HJeubWWOyJtJKt/BF8frLkO2rH8kBrptC8PztT1b4q8F01O4fButu21C9sw+qtvVAtTYrUK21Gyq3dEUlW1dUJOs61BVDJ3tihksg5izbi6lLz6LtlIfoMvsdejkmYyDNo1TVkBbr0M/hGbpOvorWw0PRtO9mAhpfNO3jY7Tm/XzQwsxs+/ug5QCT2ZK16O+LlgM3of2I3ehlfxGDHO6h/9w76Dz+JGwHBdJ2N6Jhdy/U67IS1u3cMHLyUnQevAzV27iiVocVqN2J/tZrM5oSvDUfeQGtJt5FqynRaDQiAjX7HEK1LkGo0GYDjZcHSjRdgT8buIqoVfH6q1C8wWoa0/XGMf2gNVKsoQ/+qOuD3+g82bTxwbApGzFh/g7MXXkK3aY/RZUBDCgGEQ3tMtuAzWFJWLk9GdZ2MkJaY6ge1QfHw6r/bVTudgzlOuxAmbabUK6tL8rT9iq29UGldj6o3J7mBFnVDj7iHFqT1SCr2cUHtbv5oC5Z/R7SGpI17iXHXh3rVgPpZxrjMTPXY9K8Deg4bJPQSIxxOofxLpcxZv5xDJ66Hf3G+aD3qNXoOWIleg5zQ6/hrugzUlr/0W4YNM4d42ZvwszF++Gy5hw8t96B374X2H4sHntP6+keaMABBphT8Rg6ngDmOwkwrOEyv7dwyhcDTJYsWfFb8fLo1m8aBo1eBLvxyzBsAs3FCW4YNnElxs/agLnLd2Pp+jPw3HYbq7Y8gJPXBUwlR3zkjK0YPHkj+o5ZjR7DVqLrEDeaE67oONAVHQa6ocOgleg8dA16jduKgdNDMczhHEY438QYlxtY6XMMi913oOfYAJp3vnIuDlTmY382P7Sx24EuE06g96xb6DPnPjpNOIOWQ3ahcW9/1Ou6BnU6uaNWezfUaOdqNBuamzU6rCJwofMwYDeaDz+FthNvotP05+g6Nw7d5yejxwKDRTBJz/iezw1QOQIvAEapRDbKVYfxq5Ix2SMR9qvjMWttDKa4v0XomafYHBKNOV5RcFp3H05rb8FpzXU4eFzEmk0nsHXnITiuPIglHvuxaMUOrPT2w4yAvVhw8ByWnY2Ed+QLghYd9ijRl01PEixHX87Qdg+ex3L6jDnA8N8ZbBaEnsP07QcxyssfPecsgu3Q8ajZkcX7zeA8og9WTxwIH3s77Jw/FqdWzkDkRkc837YccXvckbxvlSltjKMuXMr3pL+sbMp+BetedrgoVU7N9BrBiyxU/3KyACX/DTiZ/5GWxnYspawFzUv5Hv5/iBsQeZzsmIxMCTsiiwuIn8lZOemrLDxro0QOGmM5gDMuuY9Hse9NxT8++8D/rn0GmL8LMGsmAD7kNd84BBxYBfhPMwMYTUNLzs3c7yaF/FwBhG8qIgqj0cGwHVoPw4tIWUr50AalEpkEmCQy81LK8QQwsUd3IiH8LHQv7iHm+B4zgDmRCmBeWQCY+Lcv8eLOPcS+eYHouw/xONJyJTK2m3de4lrke5y5noQnL5Jw8yGnTECuOp6VaWQ7NFGYgMMWesIQwLhxGlkg4BxAMBNkwJmIJLhu14tKZKInjKdGzO8mG1sOWawR82t6wrTRiPk5x557wqgAw6kr5XsDJy4noMtUA6z7q2lk5FR1UgGmsEiB4K735sbldHPk/AZ5C9bHb+R8l6wRiFI1d6FM7f0oU5MtBGVrHUS5OidRsd5FeiDdILtKzvlleK2/iC79L6JYxYsoV5v+Rn+vWJde615GlQY3CVieCHip0SJGGMNM9SZPUa1hJCrXu4KKtU8pMLMJFWoeIkgIRuPWwRg1YS+cXLajRu1e4maaLWdZWDV4iN8JWr7iaMvXpfBnGXeUqbxTlGhWb7qs0eHXvPkbELBsQtkq+1DB6gjKWR1CBeujqFL3JspU24fCv42XPTAqBaJ8jWdwWBCE6lalkDnLNwRfW1CpzmGUswkVBQhKW7PtRVnav79sTqGH3RWsWnsXZetFw6rVM1RtcR+Vml5D+YanUK4efa7eIZRtQOPVMAzlGh9BhWZnCCDoWFvTuLUOR8VW4ShrG06OxVX0nnidnNhwVO4Ujiqdw1FVa93JeobDqk84KnQ8hC9zFkLmL3OhxogHIgJTvN482PQ7gGaTXqHDgljYTn6B5uPvodnoa2gy9AQaDz6MugQ1zYcexKAZoVjuvR/Tlxwkh5actRmX0WTUbYKXJ+g1Pwb9FyaLqkeDzUTH7ECJ0q9LdKIsbN+59P6Zt9BrRgRZuLDes8LRz8wGzCabY8FmK3+fG4khTlEYufQtRi57jyEuL9Bn9h30sL+KLhPPoMOYI7AdFganVSGY6BgKW7tDBE9haDX8GNqMvYiOU++io/1TdJz9Hu1nx6OVfSyaT3qORqPvoc6QK6je5wQq9TiMit0OoWKHMFTocBSVupxDle5XULXHDTGuFo3HvCtZl3BUo3NQls5X+fbhaDb4OlxWX8XKjVcx0P4ahs+NgN2cB1i74zX2nIzFgXMJ5Nwn4k5UAiIfJ8AvNBErg5LRYYYevRxYR6RDTbs4ujZfkj1A9f6RsB4SAZsh4ahlF466Q8NRf1g4GgwPR8MR4Wg8ir5zTDiak7UcF45WZO0mhKPDxHB0nBSOLlPC0W1aOI1XOPrQePafJcd34LxwjHS+IVblxy8Ox9jFkZjhEYW5a1/CYe1zzPW6jxlu1zBt6TlMXngEk13CMMXlkLBpiw5hxpIwzHE9CufVF7BiEzm4O6KxKfQ9Ao8kYMcJHXafNohINC/o7FYBpsCPIp3L0r2FjdO/GGBY3zJk3FLMWLgNc5ftw/wVB8nIwXY/QqB0Bq6+N7B6+2Ns2PMWG/bFYXXwO7htfgqXDfcw1+Ma7JcRiDkewRiHMIycewjD5xzC0NlhGDbnCEY4nMHohdcwbsldTHCLhrPva+w9+Rr++59h6or7BMm3MHheBAbOlePUX5mHPHYMLn3nPsBAx1cY5Pwe/ee/Qs+ZBPVTItB+3Dm0HnEMLWku2g49hBZkze3Y+Lo6gpajzqHNeHrftCfoNPMNusxLQGc6113onHMhlo81vt9zBUoGGY7c8LOAK5mxFm2Cux5TvXSYsVaHWeuTsGF/HI5efg+3wFgs2/weK7a+xqrA5wSA0diw6yEOnbgJ353hWLPlCtZtPo+Nm4/Bfo0fZu0+JqIv7ldTRl+2cvTlgVn0JeIZVl66j0XHrmLe3pNw4/LK1x/DK/xpispknIo2l/4uxPtL16DT5Llo3Hcoqtm2R6cObaV4f9JABMwajhCXCbjkOQcP/F3wdrsrEveshE4ADD0Ig+mGc4Aeiue2yYyOc0GyqthOC0Jzi6WLnf5mNMUhA5YekDj8g2YBcFKkpy2Q2pgtMxWbIY1bWpwlx+PsFoKXTUAEOScPrwKPL8mozV1yXg56SDvkIaM9B1YCh5diUiurzwDzvwMws/DZPt3gPZE88RHAdQKY4z6A3xQzgDFraMm5qHyRHNsoV0EEwLgJYZ0RYI74wvA0ggDGW1YiO7RRAZgACTCKDiYFwBzfhfjLx5D8JBKxFw7j/ZlDAmBkJTIzgFGjMCrAXL8hACbx/Ss8uX4LCTGv8fTeowwDzNNXSYh4oEPoBQkwHIXZozS1DNL0hBHVyEJMURi1J8wypSfMrPXEgQ9kU0vWwLCYX9XCjFd6wjDADFVKKvPqG+dC82pcJwdNTxgCmMZqSWVFzF+bzHoIgRM5TFNX6GCjAkx/ApjOj1C4zGTkyP0bsmb/Hl/lLkCWnxzh/MiazWTZcv6M/D+1wZ9W61GuwXFUbh6BKs1uo0rzO6ja9B7ZA1RrGgWr5s9QvcUrspeo2uQ5mnR+Bq+NzzHD+RlqtXyGSg2ewaoZvafZc7IXBCxvUKP5ewVgYiXENH8nfm/dlCMyD1GNzKoRfUeDG8JK17hOIHQPlWyWYNSogRgyuDvKVRmBn36bJ26sLMDP+XVJ8fPvJRfj+5/7iJ8LfN8Z1es+RJHf7ek9fwqRf+HfJuCP0m6oVPMiajJINX6NGk1iULeljiCnIX0uGxq13IfdB+NQtqq7TM/6bQT+LO9OcHUWNi1o/5o8RJVGt1G58X1Ubx6Fnfueo1n3t7BqGQubdrGwbvcO1du+glXrp/S7x6jWij7Thsar7SNYtX+C6h1fwLrTG1Tv+h7Vu8UIq9IpBvuOvkLrUe/JoaYx6ReDmlobSDaUzC6GznEMKnc5L/atRNNVaDonieaADrYzDGhP86MtNz2doUPbWUnoMCceHciR6mAfjTaTH6P33Ifw2XVX2MAFD9HJ/jH9/im6zH6LPgQ9LDQe5KJLBS5aeBG2lMvBJtNrAoYticXQxTHChi+JwahlKW3M8hiMdU3b+O+iS7lbAsauTMa4lTqMXZGEEctiCWTeYJDTcwyYH4V+8x5hEO3zrsN3MNTpAbrPeIyeswig5r5ErwVx6O6QRI6iDh3n6enYdTQGSbC1j0eTiW9Qb0w0ao18jJojHsFm4GOCBgLpQS9RY/AbGtP3YlyNxuM8hKy/afxrkFXsGkNOLjnR/m8QeOAVRji/Rb1B71GBfl+pWyzBUQKaDE9G+4k6tJ+kR5MRBnIek+EbkoRqAw2YtlqHPQQ1exVz9ktA1UFJsLFLQO2hcag9gs7thBjUmxiDRpNi0ISs+eQY2E6NQctpMWhtH4N2s2LQYXYMOs+JQde5MejpEIPeBJz9HGMwwCkGg13oPNA5GKmM+/gVMRhNr74H3iLkzGuMXxWL+T4JcN6UhIUBiVi0KR6L/d/Cxec52RMs9n2MRT4PscT3IZb5PyRgeAz3rU/gvfMlfEJisDksEYHHdAg6pieAMYhKjLyIwxDDADN2uif+KFkR+b77AXnzFUSeb/JbNP575epNMNreG84ex+AeEAHvoAcESI/IGFpewGf/O/gdiIdvaDLdT/VYt1+HNbuT4LEjnhx02mff53Bc9wTzvB5hludDTPd4iBnuj2Dv/gT2Hi8wzfMtJrrHYmtYLC7cioPXrkSMdE2iuRVP4xJrmns0ViOWxtA8lnPYblGsKHk8ZFESXQc6DFqYhAHOCeg7/z16znmB7rOiRXnxTvYPCZqldZj2iOwJOs54gU4E0Z3nJqATgUtnBz2ZQYDIp5oKMhyR4Wg8PxP4+cApx7z4NX2tAQv89QTK8Vi+TYelW5LhuTMJa/YkEvjFw3tPLG7cfYmQ0y+wKeQ5gg5GIXDfAxw8eQFzgkJTR1/iNdGX22bRl+syusLRl7kEPisJVtyvMcBEm8T756R4f+bOIxi7diuN23K0HjkFdbr2RaVGtnAa0Que4/thw9TB2D5vFI4sm4qIdQvwLHAJYoPdkLx3JfR7lKaUl/dKcTvrPriyqRDgL/pAmphzBlLB/mm4mPcP2N+FmzSMxf9blWwZTiELVhaXhWaGJlPYahrfC4qdl1Gu++TUXN2N+LPbMHhQP7Tp2PGzD/wv22eA+bsAs5YAxnO0BJjD62Qp5VQ6GA3AcE4qXxRH15uE/JyvqgIMr7IYAWatGcBsSg0wqg7m5B7EHtmBpEcRSLh7De9OHVBKKR9NATCmUsomgHlx/Tqeh0cg5tkTvHn8GHFvX2YYYM6FJ+H6HR0eP0/CsWsGmUZGtpfur7vMesL4HzJLIzMT83M1si1HdDh8JUkI+dU0Mm5wqY3CiDQypReANgoj0shmyv4S5gDDVmMYQc4kg4jCVOtDUMM6GHKibHrGoHzzYyhWdQl+LDUVv5UfgYbNB+O3soNR8PfB+OEPaT8VH4lfyy1AqVq7UKnZNVi1eQbrNq/J3sK6pWK27+j1PVmMNFty5uq/Q4se77By7TsCmfeo1fodKjciQOH3tqDXFu/pZ3LQbWM1FiOgxggyzV4qRo4+wY91s6cEP88IGt4hX0FrjBtrhwUL7FGsaFbk+LoyKtYhgGrwBMX+chZpY+zYF/yxO+rQNkuW24Cfio5AlToR5DhVM64mfZW7HAr93BMlK/ihVvM4Aqd4lLEKxuLFzvBeH4wOA3T4s2IIMmXOafxMrtylUahIdxSvuA41WsWgWos3qNXmHQ4ej0GDzvGo3ioBNdolwKZDPGw6JtJrHGq0J+tI1pmsSzxqdI1HzW5JqNEjmc6FzmhVu+mw93gcOk9KhlVvHWoO0qG2agPJ7MhGko3Qod5Yen/P62KfSrfxJYDRo7nSOFFtmNh2loEceYNworo7sCWg9fR4bAp9R47he7SYGk+/iyfHPx59nBJExIXBRVY6Sg0vQ5ak7h4+fJmB5qienEKdsFFuDB46ASCqjV+lIydS2iQPHSZ7SlN/p9oEsnGr9PR+g9H487zN4csSCZTiyTGXdur6W4xfGYf+TvHCsezvnIQ+zjr0WKBH1/kG4TB2nGugcdCjFYFcC/tkNJmSgEaT4wkO4lFnRLzUqQxPIksWY5rKBsuxr0nzoGpvXgSg/SC42xoajzmrE1CZfletrw7W9Pdag0xWcyCXL5clzKv2BtpNNMB3bxLa0muVvoDVAJlGVnkgsNA/Ccu30j6M0MNmKH3fcB3q0rmtP0WHBlN1aEJQ2ozB1F4ngLTNTB3azdZJx5is23w6ZrI+TjoMWEjQSeePI2PDl+kwZoUcex7ziWTzfZNx8lo8XIOSMGejngDGAJcteroX6bE8UEe/T8SKbfFYFRQPj53x8AqOx+pd8VhL3uy6fQnwD01CQJgOWw7rsfWoAduOGUTaLEefVYjZe0YHd/+LBDFe6DV4Jtp2HQXbDnZo0W6w0Zq3HYxmZC06DEPPIfMwwyUYbr7XsHH3cwQcjKXvoDl6KB4BhxLpNVk0/fUJNSiVHQ2iAIrnLr1IyVsemIglAfE0jvFw8iPzjYfDRjo/6+PpnpqESZ7J2HE8AcEnEjHenSMWBpp7BjnfaGzGr5TjNJrm2Ijl9Er/H02/H0H/H+YqrwWuGjaArL+LXojw+zgl0TyLp3GPRze6frrOk9Z5bjw6CUui85OMTgq48DzsMBeprP1HWkd6tPZwsgww/NzYfSYZIeeTsGSLAe475ThtOKCHzwEdwi4lIuJ+LHadjMe+03EIOfUepy6/guPmXZitib74qdGXWG305Xka0ZcTmL0zTPyfAcZTAMxTeNB2lpy8IcT7U7fsx7AV69HVfgGaDRxFz47OaN6qFVaN7YvVE/tj04yh2Os4FmdWzsB9X2e8DlqKhN1u0O2hB18IHVx4GHCPJtZxX5nRYewSz+DiYpYqplQN+2C0ZX7GYGR7Bk28d+4/aOl91z8EN5wmxovOxmpm86QPpxrDDvtv3BbjJjkyD44BT09/9oH/fYCZjc/26ZYmwBgbWs4zNbQUAOMg66FzI0sjwCyXpQ1FGhmL9DxgoO1xU0u1oaUWYIQOJgXABBPA7BJpZElRt5Bw+zLenTygKaVsAhiuRKYFGCHk51LK127gzaMHiHvzQtiHAOa2Rgdz+poOr94l4myEAQcvydQJfnhre8KwFkb0hDkoxfxr9kkxv9oThgHGZTPgFGDA1XuJWLbNIABGK+ZngGExv0gjWyJ7BHAKAa/CsZifH4Ksg2mliPm5TGt9FvOrADOc/k4As/NIIlqOJXBhHQxbXz1q9EyAVeenqNT6OorUPItFqw6js90x/Fn3BMo3OY7yjckaHkeFhqdRudl1VGsVBesOseSckwPenpz0NiazaRWfwmq0ikPVprEoYROLEdNi4bs1FrXbxKJy41gzaEnPYowpZtI4YvMWtVol4q+q25AlZxu06/MawXuuwt37IfqNTECFOu9RvQlQusp2fF9kAGo2jUPdVsCvJRwUYCmLbNl/wO+lXfHbXy7InpMrqeUUgPJLmSOo1TIZGzfr0bF9XZSqMAJ/WV1BOZsQUTmtjFUQSlRcj6/zVkCWrN+I/jWcQlexiR7uG2Jh7xyPKs0JWNom0viQdSBA6UTObCc9arF1JetO1sNgtBq9YLTyHciZXavDoo0EL72UBqTk5NZRbYipyhwbV7aq1itCAkxrH9jOk5E4TinkOcFwy05PFyX1hCN3ncmRctyUTPMzEYOX6EVVo/4LDcJBG2QBWIzgslg6TKngZbmcn1ob5y6jh6rxPOaIompTFWeLjX/mua79+0TPlJ9nG6sUtRjlRrDkahCv528lkCOqNzb342PgQhd8bXRXrg9tyXG2FgR4TaYZCAwMqDeaK4SxyN5gHNMUZkfXEY17xR4E/qwnI8d159FEbCYnvq6dAWW6KRHNAUpxjP7KtaWcN7baZHXpvHElwK723OQxkWCIfj9QntNadlLgP3+jDocuJmDUcj0qDZDXL1cV5OqCah+ZZsq5baOe2zkyrYijsXzMXKWQI7Ts3EqNhByzSV50T1lPY71aOrx7ycndfTpZaPA4jZULiiwNlIsqvLjCjq9nMDu/0tYRMKzbbyAn2EAgYRCRZTa+v/F9ju93HHlmiNlzmrdvEKL+bWGvsWHHXbiuP4ul3iexeM0JLF59Ai5kC71OwNlTmstqThO7Du8dTwhe4hB4hOCIwIgBafNhAzbRPdRX0ROu2y/TcdWiKLy/IiV3K4OYgY6HoxAGzPUxYOY6AhUPuvedlIVSxmnmolooZdwqOSajlLL1Y+j3vWc/QudJV9BxwhV0mXYbQ9xkARVVeM/XEWsRWcvSfb60Lqo58GKBNL72uFokG58vPm/mxr/PqLVRrufuFgCGX7ce1dHzKEkUh3ELkinLXMafq2FyOnPEw0RcuEXn/pSeYEaHIxeTcfTibUwO2IMFB8+L6MtaTfRl+xsZfVl7+6VZ9CVKRF+4MeXM7YcwfVsoVjDAELSolchWXLyLhUcuCzCasHEHgfUqtBs7HfV7DESVZq1F6WT3cX2xYeog8qFHImzJZFxfMwfRmxchZvsSJAW5wHCeTm70LeDybqlxEU0hlyjwslgTdVFF+U4ZEN5bcOz/CeDgPngCBv4B+7vg80+mqXFKmpqCxulo2z77v/+2fQaYfwpgIo7KRkw+kywDjBqF4QjMZaUcIOes8k1ICPnVNDIupewGw+V9MDy6BN1ed6USmY+oRJZ0eIsRYEw6GAVgju9CQsRZJD26iZhzYYoORpNCdvF0SoC5etkEMNdv4O3jR6IKGWthou88IIB5iKjbjwlinuBBKiF/tGxoeSsW524k4+VbCTCHLkFoYdQ0MhbzawHGTwGYteqDV+0Jo1Yj85VRmLM3k8RDdoYmjWyCu6mk8lBNT5heztJx6TBPPghFFGaGEoWZrIj5FWeXHaI5q3XYuCcJZVWni5ytmryi3CMOVl1eoWzrJxg7/yEcVz5AhZZRqNbuMazakrUha/UE1ds8h3X7dyKiUKNjknTQ25G1kWYOMDYt46TZxqFsvTgMmxoHv22xqNU6FhXqx8K6xceATKySZmayWi2TULMlARhBknWzJEyYlYDgfe+xftM79B72BmVqxMKqYQysGryHdaM3qN1CL6qPqVGUbDlL0ef0sGkBlKgULLu2T9yDneQgjaR9zZWnSwpBPBv3mClWyoVgxhPlaoRJrQxBTbmGNO33xWHkdAKoxsq48Ph0TBYAU6uTQVpXsu4MLjCaFmDKtKU5sj0Z8+hcletsBi8qwIy0DDBlCWBazpMFHYzRl9kyzZDnCVc06urAle/0oo+L3VKDKNH6oe7f7AhbAhfVtODCvYvYIcwovGgtFcR4pIYYraM5dJlsBDtltUGA/RBNpT5V+NzFrNiFBBhZ8ILBQID+KFiGFwJ/jp4wvExdqcOm/UnYEpqIXrP0qE7XjnU/CSGyLLnG+ik2wAxm6JU1aBt2J2H6KtpGX9N55fdxgY0mY8jZpO8Zv1JCDO8Ha9q0EMN9n1JAzFwZie3uaIIYdm753DHATKSxHbb4HbpNPIY5BCszNgAzCWZukjPLDj87u7yIwkVFOK2VHV9Oc2Xnl+9VXAKe71t8/9p4QIIER5UZYDjCbA4xXI2RI9Es6t91IpEg5i3890XDZ3cUNuyKwvrgKKzbGYW1bDsU2/mExuUF/A/EikIHW44YRAoub98cXnh/tPDiGmRqDswwNt8fmOsrU3N5HjG8bD+RjLErTfNRjWzzfBrDr0rjYIaXLlMuIHe+osZr/stsudF86GEMpvf0WmgS1KvWRZPixfditnYabSJbcwU+RRNTBUJVoLYENenabPldXFZ/mAIwfFyz1htw8kaSSLHjqD4/X1bvlunLnMZ88JJeNF/mDAHu1XPksgF3HidhYeB+USEsRfQl1kBGQPScnhkP3qWKvqy4dA+Ljl0R0ZfJ/rtEfxc3AhYVYDxuRCni/bOwDzqIkZ5+6DnbBbZ241CzQw9UatgUziN6YfWEfvCfboc9C8bglNs0RK53wKvNTog/tA7626dhiKBJFrJSFv7hRU9ugG0JXlKAy4I00sTmW071Uh3/bbNMxqWNjRXAZmXMNs9Ix2YqaVsZtMA5KSMhWgv6VKj5u6lqpsjNZx/4XweYOfhsn25CA7OGnv47lkoh/5Y58iK1CDBKcyW+AT27YQr/quWUVSH/nhUwXNoLw4MLxgiMCjBCyJ8KYDiFjCFmL2JP7IXu1SPEXTmh6GAkwBgrkV1OG2DePX6ImBfP8PrhI7yjV1GJLIMA8/pdIk6HS4BhU6uR7dKI+dU0so2aB7C2Jww7DgsD2OQDiEP+U7xMaWT8wB23ylRSeYhSjYwBhp2Wzg6mByankWnF/GpJ5crkDNm7S4DhleCag03VyGr15khMMoFMEsq1ToKTVxyWrSfoaJVEDncianYhI2ip2UEBl07JGQMYbTSmdTzK1o/HoAnxOHwiDs4r4lCuQRwqNIwTkRoj7KRlFmEmDjVb0LY5Ha35W1Rs8BaVG7yB/YJ38N/2HluDY9Cu91u07PYGleq9RoW6iSjyl7/RMcmf/1vY1FuBzuxYNghB3z4d4DBvFvqPjEKFerTd5m9QsvJGgpv1KFF5A/6q7IucX5cwpZ7lKSde/6zkjSrNdNgcHI8R9gmo1Cxl9CU9gKnZk85NF8CmpwSYip3I6diWjFl0rip2swAww1I62Q3GmwCGq1a1nq9EX2aaVmtV55ZTDjvR/49fT8TiLTr0XCCjKmlGXD4ALmwMElqAGbMyJXBMMIOXyV6W4UWNxGjfq1bi026Pr4MRbrIiX0BYMl1XyWIf2VSA6af0SzIHmDazUwNMgymWAYbhvzIBRu+Z5IQfT8Ta4CSMWUxQSeeE4aXmQCXaosJLH431tQA0A6RZkzWka3Kos17o0bTnliM8DEV1h5LDfiAJE1fR99HnuWJZfS3ETEsNqZxWpEbZODLAY8DncMSKZNTtvBz5vv9L9CYpWaUNRrg8xPR18r7EqUYOfqYoDEeEGWA4QqxCDKe9csSD710CYkIlUPDCDEMMg4YKMZxKxg192Unec8YgICaYAeJ4EoKOSQs8SnZE2tbDBCtsBC0SXOg6CtPTtmWUx2LkZZepmqOAl0AJYCq8zPOVgKbCy47jyWJuGiN5q5QFoRVyUWiwSywGOr1Df8d3GOb6DqVrjhAFP+p090G93puRO38xZMtVAL+Ub4s2U5+gu7NJUM+mpnZxJJzPSWOaU40mS2AesNiAbo4GLKTrLeRCIo1dMro7GQTE2Gog5mOMzzkvSvAcZ4gXGkm6Dtft1cmeYuvlmPD4eO+Vzx0+V5FRSTgVrhfPqMNXgNM3DDgfcRdTNivRl3NK9OWlGn0xYNOTeAvRl8dYdvomHEM5+nIQo738MWfXUbheuItVBDAML6suy/QyFu9P8t+NwUtXo9OkOWjUxw7VbNsJ8b7HuL5YO2kAscJwHHSZgMueM/Bowzy8C/FGcuRp6MkXkI0ql0pfIa3IS7rRFgvgIpx5xbHfQiciYKrsWcd9VPYqzRr5593/lC2RKW3+NDH8p37A6D2b7DMGOGnZ30lTyyDMfPaB/137DDB/F2BWT1AgZqLsdBtEN4+A6bLnyzYVYhxMaWR8M2Gx2JOrSt7qEqWhpauxMRU3tBRpZPfPQ395H3R0IzMBTIAGYAI1GhgFYE7th+51FOIuHtUAjFqJ7LQJYC5fTAkw127gfZQEmOc37yD+/esPAszN269wlQDmQnginrxMxPV7ehy5IgFGbWq5WwGYoOMmMb+vJgojqpFpesIwxHDU5XR4Eraf0BlLKrNTp65EqyWVRRqZ4qj1UEoqq1EYVczPjk69CaY0Mu4JU50cpICQJIwmR6xKHxVgpNNVszenMhlQtbMBbUfose9YIhr116Nqez1qd9OjVmeZAlVTcchFZOEjAEa1Sk3i0bxHPBaujIOXbzz6jI5HiVrxqNbiw5+1aZleRCbGCDKla75BvbZvYTfhLULCYsjeY+6it5gyNw7THF6iTevGaN2qFjb6hWHn3igcOPwWvr5bMKB/NxQpFUAQpENN2zdkMajTBkar25bGsEk0rJtF4+c/JpoqsuSui6kLXmNtgI6Oj8ahjXn6mAIwXci6pQaYHlP0qEOOayWCF7t5emwh57VaTwvpY4NTpo+pAFN90E0jwLRdkNqxVUuvdp4HIYLeEJKM/gvlHDIHFja7D0BLmvCy4uPghef3zHUyXTKtKIwagdQCzJClfD0l03WVLH7mKIMK9irA9NGkWHZSAV8BGI5gNLPXRCotAIwNQUSfuQYB/L1n6UWkpVJPVT+mibL0Ua8fUxSNf2ZLBTQcsSFoYXBhTUxtTYpZbeX8crqagBiClrV7k7F8azLazzCIcuhGiJkq91+rc+Lj66RADJ9rdm6H01g1H7xLltMuVAKFi1dXqvFlQiX6oqk09sfJid17VifOBQOMGoXh+5IKMOYQs0GJwviZQcw2s1Qytl3K686TBiH0337cQPdEA71Xamc4RYyNIy6cKsbgwtCiRq3FPVPRD6aAlx0StEQKrhJ5WeAn4UWNvHDKWNCxZIx0lcAiUsUUaBGVHV2lFShSGTm+LiAaW3JjTB6jOt39YUfb6E9zq+v8N7DquFr8/vs/m6LnUgnF7WabUsOa0VyqM17+3nmzDrN9dFizLxkHLibg0OUErAym8zhXj1n0+yNXEzB/kw61x0sYbWZvMjViY27mEKMCDM95PgbWMR25kkTnj9ND5cKY+y45bj4HIPrz3H+aJBbX+Dl1mB7Zj54mY2FgiOXoS0xa0Zenoq+Ly9ErmLuHoy/BdO/wwJw9x+F6/jZWXXkoSim7nr8Dp0MXMHPnYYzx3oI+DsvQasQk1OnSB5UatRDRF6/x/eAzdRCCHUbh5PIpuLV6Bp7v8kB85CnoDq6BgVPGOEtDwMvStOElI9BijLTQCdtCgx4wWfZDOeEjq3GdCzSJ1h+e/2ftPg32HbowTvjJ8s/p2anNsgIYNwfntHyjTZLG0RwGGLVtRUZNpLdpLKOAk0a05rMP/C8DTM68c/HZPt2MALOebgb3zskGlWkBjHpTYViJvqbkqyorE6KhpaKDCfGEntPIGGCuhhLArNaUUt4kAUb0glEAhswIMCf3IfHuFSTeu2YCGGMamQowUshvBJhr1wTAvLx9mwDmqRDyx759mQJgHlnUwTzDjdtvcTEiHlcjZRrZkctA2GVTGtlepSfMdqUa2ZbDppVEBhi1GhmvkqkAs8CfV8v0OH49STyIVcdukqakskidWSpXzjkKww+xblox/yzpoKkrzNqeMOXIadp6MAmTXHWo3EtJbemb2gGr3AHoO1WPzXuT0KifAdadlciBEkVQowrCQWdHva0CMa0TMgQxVZrFo0KjeMxbFofNwXHk+Mehdd94VG4qrWqzD2zD9kMg8x7Vm75F1cZvUa3xG1EMYMWa91gf8B4bAmLhQw95Hxpv2+6J9J4EApL3+O4nWZKZNTO1W9Gx2EqtTUqLQc2WyajV2oDaBDM//DoEX+etiOI2t+GwPBlrNyWgVF1lPCylj3Uxg5fuNN7kFB+9kIiWIwwo154crYV6bAtNQpmOJuc2LYBhx5sBxsburtj3cq3Wo71jSu2LGn3pSD9770+G36Fk9HaUjr4KK3ZLPxxpsaR7YScwhe5FkzrG0DExHXjhuc3wwjZjbcq/8XstpZIJHZgrX0vJCCR44f1WndE0AUZJ7VGbvqYFMFqIYdgvS9dByKkkjHBRGsCqaWADU0ZdtNeNJRMgYw4zKvz0VxYRBqUGGYYcjsR4BcsoRceZetGUNoUmZpqEmNZKWhE70xyNVaMwdnRbbdBTRhz7zH2IWeQbdRgZiL+qdZUph0TIHnQfIn8US7ex4506CsPGwMApWwwQaioZ38c4LUmFGDWVzAgxJ0wQI3pjKfdCtbgJv5dNTRNTNTX+SsSFjSMHIvISYkobc9doXtS0MacA2RB4nk/KtDEReXGT0DJqhakcvWgMvFRJjaT5ZGXrKMajaJk2qEwTo2yDmWg39TF6uShRLbrH9qbPfv9nM2TJlhu1BxxGRycujiEjYfXpMTjZW49NhxMReDyJrrEk+jkJDv461KHHZGM6X42m0DnjaB/5oA0my2uRozLct4v/poUYS8Zz1na6ZYAZQPt5kp4ZvqE6cf3wmDDA8HjxuVpPEHM3OglnIvTiuXSYnlMXbhpw+vo9TNmyT0Rflp+7nSL6EvTaAP+o1NEXj2scfYmAY+hZzOC+Lp5+6OfkhvmhZ4R+RgWYJfQeh/1SvD/UbT26TpuPpgNGonprVbzfB2sm9MMm+8EIcRqDC66T8SDQDW+uH0XSAS/oCVQMDC97tJEXbW+XhaZ0sXRF+fOEZgOBMyW88P9vsCCdJuFNFgUdov8fll3uOYOEox+bpqdvAR9pHFnhwgPh9F3hB9O3awfl+3ifboZpjP9/VI6F6meJfZ0mXxloPgZqAmebUtK2z/noiM1nH/jftc8A898GGDWN7FKwbH4Z5KQBmBXGCIxht6vQwBgu7ZNpZAQwEmIkwCQe3WJKIdMCzIk9iLsYhuTXjwXASCG/BmBEJbJzpgiMAjFcSjn66g3EEsCwDib2DQFMxF0CmEdkUQJi0gaYOFy/IwEm7JIMy/PqltoThsWsOxQxPz+k+UHP6RfrQ0xpZCINQukJww+e2Rsg0gC89uhhr5RUnrxaAsw4s54wDDB9NY4aOzDszNjOlA+9RtOkw2OsRkYOUWd7A4LCktBkpNLUsr/JGVOdrlrkVFcgB91ujh47DyWiMjnWInLQxQLEtE9MGYlpnbFIDFupOvGo0y4e42bHY+9BjsjEodPgeHQYGI/SdWVUhlPPbFrF0SuBAO3Tx4EMVzp7K6IyZeu8RZlabxR7K6x6MxlhqduOnBCCtqLFZ8jGmL8ORe02BgVa3msKCGi+q1WSqLZWscEDtCZndOuuOLTolQirlommMTFPH0sDYA6eToTtcAPKtJMRmN1Hk1Cuk0kEnh7A8Pn97o/WyJw1Jyp32SFKJ7dWVuVV8T7DCzv0F28nYJy7Af0WyojL0GUfBy0fFO6no31hKDHXvvCqv1qwIq0IDM97hiFeRZ+zkVfvTZEXTiVjoBclxpfIY1IBRgisNSlk7ZRKfWoKGTv/DAENJqWGF063dFibDNeAZKM+pfZgtX9SyshLevBibummmJnBjJpSVrobOauzDNhGc6LzLH2KSEwTexhTkVSI4WPtyc1uybntueANChaVUZd2o45gMt1b7DcSMJKjX7XRaBk9zPMrXFe4YeeZRExY8RIe5OyuIKhZpoEYD7NUMoaYTeRL+R2SEOMfllIPo0KMCi8quAh4OZYSXlRwERGXQyZ4YXARzrdSfl69X6pRaxVeOHWMIw6cBjebjo1Tb3edkpoXhhdzgb46f9Uo9iiaYx0nywimVeslGEqfH+gmtS4MgyJVjF470ms9u8vifUUq9EYnpwQ0mQoh2l+wSSeAZdpaHca461GDrkm2uhNMuhcVROoraYsMLh67k3H0aiI5+HpUHy1BhkGlub1JJ6OarSYS01pJIeN7fz9nXgDT4/i1JKGB4UUwNX1M1S4dvqzHnSdJAl642MxRek49iE6GS9ABGX05rkRfHsvoS3AMncvnydh4P2X0xStF9OU4JvvtxKDF7hhINi/kFJaeicDKKw8E5DizeH/XMYzfuB39nVei3Rh71OsxAJWbtML0Qd3gwaWTpwzCtllDccxlLCL8F+PphQOI3ecJHQGKQY287DGPvCjRl1QpYw6WIy4BNKjB9L7jRLaPLpBdkl3pj26UFVEZLjjawRreAEWr8iHj932UKWDE3/MhW08TZyvt9zG6SI/SBXtMY0fWyaaUDy7Liq6H6Ya51036UNzGQo3aaPc1ozCjWgaLCHz2gf91gGGK/GyfaqkAJnC+XJ3YMlujgzEDmG30uVMBsqHltvkKwCxP2dBy70oYroXCcOs4dAfXa3Qwm4QORgj5CWAkxKgAs1sCzJVjQgfz/mRICoCROpjTKUspGwHmOp5evU4AE4130U9EKtmz+48UIb9lgLlz5ykibr/CtVvvcDUyAdEvEnEx0iBWtsIUgOE0MgYYzgdXxfybNVEYbzUKs9PUE2axUlLZY5dBiJPtvU3VyCz1hBmoARhOE+qo9IRpqaSRNbKQIlOTIOb09QTRl6LGQI1TZu6MkXNdm5zsoANJGDBdjwrk6NfoqkRiOkuHnCtrpUonU6IxNhyN+YBxxMbKNgEVGiUQnCRgwtwEbNsbTzAQD6eVCWjUNRFl6yfAmmDBqvkLlK97GrXaIXWhgA9AjCmC8s5oNW3jYdX4AYqVcsTvZZejRMV1KFnZH19mL4hvvquDevQ9pv40JjN+V0uGqmRYtYCIHh09HY/yjTTRl7QARpNCxgBjTa8Hz0iAqdoVcCYnyNFbh8rdUjqzljQwIgJDl2GWbPnxw18d0Hp+yvLJouTqPBa1c8pOMs0tHfo6ZUzb8rHpY2xjP6B/SU8Dw3BjHnkZrxSvYDBZvk2PS7cTReqYgBf6/hHKarqqf1HTKsU1scCUPqbqXwTc0/g0mZKIeuNeotaol6g55IUoXSyrkBlgbWfAjDXJcN+WDJt+UsSvpnoZNS99LEdf1JTAmj0/HJVJK8VM2MCUKWVV6XedZ+oRcDAJHWcYhCaGwZVTybSVydqziJysod0Z9OJCH2Stx5zAt9+Xxtd5C6PzhDOYyPcSsmnkC9m0mEpzvjny5vse40b1Rq/BM9BjzDoMn3sEawkm1hKceIfIgiN8r2LzJUjZRve2eR5X4RUci+1n5T1tk5kehiMuu+l9+y/Je+COUykjL9qoS4Am6sJAtNEcXjQpt6pucKmy4LNws4xcc8Sa5xHDy86TuhRarNErU0ZfhioAM4x+12bkUTE2Ivr6e310mfNSwIvQFs43AQwvDrWn10J/tpCw0+8i+rGPfS4JQSeSxBxjKGmcTjRF3I+nysgfR2U4St5zoYEAMAkrdiaLNGD+vHm6GM9b1dRIW3elDwwf056zssT0VE30xVNJH+MI2c1HSTh/SyeKy3Cq89lw8ucv38eUrftN0ZfbLxH4Uq9EX/Twj4qzGH1ZejpCCPNl9MUXPWcvRC+HJZi77wQWn7ohesEwxMw/wOL9UIzw8EWPWQvRYshYuid2R6UGinifAMZv2mDsnjsU59bMx316hr8OXomE7Yug3+sKA4MLR192WdK9OJvBy/zUFcW20gURSHaBHqq3aVLePi7LLXMkRI2KsG1OA1o2zUjb/Ohk+v4HzYf2az3DDPlXG8h8JkvA2jhJwk3QArkYHEEXzt3zsqnnJXIkzpOd3ixhhtPN+FWNAqkRmoxGabaln2722Qf+d40AxgGf7dMNnuPpycIXGV1sD+kpFTBbXtjqBRJk1g+GbRtN/rN0Q7lzUl6Iu5doGloqAMNpZPs9YXh+E7rjmyXEmAOMUciv6mB2ySjMmVAkPQpH/K1LeHfmoEYHwwBzRlQiExBzRY3CyH4wDDDxr57h1f0HeBv1GO9fvcCjm/eVNLKoVDoYtlt3XuB65DucvZ6Iu4+T8OhFsozCXIaxpPJeemAEf6gnTHBKMb/TJl49M+DavUTRE2aGtieMu6knjFqNrP8iU1PLjg6mNDIhVLaX6QopesIMB+avT8ZiX3K++yqO2YDUKTE1yay6QKSQcSrZkNl6ATXVyRGv3S0lxAiQYYgxTyn7CLNulYiqzRNRpkEiGndLhItHAnaGxMNtnQENyZn/Kl9L/N8X+VGx/lnUbKezXPEsXZBJCSM1bQmKGj/C72UWIUeuYikqjbFQv5zNAdQmQEkLXtTvrdAwHqvWx2GaUwKqtvh4gOFxPnAqEc2GGtBggEwns+Hx76s4zOlUIeP0sVJNfWifM+HHsr3Qhp7rreakBBieC3N99ThxPQntZsoS3HZ/E14sRV/UCmTmVcN4zlqCGPMyylp44dQznudsDj4GnLiWSNdTEsasMoj9V6Mu6v6o14LaH0mtEqWmjqnXBDv59Uc9RBO7Q1iyYgNK1BiFX6xmomrPCNQeRnPQLgm17JJx4nIcWoyWInsjvAxMO/LCwKKtKpdRkEkTZhSI0Z77MnQtLvZLxlq6Fsv0lpE4kU7GDjOd13ZOPGcO4fvitvgyx7ew6boJ/V11aDfpCr79oawsNlG5KybR9TROOSczyel3DqJ7x4SjmOLkh5UrXOQ18MUXqGDTBuWrt0PnwSvhtUeHldt1WL1Xh7a958Oqblvk/CovSpSthX5jV4jUKX8NwOy5IOHF1ec6RpJXveusTkCL+P15E7wwuPgfSgkvKrio8KIu9KiifbVyI6e5LVarjvnJORR8SifKQ08wK5OsagfV+WKnzJfhdB9tOTwMOb7+Xhx3rR5bMMDVFLkzVhZT5hADTPu5Mfj6xzr4q0or7D6bgMHLDUL7oi4cqOmJ5sawwsDZQAEYNTJTbyLrFw00xsk0Lkmi9LLt9JTVydQSygwuDDkMVH2c5bU8z0eW3+frh0GOx0WNvvAYXruXLOCFo2H8bDpxDTh3QwfHLaGYvcdC9OU9nZ9nHH15ayH6chcuRy+L6Mskv50YuMgdHSZMx9BV62lbR7GItsWllJefi8ScPSeEeH/QEi90nDgbDXsPoftjO/Tr0gHuY/sI8f5W+0E46GqP6wcD8SRwKWICnZG0axn0e5ZrIi9LUjap3Lkw7egL+xxbp0sn+5SvjFJcD5Gd5H0marrSWwAWfzqB/tOl+U3/zwLK34UbNl+aPBvp4b6Boy70/3PkQFzYJSu9MtDcOSePfZuDNL+pMjrDrx8LM9oCAUEqwHz2gf9N+wwwfxdgPBSAWUsXRTg9kXYvlxdVegDDTZI4FMqCNnFDWqwI+c0A5sAaGF5EQnfYB7rQdQQwvkYhf+KRrWkAzD7EHNuNxNuXkBh9R+kHc0QDMNwP5owRYGQURgWYa4h5+hhvHj3C+6fRePviGR6paWQEMJZ0MJF3nuNG5Fucv5GAB9EJeEg3/cNKeJ61MKKx5XnZE2bnSdPqo7rayA8Xfjh7Kj1htIJUB19eVdNh39lk8SC211QjEz1hlJx/uyUmHQyvyImVQs1Ks9oTpp6mJ4wVOcD9HPU4fD5BOEVClKyJwpiLkat0JIjpb8DOQ0nYfpDggn6u2kFxxFPoYpRoTCdNNOYTrCZ91qp1Iko3TETbwUmYveQZtu04hrYty6JslUEoXvOFgJ20hf5x6ZZe1kJNTdsE1GsPVG14F3kL1EPmLF+T5UKpqlth3fwVatjGpYYXNuW7qjWPR7Pu8dhzMA6NuinpY2blk9MDGE7Tc9+kVBzrROM8SEZj6hPI1OhjApi0+sDUG809RF6iYPHOyJItD8HMcjQcexvt5st0KbU60tIgnUi76ubw9wEmLXgxllB2twAxHin1MKpxZNGS3oVXyHmO7z2bhIuRiVgepMd45fdaR9QYfdGkjnFZ6O5KSmUnTXU+dggbjX+NmUv24NLl67h06RJsbGogU5bsyPltcZRrfwJWA1/BfdtrjFscC+u+yQQvBou6l1SpYT0+bBmBGaNmpm/qSAz/XJ8gl7vPT+L5ovSJEbqKCS9RuetOZM2Wm+bB16KCVqbM2ZCn4K/Imv1b4Zzn+7EcvsyeGx3HHcOU9ab0Pnb855LjO38LC7tfwc3nIgr+Yo1vCxTGV3kKSKDP9TW+yp1PRGr4/3m+/RE/FS0pG7p+nQ9zVh7DDo440/0vmF5XbLqIJm0GIc833yFTpsz44edfUdm6BRavO4sl669h5xnZk0QV6ZvDyzoNvKj3SGPVMSX6wos9i5TKY5x2y448L/pw88aJCiSLCJ6mCbA5wHDEbhj9ve34i/gqb2ECmULoMvcderuYAEZE8DQ9XBrRPGrQawOc50+C3fJ4kfalLc+dXvSlgRnAqMbRmDrjyOcOT0T/xRJg2migha/hTko6myjI4SgXrjgV9OT1RHjt0gvtD0ejlmmiL1ws4cGzROw7J7MCjl7l6Ds9eo/dx5QtqaMvu+PoM6/08H+cTvTlwFlM3x6KkR4+6DHbGS3sxmKkpw9mBR/GQoIbTjHj8skzd4RhzJrN6D1vKVoNn4janXsbxfue4/vCZ1I/BC+chJPb1+GO30K83DQfCcFLodu9VIm+LE0NLwJgnCzDy2YaxJ00QCcZXOiAw0Nl0SB/RSMiOtAr4nfzdDD/TwQWn/+CZWg/6BjX0UN+7VgCmskyrYyNU9Ae0EX5gMbj2EbZr++gp4Q5TjfjyMzHpJppUs4++8D/OsDMx2f7dDMCzGp63UlPhbunZYhzy8y0AYZvPFvnyDzOiztk5TIVYPatlADD/WD2E8TcOi6F/AfWSoAJ81MARhXya0spM8DsQSwDDAv5o27h3Yn9GoBR0sgYYC5p08iuiKaWDDHPwyOQ8PYFQcxjvH/5HNF3H8qGlrcf4zFBzH0zgLnL1cjuvMKliFg8fBpPlowjdK84ftUUhTEX86tpZJzrra4wqv0MVgSZesLM3ShXE49eSxKOG0dh1KaWYkVRaWppp6TNaHUwoqnlTFPvgRQ9YTgCM4z+NsUA3/1J6DNbj+r9UkdhzB0qq27k5JODPcBej837ktB0kEHoYkRKmUYbkyoa86mmRDCsOwC/VPAWjtIS90vYfgBYuT4ZdehvlZpyxObvQYz695qtkoUov7T1PmTJmhe58pRGlYY3Uau1TjTStAQvVi3i8Yd1PDx94jB7cQLKNVSiLx8BMGXbQES3xi/WCf2LRYAxTyOj/9cZSjZK9jCp3PUUilSeYIweZf+qEH32gEglYgeI02FORySinzJP/g7ApAcvaZVR/lBKmTbqwp/l71m3T4dTNxLJEdMJaBmqfLc5vKgloPka6O9iug66aRq8tlW0L7b2yTh2NhIxMTHQ6/Xgf15eXvjrr1L4IlMW5PulOSY5H8Jox8co3+UtavaPp7Gnc0dzPT3RfkpQMXwYZDIQnTFGZPqaIKauUdhvwAa6dset0MGaQLb28CfI82M14/mv0Ho1vvmhYoqIIlfW+rNyT/Fz8So96DzFiPuK6ugLnZ2XbLZ7/g7dg+g+tJxgYYHPe9RtNRZ1be1QvFwD5CtYFK17ToPHTnJy6V727Xc/wapuF+wjp9g96BW6DnJAyy4TUvVOStlHKTvGzwvCTvKpAo4oKWNaeNGAi7emZ5Y2+rJY0b9w6Xle7HHwM4gI4+rdenGPVFNuJ1gAGDVap84bht6R9P7aXTeI/avYdAF6uqSOvqipXHzPXrtpP8qVr4QGE5IE3PDfWs5MG15EWfuplgGmuRJt4Spmx65JgOF7N39nBwvgwsbRF4YXl816HLuaJJ4XHIXiiBRH89Wo1Y37Sbh4WydKWodpoi/zN+8XzSUXcuUxAhM1+rLzPd2PniVhQ6roSzTcLtwVgDJnzzFM8tuBgYtWof346WjY1w7DVq7DjB2H4Hz4knwfvU7ZvA9DXdehyzQHNOk/AtVbd0LzVi1F9GXNuD7YNHc0DvitwsXVs/F441y8C1qEJAIWPfkDBqNoXwUYFV6cTVpaNXWM/QyRKkYT4w5NypvHZAlkLoscoClHbA4uapqY70dAwkYz4+yT/7SZf2dG9nMD+WHrOeVsivzdFppI1+kiC+fxoYvuBv18jSZy4FwZkRHFABTjlLr0ojOKxvmzD/zv2meA+bsA46kBmGB6MtzJIMDwRcMAc2G7BmCkkN8YgdnnAf2JLTA8u2UspSyjMAFIOrzZCDAJx4M0ALNbVCKLPXcIydG3EXvtNN6dCTOmkb25cMoo5lcBRkCMAJjrEmDevcDTiEjEvXmBl4+jEBVpSiN7mAbAXLkVg8u3khD9MhGXIw0iAqMtqcxi/mClpLKa+632hBH53XtMZUHVNDJ+KHMeN5fFVMXOxjQyjzSaWqrllDXVllSxsrEnzEhpnILiFpQMj8BkEYWpoxUok9NU05I4WRH295qsx2Fyslf6J6NaR8CaPi8c8q5akNGI/D/F2Pknq9lZj6otH6KkzQ4Ur/MGrQfq4LgqAYdOxMNpRTya9khA+YYJomqZFPunDzLpWxzqEESUrr6LHNpsyJ6zKKo2ukNwo0uROla9ZTxK14tH3fbxGDIpHs9fxmHs7ASR+mZMHdMADANdWgBTjgDGb1cSJi3VoWx7CwCjSSWqbQYwjaZy/5cryJI9XwoHMde3xVBv2EWR7mIEGF7Z/ZsAY0nzklYUZuyq9CHGHGTGKuAy3dsgcvn3n0vCskCd6PWirTJmCV60wv1e2t4vSvRFFe43mxKPRYuWIDo6Guq/V69ewc7ODgULFhIQ06JNX5RocgjVuz+GTZ/XqDEggcDekKLPS7qpY+q57W7IUFQmvVQzSxDD5584BHZOOoRe0KNUl9vImU/2IirRbAWq9tqD+iPv0xz4LSXAZMqc4v8Dnd5ggpfpPLDDz9Xg+NU/jJvp6oRDvJQ7uTNUhNHPm8lR9rqHTSekDmbAeOnw58iVGxMWBKJC9VbG7Zet3BBzXHfjl99LiwgM/65wsdKY67ZLRHH+KFUdvqEvsWZXjCgGoPaX0UZd2AFnePHcZUqzdQsyaV9YvM/ptrM2AGcikgiCdOJ47NemDzB2S0zzhqGXwX6QazKBy3yxnzadNqD7wpTaFzWVi8si+9Cx12g5WcJgrWmyaMac9CuIaaMv5gCjivPbz+FnRqLQq/H/WbvG+6CWxe6hgAunSPJ+c+WxsEvJ8KXrhYu8cPRl+TZFr7SXe/DocSeayyYbxHOIn0tnrhuw6/g9TArYjfmh50TVMLXyGEdftr3SC5jxNo++XH2EpafCseDAGUwPOoARHhvRY5aMvjToMxgjPX3p96FwPHQBrhfuwCHkNMavD0I/pxVoO3oa6nXvj8pNWgrxvvvY3lg/bQh2rHPDMTd7RHhNw7MAJ8TtWIJkAhaDuebFmDpmQffCOpej9GB8SAd3nSZNGJ1034mpIwqWoi7ppYltmJba/huwkhEz368PQQ0DDaecrSU/zXuMzJI55ie1MrzofJ/z3teamotzxIojNGlVNtvtiN32PT/7wJ8B5v8lgFlOAHNKkr9689g2x6x2+AJZ8pD/ZgSYBQrALDcBDJkAmNPbYHhyQwKMEPL7GnUwAmBEGpkEGAkxu0UvmJhju5D89A7iWAdzmnUwR1M2tFQBRo3CXLtirEaWGPMST8MJYF6/wItHj1MAzKM0xPzht1/j3I14vHidgBv39Th2RYbqD13WiPnPKD1hTpj1hFHE/KpAlR/QLOZX08jO0oN5fYhOPJDVVVLR1FItKbvcVDq2l5I6Y+w6PlOTRqY27FOiMFzJaKK7Dqt3JKPuEEPqKkt9Tbn5KZwqsiqdgSbk1Dl46OARkIRK5HhzNKZ2d8U5N6tWZm5qlCYjJgCAAYvL2HY2oGqrRFRolohmvROx0CMeIUfi4eiWAFv6f8naCQIuLEJMhkwCSl2Csj/Kr5Sr2XXOoRZBhhDst4pD+UbxIuozZUE81m+Ow6kLcXjxSkZguPeLTbvUDSwzCjDlOsjxPk5OTAPuyq6mEg1IDTD1RzK8nEfhSnK1u0yrIOQuJFfdv/3ZCp0Xy9ViTifkRnsXIhMxcMmnAUxGoi6WjCFmXDogo+pjOFVsmgCXZHKcE0X5Wzv63kFLTHM8RfrPkpS9awZqhftKMQtRUnxOSuF+40mxqE6EGhYWhvfv3xsh5sqVK7C1tUX27NmRLUc+FK3iQHM8HFY9o2DT+z3BfLJs9trHkD68qBDfVXMdqMbztzs+CmrSSidTm106cLngqbPxf5myomSTDWhKx9pigVzJz5H7J2UuVMWPJZvSdwegXP0xyJ2PweYL2A4OxjgveR+ZqAAM319Yc8c6Cp4vnrv0AhAWK1qTFQQQnnskSHBK19JNL1HfdiDyFTB1rG/Qcgg2HXmFjfsTseci3+tiCO79Uap8bZQsVxNht+jaKmWNzJmzIEuWLPj5l1JwXnsDfnQ/XBuimKINVPvPiEqNSuWx5ZpqjZw+xvDisUsWd5izIWUzVLUB6hgz/YsWfHneDKRroce8p8j/c2UxNl3nJaGbAjDqvbTueD5mhgW6rsfxolACilYcII75d5uxaEXvaz4jY9EXLcColca4DLPvIe7hohMLTiq8dFOiLnxv5zRhXoTg+d7HiaNPepy7lSSeCfysUM8RQ9+GED6HybhyNxnBJ2VGwMlrwPlwHeb57cKs4CNYSETDJY99H8UgOEYbfXmTMvoSztGXO1h4REZfJvpux0CXlcboS7NBIzF81XpM2xaCBQfPipQ0Th8b4e6D7jMJcgaPQY123VCzaQtROtlrTE/4LbTHvrVLcX7ZBNzfMBdvt7kgMXgJ9ORAGzit3BxeLJVMZq0LVxa7RZNn/zK5cMolhdMDFyO8WIKWvwEV66b8Z+xT90dAi2KWgIZhZh35bttoTLc7y6qw9y7KVDP2y07RZNpOY7xhnIzQqOOmNCp/S6+ffeB/G2C+XYDP9ukmAMaLbZxMIWOAWTdRTnSV2o2NkMwAhiuCXAgyAYwQ8psqkQmAORUoAWb/ag3A+IsIjBTyb5UAY9TB7JY6mOO7kfzsLuJunsf706ECYEzllE8pQv5zqauRXbuO908eCRG/AJiHjxB1655STln2hLmfBsBcCCdH9nU8wu/pcZwA5vg1GYU5qInC7DptSiPjKIyf0ufAW9MTRtvUUpRTvi1XFvmhbN7UcpTyYLZTAIZX5roplXPaz0nZ80KkkSkAo/a8KEdO0P6zSRg4Tw+rPkoURq201CftSktsnFJWoR3t0zIdDpxIxEQXnXDGrTprQEaNyGit06eZsdqZEp1hjUylFomo1zkRrusSsHV3PFZtiBeVzKo0SxC9ZDJaytncahNIlKjiK9NJ6l8ylm6uSPAycV4cdobEwXtTHNr0jceA8QlYvyVeVE7rZJeIaq0/HWBKtqZzvkqHReuTpfPaR1OVStMnpP5woHzLfcj6pdQ2ZMr8JWoMfo66Y58hb5GaKFyhP6r32CUqUrHjvmy7DutCkkVZYXbyOarxMeWTPwVetNGY9FLKOPLCZW9DLyRh92lyxlYbjFEXS0L9IWbwMkCBF6F9cVaadWocT6FNmCEjkQ0nxeH7Mj3QpFkrXLhwAQaDwQgxW7ZsQeXK5MB+kQnfF++DvxoHEsTcRPXuz1GjZxxq9Sag7qVPP/Kizu/OmvluDjPdzS2DENMntSamOoHt6MmusF+wATajpB6KC3Y0mpJIAPOzbMY48JToX8L9TIYQTHaefhNff/sL8hb4A+M8ZXSCHX21MpyaqrrtmA7nCSY5KuOiNLfkyAdHiNXSygwxm+g27ugdiZbdpuHHon9hhuspbKP73CZF3xJIfw8+K/UuExfsxlb6/69/SNAuW6UZMmfJilpN+2Mn3SfXh0pjiFl3QEYRuEIjm9de+X3LtyvwskWmTK0KJif+ZhKcAwyYprlHqgDDAK2FYG362EDN3BlE77HptF40+CzbaA56LDbdR1mP0nuhAbvO0L1yqV6UTm5Dv29Hj7SilSTE/FptDFrMsizgN4++aAGmhZI+xkL+7SeS4BSgE1CjwgsDOUcVeR8HLErZcJb1kd579UIfyTogEX0JluPGDUKjXyWKyD/3JVOjL5duJmBe0CE4hJzB0jM3BahsfZGs0b6kjr6wwH/JqXDMF9GXEAKTjejBYDJkLGp37Y3mg0ZgqOsaTN2yFw4HTmPZ2VuYunkfBi32RIcJs9Cw92BUbdFWRF88x/SC99xx2LrSCWELx+K61wxE+TkgdrsLkghcDNz7JdgSvDilTB3jyAvDC1cX2+kgU8W0kQJL4MJmKerCEYyPgZd1k6Xu12iTZDXW/4TxtrXf9SlQk17qGaeYsbFuhgsC+NLPZ+lCv7Jf6ZFDF+yx9TIaw6n/rJnhymab7T/7wP+yfQaYvwswrIEREDOWbiJLMw4w/BpCT4wH9GQLWSlXW8wAxliJLPIk9DfCoAtZY2xomZSqEpmZDoYgJu7yUSQRxMScP4L3Zw+nBBhRTlkBGLUnDDe1vHoFr25HIuHtS7y4fRexBDFPRATmYboAw9XIuJzyjbvxePY6kR4UwImr8qFx+LIJYHYrAKP2hOGyo2q5UGNPmB3KKiM5DPN9OSc6mYBHJxwLUY1sjSk1QtvUUn0YqyvQ7eeYHDh2YpuqYv4JJjF/VXKCfMixHbdEJ1Z06wzWVFzS5Pyn1e/CpqeMxnCJ5TVbkzDfIxmthhlEE8zaPZQVZ62z1k2zQv0h66yxThZ6zygaG+t2iShZPxHtBiVi3vJ47Dscj7lLE9CmXzz+qiN1KhZTyz4AMMUrr08FMCzY72IXj2FTZf+ayk3isTs0Hq36JuLgiXjY9tMAjCYdLqMA83tzuhxOJqH3ND0qd9Y4rWYAU88OsO51F1/m/B458v6BMi39YdX7Av5quhpZc+RFdnJef7Mag040H9jZOno1Cfbr9Og0T6aeiPKxGW1S6fb3AMYIMiuliW7o7iahP0eCWLuwcodepMcMd7UcddE6nkK7oKb/uJiaVvbkua/oFtS0H1UL1szegAZTaL7Y3UGeH6yxaNFiREZGGgEmNjYWkydPRpEiRZEl2zf4vuQAlG68B1U73oV111cEMYk03+l89jKk1r2oc7tzGgCuncvm89wS1HwAYngONCRYKVJ5Ab7K9n84dO41mpHvYTVYaqLqTyaAyVNEzF/rHnvRRYkm8L1hEI1vV/v76DzpmuihM3qlqV+PukjC9xnWlIRdTqZ7lQ4OPhIYVIjh+xMvtDDE8KILQ4cf+ZFL/KLgd0Smg/F9zVdpcMn3Oa5QFkT3v830vorVbZEjZ26MXxCM0pUaI0vWbBgwfjVKlKuLvPl/QvGydTFn1Q0CFgN8j0GkbC1Y9xT2rhFwCUiCF33fCoKZxbQf1+8nYkmgQew7w5a2CaolgEmRPqYFGBqHrvOeI9+PFfBlrvx0rcSim4ucQwwUTpt12HI0GbXGmQT77RYYUNbWSzaQbeMD29mWK4+Zw0taALP1WBIWB+qElsYcXniui75NS2Xfl7kbDSLqxMc6T42+bFfKXB/kqmRJOH5NJ6pghhmjL8mYs3E7ZuwIgzM9mFZcvg+fB++w871eqTyWlLrymDH6cglzdh/FBJ/tGLBwJdqNm05gYid0Le1GTcKQpZ6YvGkX5u0/CZdjVzB6dQB6zVuClsMm0DXQC5UaNofz8B5YPa43Nrg6IniJPU4vHY876+bg5eYFSNi5CLrgxZajL+aifYaXE+RURx6RfsX/x95bgEeRbevfjMsZ95kzbmcGBhscQgju7u6uwTWCJQSS4IEEC4EkBAjECSG4hODu7q6R1vdba++q7upOdxKYOXfu/X/wPPvpSNPprtq19/rVWu+7or3yyLh4O3YWyxVcxliHgAjN+G/ByjNBjTK07zPP0jNl5GYQoGZnltACk0AXy0aaYEdoUl2kSXSZApp9tACk0AW1aeGLGPifBxg/vBjPPzCfVvOFI54dYHgxiqUd9cZR6YhBi5cAmBQ7gEkKgvnkNpgu7JFZGAVguIRMvzUXgNmdgoz0DTA8uIqnB7YTwGzR9IPZZQEY2ROGAUZmYRhgHpw/h6yHd3Hr5BlkPXmAG+cYYC5bAOayEzey42cf4dDpLDx8kk0bhVkADGdhePPgO2As5ucyMm1PmJWanjBagNG6kfE4cVkn7jCqDf9UMf8weztlxYGprab3hWodq2Zh1DIyhhjXAVLMv+WADpX7ytIUC8D00ATPXZ1nY9ju98+WQPl2tHmu0SNpmw6th5pQopnsI5PjznJ7s/PRzsloa5u9scnGMCAQyJRuqBOjcksd5i7NRmxKFgJDslC9VRaKVpcgkz+AyUTlVkChctEKwBy0AAyDEGttStTKQuk6WUL3snhFForX0mFOaDY8A7NFiZs2+2Ij4LcDGDcKTgvVlwDjMVcCTNwWPXpNMKF0Gw08OtDBVKfz91MZH0Xf8KqlhOe9L0uI73+tOBqtA2STxtSDBJcrJMD0mp47wKhC+b8DWvIaXCI2NUqKkAWMz3XgMDYr96yLCi8c7LVX+r60mGx1jFLnfu1xZlQbQ+di0CN8XawffvjNBZs2bRIaGPXfuXPn0KJFC7z55lt4672f8PnP7VGy8SGUa3kd5ds+gUsHCTGuHc05sy+tbQHbvhTSaXaxjYPR1vb1tZoYt64Qzmjfl/IU5/vDf9dH90lPEL3NhJpDzeKarjJcR0H4p3j3sz9Qw/0EWvjIjBQHxRwQ96VzPCBIrhtqo0c1C8NlZAwCXErGZUkMl5yNmayBGBbRz10rS8nUJpeibGmTzCarepZwjcNYhJJtXkFr3vi5e1GqYlNEp5sxa+VlfPuT1PC8SVBToXprvP7G28J0wKVmd3SjN9ZhYBA++ULanBcr3wxt6ft6HedgweoT2H3GLN7z+KW2OsGRmvIxFWC0c6mXCjDKqNQ+FD8Ub225jv79ez008riOZoqecM8pHdr4wGpvTD+vOeKhyNh98O8yqD3mIep75106Zg8wqvUyX6cCYNYaxZrtDF74/XstNWHLIT38CDIZNrmJJ+8XnKniUrs9pww4dVVPr8eZTdD1pWRfTmVj0tpUgox0zNh9CotO3RbQkpih9H1x6Dx2FTPTOfuSDs+1MvvS3nsq6vUeKsCkTN3G6DhyHHoFzMPIyHhMTN5JcHSQ5lgoWo+djNrdBqBco5Zo07IpFgzritBpnoiaNgYpvgNxJMQT1yJ88XjtNOjiAmESABPopHSMYwZ2GhunZF62ScexaI3WxRG4OBLph3s4FuCLsq2/kFHhvnh/51j8HGDD718dfzU7w1kZLjPjr1fRhI+i47knWtozn939Igb+h8cLgPmfAhgLxPhqBHj0/68T0W8MluIxSy8YqxOZad080czSdDYNxvULRRmZBJiVVoChIQBGlJElCICR/WBSYXxwDU/3bbUAjIQYWztla0+YIxJgzhG4PLyDO6fPIPvJfdw8fV7Jwkg75Wu5AMyRs5l48DgLB06ZkaYAzFaNmJ+1MImKmH+txo1M7QnDQYC2jEwEDDTOXtdRoGcWgYWnRqCqvbuo2ilziZCqARBifgdZGHYkq+ouAabeSDM2EcDUJKhx7WF1urJYx3bP2XncIchQMP5HE+6pYMbqDXp09zCJ4ItBxjW/tf/tnQwtyLR2XlYmXMua6lCkpg61KdicNj8biRuzMGNhJqq1lODBpWW5ZWS4SWa5ejfw7kdlRCBTsvoRC8Cog/9/oSo6bNyRhS5DslGU/l7Dbjqk0vcMMC4a97HcAKYsgVK3cSaEJ+hRu5cZhZs6ABhtl3aNnXKVPnQO+wFFG6/GR9/VwnelRtPX4XAddB2vvP4efqkwBI1pDnBn8DU7DRTkm+UdeCcAY8m4BP3PjP7096ZEmrD1sB6jFppFJiaHw9gMW3jhLGN3J/CiZh5V0XVjOxMLMe/HmODWP1P0fPmyyECUKlMRu3fvhsFgsEBMSkoKypYtK2yI3/2kJArXSECpxifpXN1GhfaZAmIqtTdJt7H2yOHAl5sxhTOdl0Ow0fYK0gj8eU649SCAKTFRzs9m+1CuF13/ASas3a6HG4Gt20AdXnrlDfzsMhotA2QWiqGOxeBqGaHQQc2Q532IXRaGg2K25OWu9tzdniEmZoeSiYmWwbJaSmYPMQwwoQrA8LqmQozqMsaPwTGP4DFrt8jccEPMzu4LhfakhEszxNA6+f2vpXM4l7334ReoWLuf5XvX8oWxbudZ+FDwPmWVfL/83tXyMW2ZrSrgd1g+xhb0dDyqdFqBn0t3xZvvfIbX3/pQivk7JKPueIYCI4ITDag3TpYjMhQ3pnn2U3mpPyveNAJN/PJXOqYFGNV9zB5gmnhLzYuAF6VsjK8PPlc9p3MW34A4uqYZ+Bky2cxgjiLeX7nVLPaLlH1mccNMm32J3nIMnjGbMHXLQcw9eFFkW+IemTR9Xx477PuiOo+NjIhDj4D5IvtSvVNvlGvYAq3ad8Rgz/HoMXU2hi9fi/GJ2+AVvxXd/OaiyeCxqNKuG0rVagCvXq2xcGxfLJs7DWu9emHHjBE4GzoBd1f6ITPWHwYCGAu8qHbJWnhhPW3yTFm1cXarLBvLDV6c9XJZ5iDrsnTMs0MLw4WIfTSDK1L+ziGqW+z+xvNkapbmNzuTi2YmXNHVsLMZN9gMHfoiBv7nAWYqXoznHzYAk0jRxwVaMRcNsYq9GGLWTHQOMLdOUMQwxznAJNPjofUyA8PNLDctUwAmSgCMWkZmCzBJEmA4A3PrHDKPpePJns02/WCknbJ0I8vRE+bIUTy5eQ1Pbt/A07u3cPfiZUXIbwWYSw4g5vT5ezhy+gnOXc0WbmS7jkjLSr77xc0tNyli/qTd1p4wLOaP2iw3ee57IJq1JUqAUd3IGGJYqLlonSlHU0uLQHW2ta9BV6WDtGhqOdm2jKyuYqnMG2i1YUpPmL4ERYuNWJqsR8kudgCjzcZ013QLd5KR4a+5l0m9/mYk79SJwHygjxGlWgJFGksHM9G48RnEzDkyN2rA2Np5WZlrC9lHpkgNAosuOvjMzkbq9ix6zBSlZb+5Ohb7S3i5g/c+dsErr72HP8rH0c9yNsws14CAr60OqxOz0Lpftsj8uLXUoU4ngpcWhhyBqzOAYbibNN+I5fF6/NEAKNiI9uxtevT3NaFkazsXKkd2yn1Z10E/658l9A8cbFUfa6Lg+zUCmKGoR5ceN8eL2CyDr07TcgLM/2TGRR0SlMw4ckFHAafUvOSmdellp1dQBfsd/azwwtmFNmrpmCbzKMp4PGT38ypDTag80IByPR6jQtuNqNOoAzp16oKTJ09aAMZoNGLatGn4vWAhUaL36Q8tUKxuGko3v4xybe6jYpsMmr8GCTAaqLbAS3NdzqE46jkdDmBHzO92Vo2MtpSsSk82zTglgucfSo9Hlb56VOjJN0d04niV6K4XWo7v/uwuAmsGGF4HVCte1gqpeor+Sr8dzoCplsq8vjAQTCJgmajY8+5kiNlpFGWtvC7NUErJVD0M33jhDDKvYfYQo7VIDl0vjUu41IyzzkL7F/cEvxetiskLzqN5Vz+hixHZpY+/RYXqHeAbeg0+S+9iBv29UXOuYlHSTSxfFoKK9YejcIVO6OaxXa6Ny2yt5ofZNbC09H6ZnhOA+9O62mZSFh3nFQStE8TfL98xFe0DOHuuR+9ZZlGOKeySRfbllshyfVeiF+p6ZuTQvtTKBV7sAUb0lhnDBi96zCSAaTZevi/1HPVT4IWhf9JyEw6c0YlzxTeztI0r+VhuO2rEqSt6cYOM9xzef9JpH+Lsy4SVyZiUnIbAtBNYePIGVt7MtmZfrmdi6fn7NtmXBcevYeaeU5iycY/s+7IgAh3G+6N+32G0lnVEaQKTqRM9MHLsGHTzmY6hS1fDO34LRq1IRHuvqajXazBcmrWFa+16CB7RA0sCJyJygjsSJw3AvrljcHn5JDyMnorsGH+YEhhgAhxnXtbQ5F3PGtudMvvCVRxrvCXU2APMCicC/XAnIn0O7vMCFXUsGG4dWtAI5jFMjr8bYhxBzQIN3KjvLb9QszSfOhrOyuTRh+ZFDPzPjhcA83cBzGK6mCJo8ThCO1QirbLLxuQBMJwOpnGEdrBDtPPF0WK1jhao5NkKwMyXAJO6kCCGvr9+FKYDSaKhpUFxIsupg1EBRja0zNiVjKzju2G4exmPd3NDy60KwOy0cSN7YOdGdufwEQIYbmZ5HfcvXETmw3u4duo8bljKyBy7kbEOhgHm7OUs3H2oQxoBzG4FYISYXykjW79HAgxnYVQ3Mha7ctkFb/paNzLemLg8YFmqCYfOSztlzsKobmQjgq12yrw599LYKTtq4scBXZ1xGkcyd6A0BcUjKIiO2a5H0S62Hd/dtBDTy3lZmQoyKsyUay/LyvpNNiE6VY9lBDKhsXoERRpEIMblZmXbyFGuzXOATDt7zYHJYTaGR5mG3CuGAKOZDiHhWViVkCUe3bhZJoFImfqy+aRbcyPK1j2Ldz4opljD/owfi0xB+Qb34drUAJfG2TL70iQbv7vJMrW5odkoVEP+HXYfK9dElzu8tLLVPbB7m+dsCTC/16NAiuBjOR0rBkA2SbABmG5WN7JK2oaWg6wlgdVpf6o6Kgsvvfy6BWDmxhmwcptB3DnmoIhBQAWY53UXe57BQaQ6+D0sWcf6CoOYs44aDGrhRQsuqljfHl7aKrbJFuG+pqmgyL6M5GNEx32ACaV6ZFFQfAtdhnH2qjEiIiJx48YNC8Tw1507d8YHH36E1978DP8uOBB/NjyEsi2uo0KrB6jYlmC3PZ3bdiaNZbjBMbzkZ7TU5xgiM6NCjJ0exo1gtkSDfWKefvZrW1TulQlXAph6Q820ppjRfvxDvPJ+UZRok4gGE+XNC14DOCPbRnG1ErqPQGtwzOvICE1jSw6ORXPICAkyvisUiNkh7ZU5EzPLQSkZr19qJkYtJbPAiyOL5AQp2u81OhqhBDa1mo0Un+vzf/+GCcHHsXSTtHEOXs9mFARN9Pq7TunRrGkDmwxNqWr94L3crlfWPOvcs+n9YgcwnQO5n9VCfFOwvs1r/tlmu/jbEZsMcBsuy8Y481JzxA1RNsaNQoWOZbxd5mVs7vDiCGCqjZIAExRnRIuJ1vMjsmSz5BrP+rBYumZWbTUIOOPzwy5xfB74xhffBLt+V4fEPTL7wi6YXMrMfV9WbToCj+gN0uZ4/wWEXXiAWAKXxKe0D902CC2MNvvC5WVBhy4KPcuk5J0EJQl03ELQYoQ3anTpg3KNWqBVuw6Y5+cNr5FD0HmiP9wXrSDQ2YRBC6PQYrg3qnfqRWtvE3j0bo+F/t4I8x6ENZ69sInF+wu8cCvKF0+5fCw2QMCLOd5f0bxo4WWihJcLtGFupBO6mg5wzISc8JJbudgyJ+VijrIuizWlYFpQmT+UJvpgx2P+EAVg+DlD/p4RRK8b5G77d/ICG235WZ4wM+rZYMZBmdmLGPgfB5hpeDGefyCILrSQYfKin9cfSKNd7TDfghuWO8Co9ayp84Gbx+ln06TvuwIwUABG9oOhr2+dgGlvPAFMqKKDkVbKOQFG1cEkI2PnOmSdSCeAuYQnoqHlVpssjFpGxo5klp4wRw8RwBzCUwaYG9dw/+JF4UZ27cS5PAGGxfzHzz7A2StPcedBltg0OHXPWZjtShmZaqmctMfOjWyzvEsZut7a1HKeIuZngFmxyYTD5/XC65/vjHpq7ZSVMjK1vptLDjjAU+9IWxr5qUGdIizlO9JVh3MTPHYvMmN5ih7uc0wo28MWYnJkZHppMjLdNMG1CjMakCnZSoLM8EAjRk43YmKIERvTddiQpkPviSa0HmFCmxFm/NkCKNoM4jHfIKMtK2tlBRn7bIwIEAkuKhBc/F5Zh0bdsjFlbjZStkkL5sHe2ajRRoci1Q0EK7fw+Xcd8fqbn+O1N6TD1ydfNUIV+hwMMQw8XDrWfXg2lq/JQp2OCrQ0zynczyHeV8XcGjcqzkiNoePCjUG/r0bBYJQBsyMM+L2RFQhtdDAaLYzl3PSTEMOjKu2fVYYRwLzyOn4mgGlIl1xIkgFLUgwiSBKWsQrA/E/Bi72TGNu/zqMgbfNBvehjodo5O3QYC7AV6ncNsFqFd1Aa+rWbYm04qOoVLH1fPDS6ryHyGLkQHE5ZnoVp4Q9RrM1l/KdSMIoVL4GdO3ciOzvbAjFcWubiUlFoHF59/UMUrByN0o1Oo1yLm3Bp/RiuNGcqtTYpGUCTFZqbPsdwAjUWiNEI+1WAKdXkpNSENNqG6u5yLhQl6PUn0Fi89ipe/aKJ6P1UWyMUb6pYaqtaGC3MDpqjWCorZWQeShaGMzAMMAJiIs3YfUJmYqZEyhssIgvjAGJEFma9tTFl6HpbeFHtkdUGlSt2Mczvwb/e/RiffvELwcs5hNHaOGL6UXz7cyn88FtF/KdIFSwIW4sWzayg8UuR2ihbs7/4emDgDXgttzrcDZln2/9FO6/EnPKX4v3yLRZaXq9YnUmoP2IXPv+1EVyaz8X20zTvaG42om2s1sgb+K3aZPxefZq0Lq8fggYTzM+UeXEEMGx7PXKhCQm79egyzSzmeA/NueFriD/HuMVm2gd08FpqFudH27hyHh3DPacNOHTeIG6Occky3zhLp+2Vnce8IuIxcd1OBOw8hpDj1xF1PUs0rox9YBZf58i+nLiBWXtPw2/TPnjFbRJw0nFiIBr0Hw631p1l9mWSF4LGusN/7BB08vbDoJDl8IhJpXkVIsX7LTsK8b7/6AFYHDABkSO7IH7SAKTNGoXzSyfgwWo/ZMVw+Zg/AYy/47Ixbq8g4CVI2iZzLBEz0Vaw78gWObeMizNwYUfVBRT8z6WFYjYtrLP7yzGrL/0/1oHQ+1s1zXYsp/eznjbms3TAz6YDZ3b/9XF6P7CXLqTl9DlX0MW6go5FJF24cwfK9zKrn3x/DDoLRuSeqeHPlFeWxmII8AwmAAJgXsTA/+R4ATB/GWAGyzsPTPzBdNGn0062P066WDgEGB8rxDDAbKYo/NohW4ARZWQELRtCrE5kZ3bAdGKrLCPLDWBoWIT8O5OReWibaGj59NAOuzIy1Y1stxVgeBDA3D1yGI8unsfT2zcEwGTcu41b5y5ZdTAKxFx20NTy1Ln7OHz6CW7ezcDF6wZRRpamZGG2Kj1hVDF/3C7ZE4YBhsX83I1aNLVMVppaxssyMm5OtiDRjL2n9cJtxzvMWkbGZQTDg211MHx3UbWTbWPnyNRI0xempkYLw00tozbpMSnMiOIUHFXu7xhi3OxLyxxlZbrawgwHXCUUkCnVhv7+ADOaEjBx0J64TYeErTr4LzXAd6EBY2fLXiis/3DtZG3w51wvk39tDA8uLeOMTIl6OuEY1ohGVHyWKAXz8s8iyDGhSA0DilR9gOI1n+Kr//igwMtvoVjl/SjbkIKOdtmYGpSNZQQvtTvpUKqBfE172+T8AIwrjYoUcM5ebsDEeUb8VBOYtsSARWsMQguj1Tw4Ahg3TRmZBWCGcJlUlgi6f6wwDoNpnmw5ohP6B/Wuuxq0/tfLxubmdBJTAWUTwcucGCO6TnMMLvZaFy4X6zzNmnFR4UUFF61tMpePNVSyL6oDlMy+0PyjYzdwlhHr0rJQvDNBbZfHKFovGR9/Wxu1atUW/WC0/xYuXIhChQoJfcab//oOhasmCogp3+I2ne+ncOVGq2KO6a3w0jj7r48mEro5qyPmUBuN3TJfD13M+KGkbLpYuFYSqg6w9odx7UNzauU99HKfgtJ9ZfapjiIW55sYzSdJq3XOYKlamH6K/miwJgvDATKXZbE4nuGFtTCTIgA/AqQ0BWJ8NBDDa5W2lIxvxPBatmS97VAbU6rNKfn/8Fi2hYL2kWvx7vufY3zwcSygtXAO/dxj3km88/4X4rMOce9O8FIX3/7HVTbG/LUCxoTcgw+tkR98+gO++L4kBk2/iNGLZUmcWq5or39RoZj7v7SecBkfffWntEIu2RndaT0t3WQuXn71X2hQxxXzog6hYv+zKFJnBl56yVaX49J9n7hJoLqN1cwnvNgDDJemBUYbkZiuR0NPOffV7BifFwYx/p6txldtNQrItGRf1krjl4jNZpy9phfNTVlnyTfMOPuy94QJ63dfwNjV6zFl4z7Ro2Up7VPcsDKBsy93jAi/8gSLz9y1AZh5hy8hcOdRTF6/S7iL9Z65EC1HTUDNrv2E81jrDh0RPHUCgkf3w1zPIejoNQX9g0Ixdk0K2nlNRa1u/YVGpm2bVljg50HxcU+s9uqN1KlDcHD+OFyL8MGTNVOhjw2AyZJ9sc+8zJTwsokOwBovq552jR3ARHnadaEf9+zgwnHMHAKEmXQhxdKEodgC21bIsZEm/kGazMfTpK2wdpykzXzXGnoNFv/T+1j6N4yF9F7j6MSfSlf+BgUKJ3fQe6ETvpEuxi30frbThRdOx2F6TwlZcwbIDFBuZWz5zc4Iu+a8m2m+iIFfAMz/2wCjNrSMUSHGDmC2LAKuH5a9YOwBRnUiS10M06ZQmO+ehXFruCLkXyGE/AwwOm5oSQCTbdHBqA0t1+Pp9kToLx+H7spJPE6TZWSyqaUGYkQZmYSYe0oZ2e1Dh5H98A7uX7ggQObxrZu4fuq8xk75ukM3Mi4jO3r6IW7dy8DlmzrsPmoSZWSchWGAUXvCJCs9YWJ22ja11LqRqWJ+ti3lu6CbDxno/xowRrEL5QBDtQpV67z7KWVkQh8w1Xp3uoVGC6MGd8IhZ5wsXXCh9a/HVJOAmBq0BroOVMqTejsHGRuY6elA8N/VcZlZ+Q5ylG4roYaD9JnhBswK12PBagNiNsnsTOFmQNl21mxOriDjoHmmq7NsjDI4cyJ0MrV0aDdIh4UrsrEmOQtrCKziNhgRSwHUEJq2b7/1NT746HvUbH0aETS154RmoU5nCS+W18sPvNgBTIXWFEwOMmNLuk5kYur0JKhL1qPtSBPKtHUAMFoxf6/cAea1tz/C6x8URA+f40g7bUQjxdXofwpgBs11bIPM2ZaEND0FXEZ09nPckNKRw1hHO3Bpq4FztVt6cztIr6MRUfNxqcDB/FAzIlL16D/diDJdjTRnCWI63UKx+il4451vERgYiMuXL1sA5sGDB+jXrx8+//xzUZb3c6kZKF57J8o2voQKTR/Qec+S8NJCAQ5uZKropCo0lKYRzkb5Brm74VVsrLwmzV1L6WEHxZ68sxnfFh0re6nU2STMHNSsnCvNjfJ9pc7Eewl9zoEyC6MCDN/MaKV0dle1MNqMnCrm51IsT8WRjINlFWImKxDDmZjYXUaLiHyunbWyPcRYSsYUeAmOt8JLMH0fEHEX1RoNw9jZRxCyXpaosf5vAX2O2nSSe/dogzZtWojP/J/i9cRjm8FxmBZDkEXvoWGP5eJnVVoEYuIqCTCDNPbJKiTbaKm42evIcyjTaAZeff1tfP9ne3SluftbpXHitdZEhwu3urc/+lVqcr6pgCL154rSMf6+XOftaDTJuVWywzFOAzAe8pxwWS/bNDPAcPmYNvui9kOaFmUSZgq+ETL7wudDHPdY2bxyxzEjTl7Ri5thavZl93EzDp7SY1p0KiYmbof/jqOip0vktQwkPDEj9qEZUTeyRTmZtnxswckbmL33DKZu3g/v+M0YsmQlOvvMQMMBI1C5bVeUrt0QU8ePRdCoAVg0bhCWTxiGDp6+6Dt7IUavWid6v1Sh55Wq2QABkz2wyHMQIkZ1FdmXHdOH4/Rib9xd6YusmGkwxDmAlxjasJLo5FxKVzIvXvIGqIAXO7tktWwsfJwTZ7FcXMVChspsC2cyFtHz9tJkPEIb8gGarDvWSDDhkRYvMyGBtMnN7Gcds9TRX8IPj9kMQQP+2pilPip/Z0Zf+dpb+e4BnfA0uti20QVykC6UQ0T+x7cBRzcp8DNKlptx+VmIk+yMagiweETuJWahubuZvYiB/3GA8ceL8fzDKcBwCRm7gKxWAGatI4DxlSVk7CrC4JKg9oKZYwswGxbBtGUZzLdPi+yLtaHlSpmFsQCMfUPLZDzdkQT9lRPQXTqOJwwwwo3MDmByWCofxp3Dh5F5+zrunT2HjLs38fDGdVw/eV5jp+xYzH/u/G0BMNduPcW121nYe9yEdNpEdilNLbcoPWE4C6M2tVyr9IThPgnL7JpacmkAAwwHCdyTIWWfQWReOKDgTWzsIqXXQbBVqKr2x2CA0TozqXenubymgadducMoeXeaXYz6zzChApclDcgdYpzqZOxLzLo5djHT9pYp1lw6mHHg3s3LJPQy4+cZUKevWZShaY0C8tTGtHUi8BfDIIcKMy1kBoVhpFhtHbqPzEY/j2z0HZeNzsN0WBSVhaSUU1gdvRrRa+LRvv9FFK1LAWIzAqTm2U7hxaH2RQMw3OizWCM67yl6DPY1CYAZPtWIiCS9OA72xgg2WZiuzgGGsww1x5lRqFE4Pv7wLSyO3o9hNE+aT7YCjKo5+W8CjD288Pcd+LLfaUDkJgM6+Mj3YQ8v3RyUi9lnXezBhUskm020swz30AA67dc8n6sNMWPFRjrec4woScexSm86Dz0JDrpnolzH6yhYYyWKlyiHLVtojXj82AIxnJVp2LAh3njzLbz+9lcEMdNRovYBlGt4jebBQ7g0yyDQyBbaKBeRQclC8RpZKFk7C/3GyJ5BjgbbcRernrsjnlpe5qrOJ0UPU4Xef4lGx0QQ/WuFEFTvL+eEek2WpmuvV4AJ6/cQoLGt8ihrx/fGihZGFfOzC5eaheFgmRuLMsCMUhtbLpUQo5aS+SoQw40T044baC0zIiTRLMT9bK/sCGLsS8a08MJaPx7T6Vrznn9B9HdR7Zr5cRL93fhtN7Bh31MM9D+ESg2GWzIgTXoug+9qqQn0ocdKTXzwxlvvo83wLaJJp3C7s8v+aQGZwZgbfPaibYhtk/k1P/6mKL6v5I9Bg/rBb2Ga5W+VbBWL2mMfonkA33yJxSuvvUWP61B/Uj6hRc0GjpYNhR0BDDdybTnR6jrG54OzL4PpMWaHgfYMA4YGWzVJM5TeL7xvXLqlQ0K6WfQaY70lO2Du4+zLrnMYE7UOvql7RYPJJWfvYs1doyX7EnHlaY7sy/zDlzGdNi3u6TJ2VRKByWK0GjsJtbr3J3Bvjfot2yBo/EiEjO6PUO/BWO0zEr29JtL7DsaQ0NWo19MdLk3boEGL5lgwaSRCR3RD1LieWD/FXYj3L4aNx8NoP+hi/WEkeDHHT7PCCw+OG/ZGyyaVbJtsgRcHpWNquZhDcb4TcOHgfSZtbqGsp6HFiWIKnOX67sX02oEy8A+giyiwlzJ6SkgJUrUpypjrLsccGrMHyTHrvzD4decMku8loKd89Kf3F8ZGBvT+o9mabrbM1pyh4CI1TP5Ozc7kpZ3J0whglKKZGWMHMC9i4H9yvACYvwowqrCMF4T5A4HdtIPtpRV18dC8AUZ1FzlEO9qpzTILkwNgQuiRIIbARWRguITMAjBRMgvDAJNDB5Mkysie7kiE/upJAphjUgejAIy1J0yaABiLG5mmqeWd4ydw+/hJPLx6GU/v3sbNMxdx4+xFTRmZY4DhMrKjpx/j/qNMnLhgwO5jEmDUnjBqGRkDjNaNbKUCMKobGW/2DDBcmsFBg0OAWWwFGLVUoo8SDGoBRs3CqHeoedTztAr6eVOtSOtc+0lmbDygEw3x3JSg2Fk5mVONjBZmujkYXR2DjAoznJXhAC08UY9VFODXJYgprclIOM/EmB1mYnJCjN1QszM0GGRK1rcOhpvaXdmZbDfefudTFHjlM/z853SUb3yPYAQOHaQcZl7sOrKXaWFGp9EmrF6vQ/Wu7CgF7KDjzuV1bIDgFF66K3CoBZj+ynkaKMX8tekcf18nHpO8h8Br1npUHvwEbf3+ZwFGqztQtQdjF7Fdtx5jFppE6ZgNvEx34DBmBy9tp9iBC83nZhMkuGg1Xha7cEXjVYmOT61hZizfoMeg2UaU6qFAHx/DXnSueurh0u0Jyra9gnc/LY3adRpi//79MJvNFohZvXo1SpUqJayVP/yyBn4qPg0l655A2UbXUaHJA7g0yUTFRgRC9TNRpFoW+o7OQviaLEQnZmJVQqZ4VMfqBDnC12ZhsFcWCleRMOMoI2MpJWupLSUzozJnMltepvdbBi+9/BoKVokSzU21EMNNakcFG7EoySCyrBw8qwGz6kjGQKhmYVRLZW1jS87CMByoEKOK+tn5ykeBmF3H9Dh4Ti/WpzkEIoGrrM5kqh7GknXRlIyp8DJHKT+bTV/PjpPgosIL62zmrDXj6CXaYpIBPzY1oZ+/8/7neO/Dr9F/yn5MiFBAi95bb9/j+OCT7/HuR9+LQJ8/S24AowJyezoGTT3v4zfXvijw8jv48rP3EBgwGVWaeeOL/zQUAFO5/zlhSy6yWTT/irdci7LdD6KmV97gwse/2ghFo8bXKT3W8rAFGJ8VRtobJMBoM2IMlOPDzDhxSSfOheoK57/KWrbHzmOHzxuE89iGfdK6nzP/B07q4UfwMj5+K6ZtO4x5R64IYOHsS9xDs3AhC7v40C77chNz9p3F1C0HMD5hi3AW6zJlFhoNGo0q7bvRXG2EcaOHIWhkPyzydEfk5OFI8PfAJN/J6Ok/F33nhqJ6x14oXbcxrUGjsWhoZ4SN7IaYCf2wLXAYji/0xI3IyXi6ZqrIvpgEwEy11b3spJN5Zovs86JWb6ydmLNR5QpPa0NK+6yLsz4twUNk3MLlWIdTZQZj52rpJDZ7gMx4MCxoQcUGWgZLYOExa9A/M/hv8/uYNcA2C8SmSjw4Q3NkI30uuqg2LZO/5wyOajaQW4nZ4vz2mhnzIgb+5wEmAC/G8w9xQbM7B0/+eXQxpa3OHWBiNQ0teVgAhhaRtbRYrZspAWa9aqXMELNQlJGZT26F6fROGFOXKACzwqqD0ZaREcCo/WAy0pKReWAr9LfOI0Ojg5EAszNXgLl77BjunDiJWwQxuif3cIftlM9IgLl29hquncsJMKyD4Z4wDDAPnxDAnNcLgEnTAAyXkTHAcIfkhN0SYERTy2cEGNbBMMDY62BUgOmiODW1dVBGpgZ69TRlNq60JrYZb0bKXh3caK2rNNB6Z/+5IaaHE4jp5hxiOGivQJDCQvb2FOSv2ahHzV5mUXaWJ8S0M+ddTpYXzGjKzVwU8b8rQVXx6nvwXSFZtvPhFzXpeVlwY7DKLetiBy5S+wIUbghErdNjwlwDfqtD5zfEiKlLDOIzunTMvXTMRv/Sxzb7wgG7K+0vw0Luw3PsAJSu749mEzNEoMpAwJk5Do7c5/01gOHyHHWojQJzA5iuU7mJoSyRaTVRzlGLI1Q+7JHt4UXNuKjNKm3gxdLzBcJauiTNwWFBRmExXISOZ5W+2uwhnY9edO66ZqNC+wcoWnsT3nrvVwROn42zZ89aACYjIwOjR4/Gd999RxDzKr78uQeKVd+B0vXOEnjcJHB5jCJVn6Jy80wMm5CFyLWZGDkpUzRQLVw1S0CNZVSVY6hXBkKjMhC/IROdBmbClQCoSJVMuDSg0TBTQgxndJpas3zW/jD02Wg+VGh7G29/UFBYJhepnSA+mzo33PrJrOqWQzp08SUwpuu7rqfSOFHRwnA2q4OdIxn3FhmslJKxUQivMQIQQnNCDI8JYdwnxYzUA2zfqyNINSBgpdRmBCc41rvYwwu7aKngog5+7bmxZhw4q8eSZBPGL5M/m0xrYccR69B38hH4rrS+Py6nnUzbT8HSrfHG2x9i4OxsDJ7vHGC0pYk8vxjyu9BnL9NhC1q1bg3PMf1QuOVOVOlzEC+/8hpcex5G/QlKFoUzKGx97CkNIuyzLOJnY2T2T0CL4hJoGRqA4axYh6lmJO7R02cxiXWb3+sgpcEoX6cp+/S0PxgFSKrwwpl5PoYLaa+4fFuHpD1moX1RrZP3Hjdjx+HbGBWZAB9uXJl+GotP30H0HYPo+7LmrgkRV5+KjIw2+xJMkDM97Th8NuzGuOj16EdA0macD2r3HCgskeu3aosgr+EIGTsQYeOHYo3faGyeMxFzA6eg+5SZ6Eqw49qyA0rWqItZ4wZh6YiuWDGuF9b5DsLeuaNxLnQ87q2aguxYf6v2RQCMUlbOMcMV2iB30ISL9lBE+5rSMa1dsqp7yatcTLVAZnDhrAuXhe1Lor/lby0L40yKM2gJUqBl9j8ILU6zM+7W965mhAJo0VtCn3MD0e4Omiwn04HjW6URAAMMAw2XmDkyAFDtmfNhyfwiBv5nxwuA+TsAhutHeeIH9Zfwsod2pIWDJcCoQn5VBxOXB8AkqQATZAsw60Ng3p8A843jMKYsVIT8kQJg2E45W1tGJgAm3tLQksvIDPcuI/P4HgVgttoBjLWp5f0jB6z9YBSAuX3iFHRP7+P2uUsCYK6dvYJbF6/j9pXbuHTOsQ7m+JmHuH3vKc5d1StlZAQwip3yZgVgUvbaAkzUFqmDYdceVQfDAMOblK/oiG0g6LECDAcTatM2RwDTVdPgr41iMWtjqazpGs0BX1Va98uyADjagLlrDTLYc1cCZPf/eYhRXcy27NMJ0b9NZqJjPt3JWj8jwNgPJTPDMFO5DR0Pgo+fik+XpSb/bojyTa/DtY3JsVi/jS24yD42QHl6Hc9ZRiHeL9qYgkVfI+K3UnDdHBZIywEv9sJ9FV4GWAGmGl2G5WgMX2zA7PmL8ObrBVCm3UZ0nKm4TlGM0HeuDFDbjTuNoQvyDyx8J1ttduhoDJ3n2H1MDR67UVC2JFmWyLT3sXMaC3SeedE6jPFoPskKLjzUbKJ95kUEmUOlRXjHyWas3KxHozE0D3rLzIvNXO1O568zQWvHLDo3t/FjKX/8XKguNm3ahHv37lkg5vz582jZsiXee/8DvP9pRXz3hwf+JKj9s/p5Ao7bBC6PsCbpCSLWZKBiwwz84ZZBMOJ8FKksn9dxYAaSUjOwbFUmBntmoFjVDJSokSEyOqptt9pLxlWZW24Mue3u4+uCA/Dq6x8IPUwlgjAbfRQ9VqQ50naSGeEpejSfYEaV0fIYNVRtlSdLQb9wvVLgtr9SuqQ6kjmCGM4CMMRwGRMLyf2UjMz8eDM2HjRg9wkDojabhEYjKM4WXMRNmRhZbsZDhRfOuHBwzoPXt7kxEl6WbTCJkimGF/4dfz2Ny2pXWM1M1L5YnvT/KrcIwCuvvkEB9HCMWuocYLSmECog8/rYjebt6viNKNc0CI0m6NB4sg5f/t4UpdulCGjJURbGY7SSZRmtAIu7Ai3uCrC4a4YCMHzjiNdeLuftMcOM/Wd1aOcrM6RqJmwIXUeTw+l3Z3TiOPNnn7pSHoepK+SxZd3L3tNGkcVfv1feJNulNK70CU+Ad+xmTN16CEGHLiH80mPEPzIh7iGw8qYOyxxlX/afw7StBzEhcRuGh61Bt6lz0GTIWFTt0ANl6jeFx5jhmDd6ABZ5DsYKnxFYP8Mb6Qv8EDxzKrpODkSbsZNQtkFzdOjaBeEefbB8dA8h3mfr5KMhHrgeORmPo6V436wFGK7M4HjgKBHZwVhr5kWre7FYJnvJJpVai2RnWReGF45POEORRJP6AjdlC5NuXpxxsS8LU7Msc58jyzJzoOMxvf/zDfX/PyvMiCzRQAln/LicLvSVU2WJWTpNmqSFVnhTb0A7G7noZF7EwC8A5v82wPDFogLMAnqMoZ8dTaVFhi6Y5WOkwC5XgKHfHVZKyNZMlgCjCPnNljIyBhhuaLkO5qtHYFyvBZiVEmAsbmQOdDA718Fw5yIBTDqepG/KCTCiqaUCMAJiFIA5elQCzMlTeHzjOh7duolrpy/gxoWreProAe5cvY2r5647BJiT5+7j5PknePgkizYSo0XIz3fGNitCfrZTjt+t6GDsAEZ16+ENn2uc/VfKXjAsnJ0ebRZBhBZguIyMA0zViSwHwKgBoNLkTwUYS58MZUN2obWuzQQZ8DXzNMNFY9H7X8nEKEL/yux81sO2vIwzEayJ2bRHhybutgCTqxamnfNSsucGGRVmWppQhf7GT39KiPm1zEJU5ffizCpZHR2kdoFdx6rSZ9t1kICIPl8F+p575PT3MQmnNlEy1jkf8NJLsU9WAJMDo/J07gaGMBBn4d23X8MHX5dDo3GX0U5xpOtJQVyjQTvxh0sfvPvht2jmnorRFPANDXEOLjyn+C6wM3DRjsHPATD2gn1tUJkDXibmLBdTwaW+pybzMlYGkeU5eJ8gu9M3GWdG2W5WeHGzmZd0brrSvOioR/l2T1G62UV88SsFay6NkZaWBr1eb4GY1NRUlCtXXgj6P/y8Gs2DBfiz6iEEBF3Booi7aNb9EYpVe4py9XKHF3WUr5uBMrUIWqpkoP+oDKyKyxDlZb2HZ6Ao/UwAjFpK1lxvcSWrzHOpzT18+GU1vEzv5ZsiY1C83g55DSkQIz4rHQPu7RS40oDlKQYU6SED5waK+5Uq6Odj3cW+lCxI9pniDK/oDbPECjETlCaXAmIiJcDwGqXCDGeKD53TY99pHcJSzOImDIPKzGip25ijNMBk97IZCrzMIWBJP6mnYF1P65wOBwleQtebKAiXVvJagGGAUtdALcDw+2QHsrff+QS/l2mH0WF5A4y9W2N7ivP2nqU5NlGukQ1ovpVpn4JK/S+ihqcVXhhYOONZdYS06LZkV9zzGIrdOb9OHQVgugSYsZcghd8br918/Icq2aMN+w2IT5PmLXwcOCu177QeB+g4nbuuo1n5FDuPG8UeslHJvuw5ZsahM1mYtCYVk9enYfruk1h08hZW3dSL7MvaeyYh5F9y7p5t9uXoVczYfQK+G9LhsSYF/eeHoa3XFNTt5U7rX3u4NWwKv9HuCCaACRs/DDH+Y7EtaDKOh03H1tAZ6Dx+GhoOGI6SNRtgkddARI3rhSiP3khQrJPPLhmPO1G+yIxh7YvStFLt+cKQwrHAkUTZpFKFl/yWjtlnXhYpQnXOunDGga2ODyQrbmODnGdZnqc0bMYAOZ4XVPIz+PWfBWbUz8IxGoMajxm06MXThb2bjvEBCjL20Vg8VpaW5dZrRu0x8wJg/ncBzL8+CsSL8fzDBmD4TkcQLRRnKSJPptU3bFQuAKPoYNbSz/fR7nV6K30/VXEim5XTiYwhZuMSmC/ug+nwBhhTQxWAcdTQMlYBmAQrwHAG5uguPE3fmKMfzCMFYKSdshVg7p8+hdvHT+AWjbvnLiD76X3RD+b+jZt4+vABrp65KoT8OfvBsJ3yPZy+IAFm73GD6ITMZWTbFYDhNP96BWDYs1+UkNEhWLHZMcCoTmQnLusQmmKS9qZhcuPmOnUONHjD442Py0DsN+l2frZBYGM7S2Wu6+YNtcZooDAF5OvSdRgaZELpnnYAk0+IccsPxFCAXoWCrKr0u7ItL6NMi4tw7aSzQAwDTK3eZmGzXL//MwBMezuIaW12KKh/XpipRNBRpvEtabta1Ac1usjMjE2Tyna2XdSFexR9niIN6VKhYHLyfCN+rw9ErtNj9EyT6IFjo3fpqgSijuClt5J5GWgtHatMAVEZvn9A88l74SVh+/trhWHoPFcGZ11oPrSbcAXvfPSDeN+vvPIa/vXeV/ixSE30nHIDQ4JzZlzyCy65ZWFUMb8zgOnuxG2sfS6Zl8betjounr8ML2q/Fw4OuQSyOM2x+bFKNrEdi/btALuHVpNlJoAxwaUDQUzbRyjR4BC+/KU7OnXqghMnTlgAxmg0wt/fHwULFqJj+C988FllDBoRi74jTtLxvomSte7Dpf4jVKz/lEZGvocrjRJVM1CyOoNMJpavzkQ/ApqiVTMFwIhSsmaK6QQDDM2zEnXS8OY7P1hE5m/86xuUa31BQkxPW1cy1gAtSTJgAM01t5HSNYuhr4niSsZzpKNSSqZ2fldLBXltEWBgl4kZr0KMkh0RELNKwghnY+bEsuOcEaev6LCbwGT5BpPoZxW50STghMvNTl/V4RQP+prXtrhdRkRv42DciMXJJpF5ZjBSy9XyBJiFci4ywBQq3znfAKOWJvKc6jfHhJT9elFmxyVe3KOFm4HWVOBFQMsQu7Iw9/wPi2MgnYc6ntJCedU2PQJWS1txFu+rNwOmr5Y3rbj/Dh/vxN1GAS3Je41iHLuox/kbfAz12HrYLPaWNCX7MnlpDDzXboTflgOYe/CiyLbEPTQh/hH9vVt0Pi49ssm+LDx1E3MPnIf/tsOYmLQdI8Jj0N0/CE2HeaBap54o26AZPEYNRdCYgVjoMRiRk0di/Qwv7Jk/GefiFmPX6iXo5D0F1Tr0RIsOHRDv1RurvfsRi/QV4v2D88fiSvhkPIqeKhpXmkTPF25aSR967SSZhblBG+S6QBkXOLNMdiTc14r1Fysi/RCln0uYlxTp70+S2QbOSDjTtTwPtPy3wcURyPB4JgMAJSvDn5XL5aZ1k7bPyXRBn9xO8dc+aWDAwn82N2BL5tx6yyii/xcx8D87XgDMXwWYOe5WHQxPbHYiO03ReNJcCTArNQCzZoKDhpZT5OJ1aS+wi3anWFrM1qkAY9XBmFIXwZQUBPOFPTDRBWfcsEjJwkgdjN4pwKwTDS1ZxK+7cBhP92yyAxglC3Mo3QZg7tJ4co2g594t3L94AXdOn0HWo3u4e/Eynjy4ixvnrwkhvyOAuUCDAebU+Ye48yBDCPm1ACN0MArAsJBfBRjhRKYAjNrQMlgBGC614A382EUdFtHGzr1g8gMwXfxz9sxoNiGnY1NdTelNeVoj/cKNmLHKANf+Mhi0ARi1nKzXX4MY/v8lm+7HT2UD8cpr7woxcolGh1ClpwziuR9MWLwe4+YYRXZCCy95lpFpBf1tHQOMPcyoIy+AcW1jRvlmt/DuRyUViJmC0vWPi8yKbbmY2eY9lW9NAVI/M2JS9ajX14wmdNms3WhATToODGci86JmXXpYj5lN1kWFF3cNvNAoz/sSBeshqcDHvzTHa2+8h3JtVqJ9oCyP4bvrvWcZUbfHGrz17uf4vlAtNOy9gt7/y/hPyVYi0NNmXZ4FXCxjfs4sjBZgQtdLgGk32doNXQswzgT7NvCiKX+0wItSAqnaJfMxYd2L1xIjFsQbRNmYm33ZWE9bm285p8wEzUa4tMsSfV6+LzZBQEFERARu3LhhgRj+unPnzvjggw/x3vtf4o8iVfFDid0oVeMsytW5iQp1CWLqPX4GiHlqGS71nqJY5Seo2vSJKCnrQ0to6bo0P5vSZ2hOc74FzT+aR6y9euOtr/HG2//GF7+0xWc/tsXvbivp8xhsMnf8eRncytPxqDeSbXV1onxJuJJ5yuMomlv6OM7CqHNB7Q1jAzFLNRCjaGI4Q8DAwSVhAavZ+leWgjHIsAidB69h4QQxs+nn8+KtgzMLLNpnaPGNsAKR3worwDAY8d9TS2j5PbCwnddAfn8qwLz59gcoQuQ2LkKuh/kFGIaJ1AM6DAkxCSiuZ+fWyPDyV6DFMgbKzA0DDN802n5Mh1GLTOg8VTYk5hsI3EcpON6EIxf04phzOd48lpeuMwvDgwW0P1y8qRN7x/W7DIlmYdW/hxtXnsrGxFXrMSl5FwJ3nRBNKVfeyLZkX1Zcy0SoXfYl5Ng1zEw/iSmpe+AZswEDQ5aj/fipqNdniNC0lKpVH35jh2L+6AEI9R6KtX5jsHWhP05uWIMbB7fi4ck96OjpK3rELJ49BckBIxE3sT+SfAYJ6+RTi71wa4UPMlTrZBVgYrmFgr8U7W9fosDLZNvsi1b7oupe1OyLcBtTwGWRoukQWRZaKCPppJ7eBexNlJqP2QMdl4o9S2nYfxNOAvvZjr+7zEzVyHDZnOh501faLi+gsSeOAgwKQCieEiV2fPw4I5NLb5kXMfALgPm/DTDqReEMYLQ6GGcAw4sTA0xaVO4As24+AUy6bGi5YbFtGZmlH8waCTCioWWC7AezKxmZ+zbB+PAanu7dLJzIcgr5ZT8Y0czSUkJ2BE+uXkIGQUzWwzt4eucWjPonuHv1Oq6eviKslJ01tOQysmNnHuDS9QzcfpCN9KMmi5CfdTAMMFxCxkJ+BhhO/3MNswow3LmaASYk4dkAhmvX+6lWyoF5AIxyF7u+dpMeJ+8MMrjsOKJDw9EUPA1wsAH/DZmYyj1NKNXsAN5813oXuUSjAzYAE5msxxgKvIu3zAkw+dbCOCglywtm8oKYyu0oKGx8E7+WDkGBl14V9rqlCb6qcfDYzvH7KdyAzmWEHvNof/iiCn82YGKwTjSttCkZ6+Ek69JbybpoAiI3BV6mxxgRss6AenReP/y6At7+4Ae0ny7vrGudpthS+YsfXfDp10UwnoLMT/5dBN/8WgXDF+meK+vCga32e3tBvxZgFq+TAMN2yvblY470CM4yL1p4qTUuJ7ywjmtUiBFLae5UZB1ID7u52EvJbnW1tauW84nOf3sDKrbJQOmGJ/FrmXkoWboKdu7ciezsbAvEpKenw8XFRYjnuYTrl5LRKFHlIMrWuIjydW7Dpe5DApInNB7nYzzSjIdwbZiBkjXNGECfKWpVDL4rthlFK+3C76WXo1ILnZh7XLooGjn+MRK1+0tBv1tXO+e67tZ5xKMixSoBUQZMiyBIG6yUknnJ46oV9HfXONWpNr7iXGsyMeMW5+wRo5aTcRlZwCqrFTKXiE1XYIaHgJxVEnB4MPBMUwb/P+2YGmWFFx78d3jw2uetwIu6BmoB5oNPf8IHn/2MDp77MTg4/wDDc2rTIR0GzTOh1lhrdk91aswLXByuk4NyBxiGJv6bY5coADNTAgzrj7Yd0YvSYQY3PoZccqdaUKedMOLgOYMEmHs67DllFuVjXLK8etMReERvwJRN+zFn/3mEnX+AmPsmxD+mrfi2AcsvP7bLvtxC0MELCNh+GBPX7cDIyDj0DAxGsxFeqN6lN8o1bI7WnTojaEQ/kX2JmDwCydM9sT98Ni5sS8DdpEV4FDMHHTx8ULJGHawLD8LGJQFYN6kfNvsPwf6gMbi0bCIeRk9VxPuBEl649wtDym6aOJd2AyvHWDMvPKJz6fliXzqmwgtXhHDQzRoPDsg5q8DWw/YifYaX2XlAy/NmWAL5Yuvz7MO/t+0QP+/7bJmZ/MCMjfB/kBysh+FGnFtpoqURIZ/YLa2ZBeCMkEAzV3EyewEw/0sA5mP64sV47uEQYM7sBBJp5wulRSXSwwnAaMrIWAdzMZ0uGtqhYqdKJzLWwRDAyDKyEGs/mK3LYL5+DMZd0cJS2bBV2ikLgOEszE6rnbIEmEQJMPs3w3jvCjL2bpIQkwfA3Nc0tLxz6jQeXLoEfeZDZDy8rziRWRtaXnFYRnYLxwlgrt58ilv3s5B2xCgAZpcGYNSGln8FYLw0dx/VztP9ZtmW53SaZqspUDuWa0XQ9TRifg4GK9JpHDHPiPANBiGEdrgJ5yMT4xBgeksnqGJ1t+G74qNRtvVVC8D82WCvDcCEJ+kxdrbR0vDy2bIwDkrJWucfZJzBjBDstzSjcluI8rHitbbg5VfewutvfkFB7zFU6wab0jEe3OfF3ceEsESgXJs7GOR7AyNGjkChylFw656PzEt/J+dgONvKGhGcZEAdOo/FmyzDh/8uiZ9Kd0HbqVaBNs8DDtwG0iVVuOIAcazLE7l++WM5vPPh12g5bBNGhz4buIxStBEj7SBm8LycAKN2Qd+wT4+AlUZ08rPVvljsbDV6rRaTHWteVHipqVrUKmVjHFyydXBXPzM27tcJDYxLDwe6rO7WzItNvx11LrU3wbWdDi4tH+LPWun46ufeqFWrjugHo/23aNEiFCr0h7BW/uTLhihSIRWlqh5DuVqXUKHOLbjUuy+AxBZQchn1GF6yCH7uoXilNPxcJBhduzTHQPeRNL8+EBnKt975EV/90luUrr362geo0Pye0MOo8yyH/XYP61xicPuTPvvqLXp4LDKi1ICcgn4+9hzYq251TiFG0cQ4ghjOmKgwokKMo8G/swcWdTDgTFtpCy/5ARhhOkDftxq8UczxOl1XYPhi+Tn65gEwXFY3O45L1wwCWurbZ1+G2gJMvmElF4CpxM69sUaEpRrQ2kcasAyaI8X701eziYFOfF6GPNYPzY+TDpURm8y4cFOPlP1mxO0CwYsJtx/ohOPlwVPZ8I6Iw8SkHQjYeUxkVjjjwtbJDDErrmdh6fn7NtmXBcevYdaeU5iycS88Yzdi0IJIdJgYgPr9h9Ga2QmlazXAlJHumD9mEJZ4DcFqvzHYzNqXZdNxY/VsPFw7FxkHUzFuWgAGd2+PIxtWYXuoPzZNGYhdM0fi2AK2TvbB0xh/GOIClfKxQKt4/yrf0Zsl3cbshfta7UuEon2xF+6rLmOqs9bhFJl5WTJOZhm0Qv3cysWeK8OiZEsYNPz7KKP33zyU132WzEx+YIYBTi0tY/DjDBU7mLFeJtJPOrWd3AOkUxASSwvBukXSxW1GL2GC8CIG/mfHC4D5uwFmfh4Aoy5Q9gBzeR+wk3a/WD8NwAQpWZgQ0Q+GrZRNKQtgvnUKxt1rZU8YkYWJstop79T2g4nLCTB7NuLJXtWJbHsOgOGGlpYszDHFiez4Cdw8ehJPbt7Ak7u3hQ7mhqahpTOAOXH2Ac5dfoTb9zNx5IwU8qdpAIYFlyrAsJBfBRhhpZwiN6oQpZklAwzfuWSA4drwCcv/AsD45AQYdbOurQSFfIe273RuhKcXWoIquW3G/Z89C1OF1sfiDXaJIOPL33oSyHjgm6LDCGauCUG/GwVffzSVAONNIFW8hWOAyVULY19Kps3GtHl2kFGHze/o9Tjr8mftbSKgfONf36J0oyOo0lX+fReCnGJNKJCfbMLKFAoamx3D6+/9ibi1C/EKffafXcJRrW8u8NLbMbxUpUvOhS65dv5mpJ3MFlmzlv5A0Toz8cWvtdHKN0sATPspVoDpZWmOZ8J/SnW0QOMPRZtRkGcW5V95DQ5kWeuiwos6tJkYRwDDoyP3rd2vp/lsRMcpjp3H2k7JaZXsqGxMtf6uNtIaWPJxqcAVEYkGeC+mY93ZqnuxybzY9R1yNI9c2zGoZqNCk/vCLpnPbUBAAC5fvmwBmAcPHmDAgAH4/PPPhbXyVz/0QtEKKShdTYWYm1aIqed8uPCo+xCVGujo+yf47Os2lnPDo1/fLujSuZnNz3h8V9hbZGMqtdW8746az9PF2vRU2+CSG9VGpupRY4SEv7pKLxKGmNaKoJ/PCYvJeb6o/UhsyslCrKVkKsSo5WS+Cmz4O4AY/jo3cBHw4gBcngVgxtDPuk84LY5Rw96xGBVq24/IGcCwkxiDREiSQdwYEMYQijaQBft/C7jYAUyFoWybb0AojRYTJWRx6Vh/OuZ7T+tpH5AObHzs+EbWwkS2rKZ48qQBJy4bRNkxZ/K5NPncVSP2nTBi/e7zGLsyWWlceRahZ+9h7V0TEpTsS/jlJzbZl0WnbmPeoYsI2HEEk5J3YtSKBPSasQAtRo1Hja59Ua5RC7Tu2BlzRw/EAo/BCJ80AonTvbBnsT/OrwrCvfgQZKSGIfvCfkzxmYj9Id44FbsAe2JDkTZnDA4Hj8P5pRNwP9oPWYp431I+xuXje+iEn9poq3txVDqmCvct2ZcxtoJ9LndaSF8f3iAzB+w6lqNkLJdysWcu9eorx98OK/kYAcrfnt7v7ykxm+1ulQNYjlM/+TX3mkmk4OLwVmA/BScH19MEpIm4P+VFDPwCYP5fABiF3rlOMmigY4BRIcZRQ0uud91Ku9D5NOlCJoT8s23LyATALBJifvPtMzDuWgXjxjCNDmalTT8YqxNZAjJ3JSFz70YY715Exr7NEmCUhpYSYHZJgDm4Bw8dAYxipXzn9Dlk3L+Du5ev4vrZS3kCzJnz93D41CPcIYC5eF2H3UdlQ8vtBDBcq7zxgLUXjBZgwjdKgGEhP3et5nIBdu3JDWBGKs0s1cZtfWZYO5urAWJ7xU65lQMxf0Mvq6WyuNso7mqbEb5Bj2EEEKwp+Dshhpu5FW+8yxKMcQBfnX7m1kMGXuw+1mO8SXSmr97TjAodnANMrlkY+1KydnbamLbPnpXJ4TZG75WzLsVr76RA930BMeWan0XZNnRc+5qxbrtOgFhFCqgL1r+B8VMi0KJZLbxEn7twzSQJMM7KxuzgRb0D7EqXWi12Ed2sx+jFJtSn81dj0Em88/HP+LlML7SZmoV2U+V55/Nv6fNB86LXDM7EGOBWuxO+/upDVKnXHTPizPCLZA2C88G/nxYlH92VHhWq85MWYFSQtnci6+wnAWZujC3AWMrHVDcoDbw0meA882KvR2DQDo43wD/SgBKd7OZeL+eZlxxzSEAvw6oeLs2fokzDy/iu0DgUK/YntmyhdePxYwvEHKP1oWHDhnjjjTfxyqvv4pciM/Cn226CmJMEMVdQoe4dgpP7YpSudgqlqhyhcRhlq5+DS5178nf1HgkRf7ma11C84narKP+tr/HRFy3x1usFkLj+BMrXWofKdZfho48+EL8vVPUazTP6fG1sDSNUiHFUSlaljzxObNIxaLYJpQfKMqYGShaGS8kYItWeQULQr2RhBMTMt2Zi2J2M155xdpkYtZRsil0mJjdoUcvF/KKcw8uzAEwXr6OyxO63ajTnHwnrcEcAo2b8eE3kucUwMTvOIG4IaPVVlrn2NwJMFYq5K3NfwBQDFqwzoPVkCTCqhfWeU9KFjY8nO7hx6RjrXlZtMwvh/jru+5Ju7fuSRuPw6WxMi96ACfHb4E8bzfwjVxB55SniH5sR+8CMqBtZWHrhgW325cQNAp3T8Nu0D15xmzF4cRQ6TZ6OBgNG0NzqjNK1G2DK6CHCOnmJ11CsmjIaqXMm4siyGbgWE4xHiSHI3pcA/cWD2L3QB7fXzsL5UPr9xrU4FOqD04u8RPblydpp0KvZl0Ql+xJDH/oqbYSbg63OY2z2Y9/zZaWm58syu2aVojnlUAkv+9fRa9CiM723g3Ixd+di/PyCS0Bfx6Ve/+R41jKzZwGZIOVrhpnAXlL8z3bMqctFNuZFDPyPA8x0vBjPPyxpSJ7kFoDZJQGGFxdecLQ6GIcA4yudSG6dkOCSMF0BmDnWMrINIRY3MvP5PTAdTtEAjFUHY98PxqKD2bkO2Wf2w3D9DJ6kbbAAjCwjUwEm3QnAnMCdk6dw89gpZBLA3L9xHdfOWAHmOgHLZQcQc+78bRw5LQHmwjUrwPBmowIM+/avS7cCzKqt0ko51AHA8AZ//JJONHVjgOGN3GuptYnbcA3A8EbYS9PdXL3D3caujKyJnR2tJQtD+wMHN6NDjAhbr6dN15xTzG+3IYu+JPksJ+PAvHSbU/jouzr47MdWcOmUIUupFIE/a15GzzRi7UY9CjbOebf8mbIwuUGMNivzLCVmre36u9DfqN6TAKXSChE4/VZlL5rS2r+ajl2vCSYROJck0FmwNgtdunay3kUvPg7VOaMy0Dbzwl3Vua+LKNNzt4WXSsPYNc6MVdv18FhqFHeHW9C5/eCLP/HaG++i9qB96DzDmn3pGiCD0U70fXs67/5RJiTRvEs/pcPOQ7eRfuyBKFU5cMbJOMuWtnJwPwq2xl27wwDfCLMIatUsjAoww4IdN7RUAWYOAQz3u1Dh2t422TI3J9hmXupoMi9aeOFj40LzqcFoM+J36NFilBnluzmAl27OdC8O5grNB9eWRri0yEL5Jg9Quu4ZvPtxddSqVRv79++HyWSyQEx0dDRKly4tSsk+/aoxCpYMR4lK6ShT/TRBzDWUr32ToHU/0vdcxMxZkShTvhW++LYzCpVaRVByC5UaGvHzH/4CfhmCeF7wa334aRW89PIbePPtYhjscR9m+lspW3Tw9fVBx44dMWlWBvrSclqeIEbMx/Y5MzGuqjFED2tvGDY1aDzWjIgNegJJ6UrG1z0f66YTZfaLA/suShaGb4aIBpdzHGRiGGLsMjETlbVJhRh/J1kWdfityB1a7B3I8gMwvXwuiONYre18DF9odJqBUbWBPNeGhZiQvE8vXMfUjHTNsbblY5UH/X0A40LX8oD5Jqynv8k3lLr5K6WWdLwjNhqw/YhBrO+Bq2TfHO4LxnvCjmNGnLisx5rtfD3RXnIE2HVUOo+lpJ3B6BWJ8NmQjpnaxpXE3NF3jIggmFl8xrZx5fzDlxC486iwWx69Mgm9Zy1CyzETUbN7P5r7rVC/ZSvMGdkfIePcsXzicMQHemJXsB/ORs3FnYSFyEheBMONk9Bvj0RG0nzcj52Nq5FTcW65H84tnSScx+6u9EVWLGdfApXsC52EaJpwB+iDnaYNL9rLue5F9HzxsCsdU7QvquPYdJrYBFHYukKWQGnhZbZ77hqXvMT0zwMs03o5H360Ufh2z/+Y2lP+v/z83fyWmOVVXjZbK/jXHEu+Uc2ZLQZEOuYvYuB/drwAmL8KMHwR2AMM2ygnzJINkDjdqwKM6kRmb6fMAJNEC9qNIwrABCpWylodjGKnnLIIph2RMN85QwCzlABmOY0ISxmZABi1H4yloSUBzI5EZJ/aC8Ot83ialmIn5N9lKSOzKSE7epgg5ijuHj8uAObW8dPIfEAAc40A5rRWB+McYI6efoi7D55aAEbtB8MAo/aCSdIADJcEMMAsVZzIeNPibtbcM4E3++OXdVi6/tkBxt5OWe15YF+io951VAPFkrROpe7Vocc0Eyr0y+UOpLvijtUn/5kYtz4ycOe7wlp75YoEK9V6mhEaq0c/XxPKtnN81/wv6WHygpk2+YSXdlansWq01xR0ixOBU/W2exC7hY73GPpZE+An12RMC0pF65a15J3h4l747KfW4uvPf22PYg1TUIMuoWp0DBloynU4jz/qR6P6cNljQgjUVXjxNGPlNj3GLTWJMpTmPqyrWYOXX3kdP5bsgm5BMjBTdSWqs1HsTj1S6FxuPMDNAY3ow3fWlbvq7nOd94IZqoj7eXBtPmddEncbCMT1mEIQwzX7HMyqWRhnAMNZl9wAxtm8tAfr6qNz3g0vTsd+VrQB81YbUKStLB3LAS8O5pBD0G2tap8MBDDZqND0MYrXvI3mXbbhu+8LY/SYCThz5owFYDIzMzF27Fh89933AkK+/mEA/igdg5JuB1Gm6lk0brNdPJ+hh0vQWrRoIUDlo89qoXTl4/ipoH+O8jAuSfvosxp498OSKFThMkZOMOPkObrepxzHr7/+Ck9PT4wdMwCNmg9AwSqHhK2yyCZ2MDvWw9iVkv1Jx8JjsRGx23Uo2kOK1BkSGznIwvSabrVWViFmsAIxI+0gRi0l00IM33ixH1NWPPuYHJHTQjmHiJ8hhuZnyWru4jg2HZhi08wyN4BhF7ANdG3wNaVqAmsq/V7+VnhRAKYCzd+BwSYh1G/kJY81X6fjFrObmB7BiSZhUc3aFy4j5ubGy1OBa3d1tGeYsW6PtOTn/WTPcTMOn86Eb1QCxsdtwTS7xpWxD2nNuJmNsAs5G1fO3ncWU7fsx/j4LRgSugqdp8xEw0EjUbldV5Su0xDjBvdF0CjZuHLllNHYMGciDoZOx5W1wXiUEAzdoQ0w0p5vSF2MrOQQPI6bg9urAnAtYgqur5iCu6um4rHIvgRI8T5nX7hlAu/552nj2xxizb7k1vNFK9xfohHus5tWFE3Yw6lShC6aUyo6l9nPCi59FS3Lc2RCpipwMqVH/sBkQsdcBl3AEzvbPp9f1y+fMKNmZfKCmfzYMc9xADLKeBEDvwCY/wcARmOlzA4V0bQznNpKCw0tOMvH2mZgop0BTIBjgLHvB5NCY9dKCTAp0olMAswKqw5mR3SOhpYCYE7vg+HmWQKY9QrAbHUOMIcP5gCY26fO4O75i8h4eA+3zl2yAZgrTgBG9IO5+Bh3H2bh0GkT0o+ZLQDDGpgN+60Ao1opq80s7QGGXWjCUkyiOzW70vBGbg8wfHeUgwx7waqzppa5amHo1PHd2R6BJqzdps/fxjzgOZpc9tYEmTQq0Lpdp78Ze49lo3Rbq17hLwGMMz1MbsO+xKyl8tjGcZ+XiizWr7MN5cqVwZKoI+hEx/OX2tfRuM9BDB/aA+3btcYrb31DkOGLGpxx6WbAn03T8NqbH4uAtWi9WFTocAplabz3RWkCkjfw7mdF8NmvLVGx91VUpcC9rpcZyzfp4RlmFGUuTemSakPn+JuibfDq6++g4agr6Ogvf85ucyNCzFiy3oC9p7KxIMFIc8gogIODJXdF1+JMqD/MTqyvFe2zNmLqCrOAmAUUaHEAOXR+7gDD/V84WJsRbUQbHwfi/Sk5M4OqzbeNVfJQW3jhZqtNx5mxfrcOtQcSfPTUgPKzZl5a25k3EMCUqJOBVr0fYnXcZRQqF4eff2+IyMgVuHfvngViLly4gJYtW+K9997H6298jq++64li5VJRtGwKBgyciKNHj1qeO3jwYGHB/Mqr7+H9j1zw7vvFbODly2+64MNPquP1N79C2RpXUK6uGZMD72BSwCmELt+Bn3/6wub573/mQu/zCdzaQM7X9jkhRlxD3awQw49VBplFnxx2bHMbLq/5Bt4ymOcsDJ8XtlVmN8Pein6Kz6N9JkZtdMkQ4xFqCzE+kc8HK7kBjGqh7DADs0CK+Ot0DhPHpmqbIAzjDMxs5wDDn7UVzbt1e/UYMNck5hvDnKoHZJ3V3wYwakaVrv+K9DiOruO1Ow1izgvjhJlsFW3G6SvZ4jNxtoqdxzgTz+Vj+88YxIhPkzfAWE+Zfhw4cEqPXYduwCdmg8ikzNA2rnxMe8tdEyKuPsWSs3bZlyNXMD3tOHxSdmPs6mT0nbsErcdNRq2eAwjc26BBq9aYM7wfgscOEo0r4wI8sCN4Ck5FzMad+AXIWL8YhitHYEpfC2NyMPTJC5CVFIRHMTNxf00g7lMs8DQ2ANlxgbbaF97z0yIkwKzykGXkMRNzcR3T9HzRCvc55ljhI3UvDC8s2M/LXcyZEP9ZwEXNpkxVgEWFFp9u8nE8bQyerWm0yTk86Ofe9Psl9BnD6L2HEbiFTbYdy+j4zKPPN66lfJ3xHWxf36+H9T3kB2Zy08rkt6/MbLueMnNfAMz/AoCZgRfj+YcFYFQnC15QQmmRuULR+XKlXpUXoNwaWqoAc+u4vDvDAJM0QwGYIA3AhNAjAczW5TBf2g/jnjglC6OWkTlraJlIAJOA7DMHJMDsWmcHMKoOJl0AzAPuBeMQYE7j1skz0D19gFvnL9s4kV13ADA82E756JknePQ0E0cJPNIVK2UGGL57xpuQCjAxO50DDAs42Y6Uu1WfvaYTGzoHCOOXytINvivOgSUHFRw0qgBjr4Oxtw115PJUV9MXpjLtFU0mm0VnbDUDk2cdeN/nsFbuZQWYMrRWj5plREi0XjSz1DZ4zA1g8gUxajbmeWCmtT28WAPFCgRarvQ4O/QaQkLmoNUI4NsqZ9G4ZW+sXLEUA8eswS9V0+DWzSQaDXK5HB+HanTJlG9/Em9prKTtx8vcH6ddEsqxQ2iCAZGb9ag01Cq87kQB5Y+le+Hl194RtfwMqOykFEGgs52AYeUWAwWfZjEXevhbmxTyyM02WduF3X6wCxWDyrSVNDdO6pCyT0/zTxoBDNPoYLQA02UqO+txk0K9aJrIwbF9aWOLSfIzWbIvmlIerduYdg5WoP3ZL8yA2SsMKNVJZvZs5lR+4KW9NeumZl9E5/umOpSolYWZCx/De9ptFKx4Fp9/2xElSlVGWloa9Hq9BUw2btxI8FoOBV56Gf96txBBTG8U/DMSjRs3xZ49eyzPmzJlCgHMB+J5bMOsPdeffNEYlWpl4rciC1Cy4l5UqG1Ei+5mrFydQM99Cd9++w1mzvTH77//Rzz/X+//gT9rpNF7N1oNJjTzUi0ls/QYUuCOM1QuPWUwzb1h6o81o8poGbg3VrIwbTQGEAwxvewgRthuB9tCDDuTqRAzQRH1PwvE8HOdDXuA8Qy1NrHUlpCNIpAaPPsePv26qDi+/WZkwX2eFWB6KxbzWoBhcOaSypa01qkAU0txuOOGlX8LvAxQNG00KvWXRhxbD+vQYZq8ZnsEyOMbsdGIdXsMIsvOABMUI7MvDDCnr+qx77RR6CY3H5alY3tPmHHkTAZ8lq2FZ8xGTN18AHMPXMCyCw8R+8CEuIfEAjd1WHbxUY7sy5z950S2ZkLiNgwLW4OuU+eg8ZAxqNKhO8rUa4yxg/pg7sj+WOQ5hDhhlJJ9CcTF1fPwIG4+dEc2wcgl3QQvojcb7c/6dfOQlTgXGfEzkRk3A7qEGYrzGJeP0QIU7y/F+zfpzafMlvGAw4aVufR8WaK4jnHTxXO0gUbTCQ3sLeOQZyoX65d/IT7DCg8/TYaFgWISbUyTaUzsJEGDgWMVTbJNdPI2RljHJmWk0thMk/0AbfIHNgIHU4lMN9iOPalSKL8+XL5OuJ8EH359HpM6y7/Jg98PZ3+m5Uf43y9vwf8zNPN8EQP/s+MFwPxVgBG1lAqVc30kA8wyWv0v7ZMAwwtOuAOAEfWuCsSwkI8XtEN0wR5dL62UWcyfPCtHBsa8YSEtlvT9kQ0wESQZUxbaAIxeU0amAkzWLinkz9i7EfobZ5B1fDeepm+0AIyNDubQnpwAowr5BcScRfbj+7h1QQWYq5YsjDOAOXHuER4+zsCxc3pLCZna0FIFGHYii9klASZyk3QiC1WcyBhg2D6TAWZ+vFl0rfZTBK3eeQCM2g/GkeuOGjDai6UbaLIwImikMS/JQBukESV6yI03XxDT6xkzMbQfuHbl8ilas/fo0GqUSXytdY3KKwuTLz1MDpjBs8GMXelYiWb0d/mG2pqHaFjfTQSWb35cDW06jYDn2P74qXy4gDIVXNQmg+rn5pKxsm3PoVCtCBSuH4b3v6pgCWi/LzsGZbvtgBvt3d2nm7B2px5dA8wiU8YZltZ0Tl177MRHX/wHn3/9OwJXG7DzOEHOJgMBsEHMhQ4+VjF2f40gOzeAcZR5UQcHi6oDFX/Nr8dNKrk0bfxSs5iDaj8YLcDwe+AyskXr2D1JL0safa3uY1rnMfvSsRpO7oRXouWnGu3J2w/K7EvFHnbw4gB8bQX7sAFUAS8tDbLjfXMdilTTISA4C4HBT1G06kOUrXMDhcrG4OMv6qNz5544ceKEBUy4RIydygoWLCR6w7z7fin8+kcQGjVqgh07dliet2DBAnzyyScCYApoAObDj6ugbOWzcKl+F5VqZsCtjhFlqz1AK5ozcfHxluf9+OMPWLx4Pr768j189r07qtFnqEjvld+3TYbQXg9jJ+jna5Dhz3uJEXNjDHAbITNdqqCf1waho5qmQEyAtZTMBmLmW8vJVFG/xxJbPQzDR36GqnHJbeQFMNxQdSyXjQVexbsffYMirn0xhNfGEOcAw/qrbUd0BBJmYaGs9n6pnhfADFTWuvwM1RK9lzwHtSn+3kzzti3Pf19pssElmmzUwqYZnGXnNV8V7yfuMeHcdT1S9plF5p61lLuPs22yTuwxk1YnY9K6nQjcdRwLjt/AyuvZiH8kG1dGXsvI0bgy+OhVzNh9Ar4b0uGxJgX954ehrdcU1Ok1CC7N26FSgyaYMqQv5o0ZhKXjh2HNtLHYrmRfbsWH4GlSCPRHt8B0bjdMBC1ib15PILN+PgzrgqBPnA1dIsFLwnSCl+lW7cuaSVL7cjzF2rAyxpHrmJctvGh7vrDuZXZ/2T1+d4yizRj4bNbIQt+SR5aF4cCvh21ZGAOLdzvAq60s6ZpFf9ufXiuZJuIRus4P0ia+JYpAjSZlcqgc6+h3iYuVQd/H0gXjTRfm2FY0gdvQBG5tO0bSpuLP7l9hdLxo4m5ZTcdsK73+FhrbKa6i4xXAWZPBEpz4vTDY8HvNT0Ym8G/IyLwAmP8NADMTL8bzD0ntdgATRtHVxb1Wq0N7gIlW7JTjlMVrPe2G66ZLJ7Jrh+h3vjIDIxpazhFZGLWhpQQYejy2EaaL+whgFsG4ebkCMFE5AUaUkbGQfx0ytsVBf/00ss8fxtPdGyxWyjZlZIfScwAMD7ZSvnNSZmAeXLmKjAf3cP30BQVgnGdguIzs5Nn7OH/1KW7fz7boYHYqAMMbEVsps5uMmoFhgFm+UQIM33nLDWC4VEMLMBxIuM913Liti4NmgdosjEXQr3Ek4+CxwjB6nTkmxO7Wo/oICowG5jMT8xylZMVp7fYPM2BWpAGl2ytBVxfn1rfPnYX5iyVmbvQ3yrbivisU0E0wYlmsHuPmGvDvUivwxgcV0LBeeXiM6YP/uK1Exa6yyaBF59NdBthumj4vVQdIN6gSLbfh1Tc/wruflcBPLpNQm85JZToHXQPNSEjXi8daY2RwyeeqJZ3LgT47MW5UH8RvPIk1OwwYscAsAs82k+Vd3T6aoFMLMENzyb7kBi9q0Kgd/HpcSnb4XLa4gyzu1s/KCTAcpLXzkRCzcqsBrSZJ1zFH9t71NcJ90URwsO2c468L03lbRMd+Cs2Zsl2VedTTmnnJU/ei6RFkLRvTCSAo30iHai2zEZeSiVa9M1Gi1lOUr/8AZWtfwy9FZ+P9j8ojIiIS169ft8DJzZs30bVrV3zw4Ud46+2f8MnnjVCxYiWkpqZanrN69WphvVygwEvKkGDy6msf4p33i6Os2xlUIIgpUWEXyla9i8Z0HfhPX2OTqfH2HodWzavhzQ/boypdMxWb6glgaKhZmDbWTEwOVzIGaSWQduN+THSsuOlnQLQBJQfJ464K+tXmlmompud0aznZAEVDpWbdLHoYFWLsRP1/18gTYJQ57EHPLVF9mDheRVx7o4PHfgwMygkwDGzRO2gORRlRZ6z8/GoJbdVhdtCsAksfzeiVz6FZ+0rSeWBzlEkRsmSNtYkM93G79Fi11SgahU5dKcvHOAvPe8GBswYcuWAQN7tYuM+uY2ybzNmXmC0HMC56g3AS48aVS8/dRwyBSxwBzKpbeiy/9MiuceVNzD14Af7bDot+MSPCY9DdPwhNh41DtU49UaZBU4wb0h9zlcaVkZNH0pbshX2hAbi4ej7uJSxA1uZIGG+cgHFTqDTX4RJvAhjz+nn0GAQj7d9G2sdNBDFmFWA4+5JAB/7ibvoQixTty+ScPV9U3YvDni8jZKxBAIU9CbIJ4+wBzwguDrIu05Qsy5TucuTQrXSTJV0z6HWjaWGL8Jdd64/SCTlGn4egDnPp/YXQhJpIi8/o5jQxW1nH6JbWwd+PpwtyQhfHg/+/V0f53JH0OpPpop1Px2Q+HYf5tAGk0+c+TkHDCQKmOJrsUbTZRwVKiPGg1/Zum7f4Pz8ZmTxsmF/EwP/seAEwfzfAsBc7Nzq6oAEYXoQiPaWbiCULowAMu48cipd3Y1jMx/1gGGDYSpmzMBaA0ehgOANzfLMEmOQFAmBUO2X91tWWMrIsoYOJVQAmERnb40UGJvvsAQvA2JaR2QGMRshvBZjTuH/pMrIeP8D1U+c1AHPdoZD/wvmbAmDOXHqK+4902HPMJMrI+O4Zl5AxwLCQXwswUZtzAgyLOGeylWaCBBgWwqqCVt7I+Y64M4DpGei4YaCjbuf2WhgBMTRK0CleRZv8hEgjSvXOJ8D0zxti7MvJCtPaG0yB1PRwA4q2tL2L/ixZmOeGGDHMucKMSxsJLl3HmhCZqMfaVD1GBBjxB/2sBAWTHvPoM6y4jt8qrxUZJQEvXZ3Aizpof6gxCvit+iIRcFXsdRu16Hy4DKfzFmiS8BJgQs3R1nM0MYJd7DIR4O+LcqULo0bv3eg5W57jHgHWu819NfCi6hdyA5gRwXlnXuwH/04V+q/ZbsDOY3oErjaJgFdtiKi+H3ZbYg1MSKIBUVsMAsa4iaI6DxtrtC+WQHJIzuxLBTqO7DgWvUmP5orzmLZszBHsOgRWLbxw9oWzGU11KFyFrrOgTCwIz0RBtyy4NHiCCvUeoUKduyhd/SR++N0LxYqVwM6dO5GdnW0BlPT0dIIWV6FrevnlN/Hbb78jISHBptTsiy++cFIu+DpKu55C+ao38fFn9ejxKlzrZKNohQP47j9j8GMhH3z6VTO88sorGD2yM3q5p6JUPfosLWhws1d+//Q5KjHItLOK+i2fXyPoV+dgWfq6s69JNLhs4GEWJgna5pbt/GwhppeqiZkhe8QMCrKWk6kQwzdUGGC8NPbK6virQKM6kGkBRrXz1gKMqsWq3HIKPv6ysDi+tbusxuAFnM20ZqQZWli8P365UVxfNgCjdR/LR+Pe/Awu3yvaQZpqsBFH7bGKzb0PWyLr6ZowCj3RtFXSfZIBZvU2M67f04lSY87a8/6xVwj3s3Di3ENal+MJRLYjgH4RclQ2rox/ZBbZlxXXMxF6zrZxJTe3nJmuNK6MScXAkHC0Hz8N9foOoTnUHiVr1cMU996YN3YQQr2HItpvLLYETcaJiNm4HhuCx5x9Ob4dppNbCVakQ6i8yThfGu/wnk0AY06S8CJKwxOV7Mu+1cB52uxWjbPexLS3TVZdx8IdZF9ChspO8JcP08EZKeHFvjFlbv1bnAX0zsT3XK7FgvrJXaV98N4kYHssEeQ6en904rzaW4HDs70c4zs5h5PnGd6drK/Ng98PZ4K4hG1TJLCL3lNanBw7E2WJmlriJoCMHv26/zWQUTMzmuzMixj4BcD83wcYddEQThXutgDDJWScAubFSAswFstE2i2OcOnYOivA8CKXOFNTRhZkK+TnLMzmpTBfPgjTXq0OZoUTHYwVYHRXTsgMTHqqAx1MmqaEjJ3IDjoGmIsXkfnwHm6cvWgDMFdzAZizl5/i3sOcAMObEUNM4m4rwKxwAjDcCyCEAOb0VZ3or5BfgLFpajk1p5jfYdNAL2vfDR6Vae9oO9UssjCNPM2idCdPiOn3bFmYcrQHtPcwYdUGPWr3I1DobA1EnxVgnrmULLcSM7UUh74u2ohAg97TED8jwuP1GDbNiHLtgF/rAy2HmbExXYeF0Ua48HtQwaWrAi49HcBLH6U2no4XNxYs0lDeaX/r42IoWHMKRlKgFpumJ4gxo+IQWas/YqEJWw7rsOEInfv5smHfL2X7oueMDNHjpfd0q/WtmnkRgeZcq/haWzrG80YdzqCFh4dSGqTeXfdSBs8/DwViRiglPCEJRuGkxPqYkQvMQv/C76mPBqi57wVDzIrNBrSbYrbp/aJaJzu9E85ld3Rcp4UZsCBGj8KtFe1LD9s54xxe4BxemuhQpl426rTPQkJqJup2yELZuhlwqf8UFWm41H0gerwULL0Cn3zREDVr1caRI0eg/bdkyRIUKlRIWmr/9pvIuqj/Dh48iG+++UZoWhhEypUthd8KDsaX387GLwWXoWLVh/jupzF46+0f4FrrKY0MVKyTKfrGVGqUjd+KLxCvW65cJSxdFo1vCs7DdwW9ULbeNQvECD1M65xZGHEculpLyURATddpSZqbvaaZkUTz122UhEdeB/ictFKaW6oQ010LMZpGl/bOZGOVueK11Cq6VwdDiHYw2OQHXlQHMtW8hAfPzRxW3vOV5qv0nsbS/+s+5SY+/baktFbuFI5OAUYBDTzfJkYQvG3X02c1i/LZZwaYXppr2X70VtbBgcp1TqMMHeshs01YvsmABl5y3rf3ZVMMuq4PEUiFmUU5HffOCYqTZcRHLuix67hJlBtz5p7LkPedMOHomaeI2bwPY1fJxpWzRePKu0K0z9kX2bjycY7GlUHcuHL7EVFyNpLgp+f0YDQf4YXqXXqjbMPmaNmmDeaOHCCsk7lxZcJ0L+xeOBXnV80T1smZqWEw3jwJ49Zw2Vxa6FODxT4tAWauNOThG5GJCsBw9iWZJsyFNNr05lpvYrLzmNZ1zFHPF9V1jLMvXOWxK5r+xiLpQDY3n/DiTKQ/zQm88M/YEWw6nbS1c2WmhcvB5tJ7GdmUFjy62DzaScDILZvyLINfh0GIh3en3J8n/mZnWYI2rpU0BlhJx3o1Hfd4OhcEmDhG73kPwU0ITegQisUm02tOpAVhWs+c9tDP2k+GxosY+B8GmHc+noUX4/mHjfBLtdoTALNPpnwZYJY5ABhVB7OWFqwdtBudpIh9M+1A5yiK30ALYHyAY4BJURpaJgXBfPUwTEc2wLhhSc6GlhaA0TS0TEtGxu4UGO9eQsbhHXiyZ7MTgFGE/DkARgr5bx4/gye3b+LRndu4evqyRcifG8CcuyIzMLuP5AQYkYHZnb8Ssnnx+QAYpQN6XwcAI3rC2AGM1rpW2xdGCzCsQeBswI7jOrT2oaCvfz4Aps+zlZCVpjW710QTUtMpIG2uZC6eE17+ehbGFlxK015Vhsb4uQZErdMjZqMOtShwKdwE+K0hHcuRBF4penQYbRLvsXxH5f13d9KkspeDJpV0LGuMMeLfFQPxzr/eQsDM+Ug9yHfAzaJx5ZSVRqzZaaB5o8PEKAp6Jl7Bq+/9ho//XRyD6Nz3U865CiwqtHAQpxVcj7C7U64O+/IwDwVU1OEsCFW/V+chv9bA2RJm5sSY6P3qsSzFIOehvwx6RWljgCwfW5BkgPcyk5iDqgtZY40GxiKm1sy1inTsmo4xYwMF3FX7KJmX3rYAo50reTuOWTMvFQkSStfJgue0LMxfloWiVTNRsQFBRP0MCTD17qN8nVsoU/UU/lM0BG+8+bXQvly6dMkCKQ8fPsSAAQNEqdjHH3+MyMhIGI1G8Tt+3o8//ijKx1hk3qhRM0yYFIOBQw+gUvUr+PWPAwQvhfDWv35GadejKFXxACoTIP9WfKmwaeYszauvfYDPvg+En994NG5cx9I75pcSQfSZjKKUzFUtJbMX9GscydQ56UbH05VikpgdevQPNon5xmsArwd8TniNENbKftbGqNrsmjrX1Kwen3ueByr4emmA1xHQOJpbvLapI4d9sgN40WZfBtu54LH+pZvvDXGtvETH3WP+edHolW/UBCcZEbVFLyzKG9pZducJMH2UkrIB+Xch45I932VGrNxOc26o1BkxwAQT9Kef1Atbc17fZynZlwUEMFfv6ghuzKLcmA1gdh8nED6lF9oXz+VrMCFhqygHY1cx7vXC2ZeY+yZEXc/C0vO22RfWx8zaozau3AT3RZHoOCkA9fsPo2uiI0rVqq9oXwZiifdQrJ46DpuCfHB0+SxciwnB44Rg6M+mw8hVEClSl5oTYObIvdsGYKZKgOF+b2snWrMv9gAT4eHcNnkO0SDt9zhKm2RATxlzaPu8OBLq55Z18evhuFTMhxaRsS1ow6W/e3Qrbdbs/91PZj9UaMkPjKhAMraN1LwwlKg/8+yQv8HPzS8gebWTTmcMXrOH0PGgYxJKC+ohCiwOUVCxni6s5KUSVMa3VbIyjsrM+uQrK/MiBv5nxwuA+TsARk0p2gDMXgkwoaMlwCynCCTKQy5UPNYoWRhexDiVfIlvLVEEdYQi9mMUucf42An559kCDJeRXTkkG1paAEbqYHJkYAhiLACzKxnGe5eRSQDzdM+mnADDzSzVLIw9wLCQXwWYOwQwdwlgTl2WWZhcAObUufs4di4DN+5m4/RlA9KOSIBRNTDrn0EDkxvAiI7oSi8YLhXqN9MxwNg3DtQCTNMJjgGGN3N2Kdp8RIdWk/86wLgpfWCqDJCPbH3Lwf7CtQYMDTShXMe/Bi9/FWLcaLjQ+l6a9jAX2hOGTzMicasOYbF6dPUw4Y9GQFEFsiISdaLhZqNBZpRsI/vYaDMulRwdAw28qK5abhTMuNJ+GUTnPGzxdHQcsgwVhnOJjhnr9+kQv1tP590o3KFajD2JD78sipdefgV1uq+F+3ypSeDzru3VoQ0oRZZFyapoy8E8lCyKdtgHmdoSIPsyIOGG56CxIM9FDmwDVpoo8NJjzymdyMxwNobd0NRsjAjgpljNJXguqiBtsVDWNK9UAaa5lxmb9xNwdJeajtwAJkfpWFsJL/ZlYy6Ns1GhYRbKN8jC1rRM1G6TgXJ1JLhUrP8E5WtfF9mXstUvokyV0/iz/Hb88ecq/FmiArZs2YLHjx9bIObYsWNo2LAh3njjDSxbtsxSZsb2y7///rsCMK/gky8Go3ipBRg6cidCwy5i8JA5ePvt11Hg5U/xr3cK4rcii1GNAKYqgfIvRWYJWHnltXfxfaFQlCxZElOnTkbZqnPxr/fL4JVX/wWXplkCXiqqWZh2trbKFi2MJgvDQTg3A60x1CxKm1jzVmWkzMjymmCBGF9Z7qRCDGditNCsNYYYqYEYezDOba45GlrrZK88SsdUBzz1Ro5aPjmM3ke1DpHi+IXFnURIsuzxMjdeAkw1paFn5ZFSvJ8rwPRSwOUZncg4c12TQGn1VgLFIJPINIo+TTNl+VhIogneYdbsC6/9G/abRONK7vvCN7zYAGbPMTMOn8lCatoJjI5KhE+KpnHlbYOSfTEi/MqTHI0r54nGlcdk48oobly5EC1HT0CNbn1RrnELtGzTTjSuZOvk5RNl9mXXIn+cWRmEO4mLkZlEAHNuH0zHt0jNCwNMigZg+IajI4Bhox6utDgYp2RffKwAo8KLFmCW2dsm0wKweLSEF+4Gz93hta5jjjQvucKLg4aS3H+FS7P86f+mxdOBXifF9KNbSQDJCyQYUNTB8DGWNhF/el8xdFy86Gdj2Ea5ff7hxR5kVADKC2Qm8mMn+Vm4BI5NB7icbANdSJsIxvbS59pHQUb4FFli5sM9Z7o67yejjhcA8wJg/p8FmOl9pAaGISaVdpn9tPouGEKLzwhapGjBWUO730pPBWAmWgGGdTAXGWBoNzqSRGOdIuR3DDCyjIwgZucKmK8fg3HbChg3L1MgJgp6AhgdC/lzAMw6ZKTlBBhuaKkCjMzC7M0BMBYnMgVgHt24jsf37uDa2St5Aszp8/dx4GQGLt/MxvW7euw8nDvAWGyUnxdggnICjLapZcd86mAaetvqYCrRHjJ4gQkrabOvQGtZVTrN/JijwWU+asUZWip2z0DJFodFEOVKa2h1ev7OgzpU7p5TvP888PJXSsmKNKbPROv5oClGJO/QYclaPTqOM+FPAhoe5ek53b1NotnmhPkG1B9gFj1rhMtYdyu45NC69FGOjbsVXqpRQFOBLhOGlfnrjXDv3w7/+flrvF/EA14rzAJcPMNMwrGLtSN9ZhopeG0kArF6PdZgVFhOaLEEkWpvDE0g6bHELqNiV86jvfOtDnu3KHZI4iaFvorFrU13dI0uhv8uz0d2QGOQSaTPErnRAI/FZiHmZ4Dh0VXJDFrcyJRyRjULU1N1IRtoBZgW3mZsP6RDmU6ajF5eAKOBF4vjmJp5IXip2DgLv7tmYdaiLPjPy0CpGlw6xgDzGKWqHoLX5M2IiNqD3v3CUKioO779cRiKlIrH198PRO3aDbB//37hRqb+W7NmDUqXLi1KylS4ycig1y1VCq+++qqAmLfe+gHvvO+Kt95pTWBTBCPH7EJ4eCjcKpUV5/in33xRonw6ipROQtlqF/DyK2+hwEsv4eMvauFfH7VHp97rsYmC23c+6yd6y7AexrWFzCqJUrI2TppbavrC8LXKNxOK0rGbGmGk4N6AqqPk8W+s9IZRIaadJhPT3QnEDHUAMepwpKFSyxO9luYONF4OhPtagBmmgRe+JlR44fc3kK6Ner0S8Pqb76N8xVrYSOtvP9pa1u/XixJG16FsJGHG6CUm1KXPzX2XbLRX2nUtH/BSRXNzQrwOrZcVaQwOMYlrmuGJ12DWhPmtMAnA58/EBi3cvFKs+wkQwn0esTutjStZvH/s7BP4rUyEd9xmYYU8T2lcGfvQJLMvN7hx5QM76+QbsnHl5gPw5saVS1ais+8MNBg4Am5tO6MUzWG/UUNE+dgiz6FY5TcWG4Mm4/CymbiydgEerV+KrA1LYbiwD+ZDyYr+ZaHFZMcGYJLsysfW0fdX9kvTHtFKwcfqPmbftHK5E+1LHL3usc20GSqxhqp9+cvw0kOWYAXTSU8Ok+ViUfTep9HrjKOFfULX3DMs6rCHDhVW1tLkO0qb/GL6vIMbSJCxPK+jdB4bRpvOsCaaQd+Pbi1/r30tFWbym5lhmJnUVWp4RC8aes2FdJwXT5CamYMUbCyniRhOF/dEbqLZTpaYOTx2fWzGixj4BcD83wcYHpzGXbdACvln0ERPoEXsJEXjc2mlj6aL4/R2WnxoEVsxzhZgVB0Mu5IwwPAdGoYYzsAkqk5kEmBkGZkCMKmLYdq4WDa03J4bwMRoACZRAsyDq8g8sNUBwOzKF8DcPnUON06eR+bj+7h79TpBTN4Ac/BUBq7cysbV2zkBJpmCj4T/EsD0mZETYLr45wSYVj7OAabWWCvAdAw0Y9MBHcrTaS1La1hPfxN6TjMJkLEBmH7OAUb0oRjIQvhdIkD7uog73HqY4EoB1XZ67Tr9NKUufxFetJkY+6H9fQXaE8rR/lCG9qo/uVSMoGRFMgXb63RoPsSMsrSml2wF8ViCHn0XGpG0XYf+PkYUa6GUjPWw2iPnKBfr46BkjIYb7cFl6ZIZQlM/Ye9TdOrYBq99VBpFa3khfLORAh0jes0wC6E7u8jxeexP57bzhDP44ocy+LOqO4YE6zA02AotarZFLQvjod715gBQ1RxosygqlDgcTvp4+Gm6qqsQo5b5aHUxaoCpQlYCBW/bj+qFlTL/rJvyudReRWpDS9XaW+3JweLyKkOknkDeyTZjWZIefaeYUL6rBmByKx+z7/fSQo+KzaTuheGlTN0s1G2fhVXxmWjVk0CjOsPLI7jUvYtxnvNx//59ZGZmCvvkuLg4tGzVDd/9UI1AZjRee+0LjBgxAmfOnLEATFZWFsaNG4exY8fizp074mdcSla1alW8+eabNP9fthPyv433PqiHd955E97eY1C9urTlfuXVd/DNj0PwzU9DRZZFff7n3/VFTYpH1tA64Vatt3i9guVWw62lSVpBq65kzrIwSnmjNigvR3N1+xEdOgSYUX2UFWB4bWBRf1tFD6NmYlRnMrWcTNVa8Xx0ZMetnZe5AY2aobHAy1LH8DJCk31R7bu12Rf1Rg7PsQH03O8LN0aBl79Ewj5ab3eYsH6fHpWHUxwcQ5CwSy8cybj3VSX7nkPuGmOSgXnDC0MLZw0ZvLkhJkM4NwbeclQnNG18TPma7kqD4YXLLflmAvd+4cbFbJ0ctYVNWwzYdtQkyse2cfkYAcyBk3rsPnIVIyLi7BpX6oR1cvQdoyglW+yoceWu45jMjStXJaPvnCVoNW4SavXoj/JNWqFey1aYM6K/EO+HTRiB+OnjsWuxP06vDMKt+MXISFkC/aEUmK4cgnG9rIawCviDbbMvfANSBZjoSbJMnPWufMNS9ICbbAswefV9mTtQlqZHTpbCfb5ROtsJwDxr5oUD+6X0uke20vtaIDMdXCrm1SEnvGgzLI6AhcvFLKOthJARzSVwiBKuCFmONqKZzOwwrMyiibJxNY1IzeA03Bj5e34eD+3r2mdmvPNhHDC5mxxsvTxB6ScTMlb2ndlHiwjFTti6Wt6UntRRlphN7eEUaF7EwC8A5v82wPBCIQRd7MlOO0zaWqL7kRJgDtEFEU6L1SmKymNop1s2Ui5U9joYLcAcjieIof8XO0UBGM7CzMkJMJyB2RQK892zQkho3GQFGIuQnwBG1cFIgElCxq51yD69D/qrp/CEe8EIIb8KMDsdA8zRIw4BJuvJA9y5cu0vAYzaByZ+t7UPjLaR5cKkvAFG3djtAcZ+87YHGGd2yhYhv7fsh9DKxyzuxnKg3XOOGRv361CY1sJW3mYkp+vR3NMkuqHnF2AqKQBTovlevPTya7ILfZMbmE7rut8So03zyr8DXvIaDCD8dxoMMBOQmJCwVYfgVQb0mmBEwUYSbPg9MdzU6m1GYJgBM5YbUJx1Me2VrIuzjItaLjbQmnVRAxyXQWydbMbYpUbEEcSOmH5IBKV1u0ci+QSwKNkk4IXLdnoGWntw8BhLx8q16VTx/P6BDzB6sW2wqA0Mvey6o6vAomZQfBVA8VOGCihs4+qvjGkOhv8qGWzx1wwyPhE5hdYeS6y6GPUuOQe840LNiN6ux/o9eqGX4SCuh2JtK0obFWMJVQtTR9FhacvIStJxHz3XiOiNehRvr5yD7rkAjCrc12ZfFHhxaZRNIwt/1szChMBMhEZl4rfyGXBt8BgV6z1A+To3MTdonk2JmE6nw9mzZ5GYmIhWrbvjs8++xJdffin0Lnfv3rU878KFCxg0aJCNRqZ58+YEKe84bV7KgzM3ixbNxadf9BKWyn+UiMbLL79h+f1rr3+MklX2o3hVEzzpmg6YOpjg5kv8USEFbs3N8rOxoF8tI2vvQAvTVZOFUQJzzqgOCzJiUYpBHPe6HlY9jFpOZoEYJROjzk8txAxWMjE8L3PrK+RIf2UDM6HW0sTcdC9DnJSOaW/i9KPn/FauJwHM26jXbSE2HpPzMPWADmGpBrjPM6Gsu1I+NuLZAEaU1A6SmZZqShkaz9naiqam7jh5HDcd0qH7dDNaTZbWyfy+0o5LgOHrR9rlS/1Lyn4TrtwhqNpO8exBuW/sOSHdx3zDY+EVuwl+do0rYx+YsfJGNpZdfOi4ceWWQxifsB3Dlkaji99sNHIfjSrtu6J03YYYO3wQgkYNRIjHYKzwGY0NcyfjwPKZuLhmAe6vW4qs5MUwHEiG6dpRAphgCTDOysdEBkZpTL3WRwLMwVja771zAgzHBFFeVu2LpXxMAZggOvCptKDsiZdGQXPdbcvHtNqXZ4UX7qHCGYidsVIUz9bFjjIbDAjOtCv881EtJWQE0PsJcJePUwfAPGekbFq5L4Viok1yAbh+Eti7Xn6/bzOwfS3MkTNgjp5jHRHTJUzw7w9ulg0u+bWmDZCZoZEtJASpIPQsmRl2TRNZmW4SYrhJJj/G0TlMoIvxAL9XmnQrA6WWho8ri/9VqFEMAF7EwC8A5v8NgOE7IP49ZRbmLEXkR2mxukjR+UGKwNdQVLJkuGxMpaaKV0+Qta8qwHBqedsS2dTyCv2/LYulkF8ADO1GKfZOZAQwG5fAfPkAjPsSYNwYlivASCF/ogCYrINbRRYmPwBzX1gpOwaYJ3fv4MHNW/9VgOFNLC+A8dYCTIi882kPMFo7ZS3AtMulHwwLWvkObFCCgYJpA1pNMaP+eDPW7NCj1jAzpkUaMT+WAvmuDrQwThpZam2Tqw404LsS42Qzvw9bi2MxJEBmOvLb8+WvDAaSIk0hsigLovVI3JaN5QkEZENMItPCmRg1EC7WHOg7yYgdB+nYLzWgZFtF69LDKobOS6RvCXRo3y1Oz+G7vMkEgwnpBtSlS6DAvypg6PCh2HY4C6MWm9HQUwaI6h3u/jOtWYxxdN5dGniLQNZ95kPh+DR6kdX5yVN1f9I4PE0Ol5ChZk94DgWssg7/Vbbfcx1+XkP7/Kns3KlkYyYouhgvTUkZB6pqdogDXJ6Ls2OM2HRAjwGzpFNZ9wCrwQTf7bdoYTwVgNG4kZWm5cYz2IjwdXr82UHT/0UDMDmaVrbWaF84+6LoXhheyjXIQpXmmdi8IxPVm2WgQt3HSvblPsrXuok+ffqJPi/2/zijcvnyZaSkpAgx/5gxY5CWlga9Xm95zubNm3Hq1CnL97169cK7775LQPIyfvvtPyhfviwqV66MN9543Qoor/6G0GU3MNb7Kcq4Af/+fqDld2+/8x/8+4fecGtCn7FhFr7+xRPdOtfHWJ/TqNAYAshEWRx/RrZVbp0TYLSOZG4aLQwf2+J0HOesMWBxih5lBkmItIEYH9tMDJ/LHvb2yk76DTlzvMuPXbdW92KffXGfl7N0zN6JsSd933biQ7z6xtt45+fOuHCf1t+90uWPb9ZwWVddda45ApgBjq9rC7y4y9fgjEstBVrY1YxvBnFGZykdz5Ako7BObknHcVqUCbsIXtitj68ZvhHA1sl844r3gLQTRhy/ZBB7BIv3045RHMvuY2efYuLKJExct0NkVFiYH3U9W2hfou+YEHE1A0vO2jeuvIIZaSfgsyFd9IzpNy8MbTx9UbvXQFRo1gau9RshONAXIRNHIdR7GGICvET25dTKebiREIqnqcuh4332xDaYz+wUAn6HAMPwwvt2ogIwsTRJdiyTOtcYpXm1qn9R4UXrPGYpH1PgZT7FFsHuMqaInSXLx0T2xYnzWH7hhV3GPNvKLvcML5O6SZG+NuOSH8H9ONosBten9zEMZg7+D2/RDIKA9CSYZwyG2b8/zNPpc+yMgXlFIMx+fWAOHEQ/o98RTJgH14N5SAPrcKfv6T2I3/sTCM0cIrUrB+k1D6TScaOJvoKO8yo65rNHyNI0tfxMzdDkF2ZYH8MlZgxzPObQQjtnuMzIMMhsp+BjJR372BDZPNOzlSg1exED/+MAMxsvxvMPi1MFN3eazW5kA2RjqeN08d69RBcYQcrCYYqVsqe8y2IPMGtpAUunyOfEBin0u3qQVutQpW5WARhRRqYCTIgEGLZTTl8L861TOZ3IlGaWOQBmZxKy6II03LuMDGGlvFkAjCrkf6gFGGGl7BhgbvE4exFZGQ+lC9m5vAHmai4Aw83JcpSQOQCYuXFmnLmWf4Bx1A+mq8ZOWSvkV3UwWicytR/MwmQ9Ynbr0WSSGR7LTTh3LQv+K4zibq3N3Uh1k8+H81hN2tB/LjtDBGQlyzfCnAWxqNH5lLRP/i9lXyrQel66DVCqNR0D7uOSpMOq9XqMDDSKjApbInPGhZ/LAv0KSubF3Y+eS4Fy1R4y6+LqLOvSy7krEQc4rgOlSHgB/c3EPXr0mmlCOfr5JApcFi+ajWETIggUpaCdz5M282LpfE6xwniChIoKwAyZ/RCeYZqSm1Cr2J7nCAOFrwZa/HOBk+nRzz60MKNmcNRsDL8HoVsItQ0+eZ5yYMtwNmutERsJYniush7AkoXxtWYEVUtlDg7VzujPDDBa22Q1+6LAC49StTIweUYGAoIyULqmAi/1HsCl9j2Ur34dpUqVE+5izv6x9oWbWm7duhWxsbGizEz7u/Pnz1u+55KyDz54X1gpv/XWW6hfvy46deqE7j3a4823X5WNLQlguvfNQviKh/jldw+8+35JC8D8XjwM1Qi+XetnoHztq+Jn73xQHjvSb6FGG4OAMVEWp2ZhuJSsbU5HMlfVqrynZh7T3C3fT2ZY+WZFB38p6G/obYUYXiv4/KiNLlVRP0OMyMLMzF/T1BG5wIxaZuYUXjSvM9hR6disnDdvugVK4Hr51ffQoEUPrN0rM30MGg3sXBdzAExuJWPuVnipqWRceO0UGqLx0oyia6AJSXzNE6wPnm9Cyl4dEncbCFDY3CGTYN4srs95inUy2+nfvK8T+4MQ7x8B9hw349DpbERvPoQxq9bBN3WPsE5eSrDCjStjH1CceVOHZRftGleevIm5B84Lp7IJ3LhyeQxda0FoMnQsqnbsgVL1G2NM/56YP9kDi6f7IHziCNp2J2E/Z19iFuL+ujBkpi6DfttKmG6fhnFjqCzjVgT8OeyTbQCGLuady2WLhNWa8jFnACOyLiOkeH8hbRKbaPG4QJvlEQraA3tJeNECjLZ8LLBv/t3GPDWZF4YXUS6Wj2yLOka3gpkHN5ncvAbmXbEwxy+AeVRzZbTQDPp+YC2YFd2JuV9NmEfSz0Y2k2M0PWds65yDf64+Z6TymiOawkzvz5xKC/sWWoA3rBQZHGyJoc/CfWAoYAh0lxDjpehrePD3eZWZTVIyM5yNmaT0mmEDgAg/2V9myxppbrCD/kb6+hcx8D88XgDMXwUY1W6PFxFeUHhhmUmLSAztHkdTpAYmTLmjwqlhFukxwERPsC0ji6VF7dZxabXI2ZitSyTA8CLoAGBYOCgAZl88zOxHv34BAUyErZWyRQejAkwSMhlgDu+A4f4VZKSlaHrBbBcamIcHdwsXsoeH9uUCMGckwJy7hOyMRzIDkwfAcLfkw2d0uP0gG4fPmkQtsxZguEGZFmCE/oVLyBKtfWA4QEw7ocea7UYRJHIZkDOA0W7kfR00tFSbuGkBpsXknAAjynfotHFZRUtfM2LS9Dh8MQsGYyaae5qFDsbeJtQZwGizLywYrtj1Or4tMkIEX53bVcGcsBP4tc5dVO7234GX8u2l1qX9aGl5vCZVh/6+so9L8RbWwJcfGV5KEeg0HGRGSpoOkQRwXCpWtmMuOpfeGnBxt3buVuvh+Q4s99NZssGA+YkGdJhqRml6/tRVZqze+hBu1RvgvS/Lod8CeadYvZvNjQLZBtZd6XjOgZsP7VvVWsoSshFBD8XdW9WtadJyq6ZFlIJFKaVgq2whhRujzv4bBvcnEq+52lpS5mcPMXaZGC3EcNDLGgAW+XfwtWZhBFQrjmQcPNdW3fCGaAAmxDHAONS/qM5jLY02wn2Gl4o0CrlmYHtaBtr1foxSNRR4qUOjJgFM1ev44KOK+PHH3+A9fjJy+2c2m3H79m0h6L9x44bNz9V/M2bMIID5IEfZWBWXZhg70hNv/esl+v51CrSLo3O3DZg929fmeT/+ZwKqNqLP1NCAL7/rLEoxfyy8GBNpzixekYlCbllC0yOzMKyFMUrtT3vnWhg3DYBzMF6mF/fqMYsbFwwxlSmmbDTeOcR00ULMdOsNFBViVDtvYTLhoHmqswaqaomZU3gJcq57sWRf1Js39NiOrvkCBd6D56iumLNOZpnFHPN6PoDRZl5E1sVDAncjjXaI5+/sOANWbJHZ7G1HeL4baf02Y+thA0LXm7D/rF5cQ3zTamkKZ+XNuHJbh/X72KGM4kduXnnCKPYSj7BoeCdswTS2Tj58GZFXniLuoVn0f4m8xo0r7zlsXMm9YjzWpmJAcDjaeU9F3T7uND/aoWTNepgyfCCCxw7B8pBZiA6cgG0hU3Bi5TxcT1yKJxsikLVxGQxbwmG+ew7GzWECYFT9iw3ArFPdx2jETZWGPJfYQm2u1LY6ApgVavaFLvBI+j6OTuSJLcA5igXS1siboWsCrdqXOQ6skx2VjnGpEwvTWbguBOzKGNuS/t40CS+cgRCZl7wyLh2lLobF9cMJIgIGwJy0ROhmzBEBMNPrmAfVyQkh49rATP/HPI0urB1rZSZmlBNgGdPKOpz9XoBNS5gH15eD/6YPXcDL6POE0YYe6iuyPjhMQcVRCiiW0HGeM1rpX9Oc3nsT6+fNTfg/USkxY9gbz/qeVtJaOpgAcxWd4/BpL2LgFwDzfx1getsCDNelzqTvE2lBO7FZpn/5joo9wNjrYBJpobtOEX28nx7el2wAAP/0SURBVHzctMABwCg6GAvAKE5kVw7CuCta0cFEWEvItE5kKsDsorFvE/Q3ziLryE5NLxgNwAiI2ZsnwNw8exFPH9zDnau3cP1s7gBzlDadvcd1uPswC8cvOgaYNTucA0xQrAxCT17Wic2OdQtagOEacbWRoDOA0W7kKsBodTAqwGh1MKoLFG/IVUZJEep8ChgXUwBeooeDzT0fAMMlGMUabcXrb38pXJgKFHgNvQb6YdUWqUfhbuF/N8AwuJSkPcx/qQGJ23ToPVH2a/mjiSwVY1hRMy+cASpKP2s82Cz0FV3Gm0TGpXwXzWewH30d18WzU1u1ERJcuJdJ+GY9fFYYUWYgZ1jMiKTv+S5wwcpjRWBauf0ytBxzCD39dRjO2pEwoNfUO+jsfQpjl8rAbawQMT/A7yWbiv8zat4DTI60uoWpmhYVXLTZlZkKcHCZCguF8xpB+Rj8PH7NGWusmRh/BxCjukiNtYMYDkDHLDKLxpfcxI97YnAw3E5xJFOBWrVTVoX8pQhYJoVJgCncRrFStgMYe/G+peeLRfsisy9l6mSgRfcMrFjzFA3aPULZWg8lvNSiUeMuKlS7Jfqx/PCLN97/0AWvvvYhvLy8cPHixVxhhjUzav8X7b+lS5fik08+yQEwHxRoD/cqlzBt4ny8+54sJytacg1WrbmPIkV+tzzvpZdew6+F56Iazd933i+Kdz4ohvJ1TWjQXoeEDZlo2DkLJWopWZjmmixMOyd9YZQsTFVauqspDRf52uYbFG19TQQxOoIYM6qMkMF4Y3uImeIAYmbILAivQwPnWiFDHVqb7/xmZXIT7as9X+zXPO2Nmy4KHLNZwtABrbGYtqgao2xNS+o8K8DwNT5a/h8beFGOD6+rHaeZCVB0Yv3tz+V1c2QfpFVbjUhMN8KLrvMDBDCrt5qEeH8Jrf3nrnMjWBPW7ZV7RZoi3k9JO42REXGYtH6XEO8vPnkLq2/pEfuQXu+WAcvtGlcuPHULQQdl48qJSuPKHoHBaDbCE9U690KZBk0xoH8fim8HYcG4wYiYPgnJq5Ziz5IAXIxdiLvJy5CRGgndxuUwHkiG+eJe2mtDLQAj4WW+bfYlYbrUvaTOkzcyLxPAbFssKyxUgFkzwdr/JVIBGC4Zi6P/e4aoLXa6dCCLpde7cQLYl2TNwDhyH7NvzMjDp4vUcaTQQpSyTNoIJ9H7SKD3vZnLGLpLOOFgPTd4YXBhrQkF/uY4grbExbKvysoZMNPvzMMbiyyLaCrJkMGAoWZoCBgYdkAxiHkawcuQhhJERtuNkZxdaW4d/P3oXGBGOzjDM6yRBCV6FGVwk+mCnkLHZEes1NHso0m1jhbh+CXy98LlrKWEGbaIzo+bmQ/DTEel30zbFzHwPw4wn8zBi/H8wwZgeEFhVxAGmHUhEmCC+slFyB5g1CyMPcAk0GM6RV6n6P8mBCgAM0sKA8VCGaxkYRbKFHbyPJhO74Dp/F6ljCxCZGD0BDEqwGSzE5lSQiaE/NsToTt/GPrrZ/AkbYPIwkiA2anJwjjOwNw5eVIADJeRXT91HveuX0fGo4e4euYarhGwXM4FYPadkABz7IJjgGGh5qqtjgGGg0QOCo9d1GHZhmcDGOFGZn8n0t9qp6wV8qv9YLRCfrUfDN9dLE2nd2q0AQvinw1gtNmX6rT/fPRtbUsw9uWXP2E+7dh1O8TBpct/J/PCJWNzIg2YssiAos1gcRWbEGwUQMPC/YF+Jrh1M6NiV+5Ho8e6XTqCCRNKcKDHwXEfB1mXfjnLxapoXIg4Y1CZgxuGl00G+EYZUY6OUd/ZJgpc9AhOMqAbTe3fXEeIpoa/lGqPV994D599Wwb/KdkCv5Vqho+/KoQPP/sJQ2bfhA8BwmQChE6jt4lj59pgFL2mjqBIgstUtUzMAbhwtoSBg7N585QeEyF5jOB4KSjObfBr8fxkKJppBzGqQxnPVQvELLUK+1UhNs9VhhjRiXypSRgXcJmjWtqo9oRhJyc1A8NWyg1GEQSu16PzBBPKdskFYGzKx6TzmKp9cWmYicKVMrBgWSamzHqMghXuw6WuCi/34FL9Lo07IgtTyuUEfischk8/b4433/pegIS398Q8Qcb+HzuYffHFFxJGCryClwu8ZbkeviowFh3dIuAxuTv+9dYHeOUVF3TvNQ/+/pPo71lh5533iuGPEqtEU8uPv2yAagT/JatnoQVdl0m0fNZpZ0B5ilHcKEax1cKYrZogOlZsW16FYp1qDIWtjuK3yotRg+fucBoUxJfrKzMxcek6dA4wCYjR6mFUiFHtlQXEBEpxugox9s1VnxdktJkXXucGO4AXR7o/S+nsNFrjPB6h+J9lsWjFZnSfKUvHtADDc4w1LNXyATDiOh8mn89lY/bwItbVSbyeG7A42WAxPOBmrvxZzlzNtjj4cWad+72E0JofTrHxhZt6pBPAsFMllxynH4coH5scHguPNRswZdN+zN1/HsvOPxC2yWvvmbBCNK584LBx5ZSN++AZuwmDFkaiw0TZuNK1VQeUrFUPvsMHYt7YIQgdP0JkXzaGzsaRiNm4lhiKh+vDkbmR9lXaX823TsO0J0ZWPzgDGN6v2Xjn9FbZmPruOeA4bWYX0hQBv5J9WaNpYBnpqYj3x8nSMW6/sIgO7LyBshx9Dy0yBE/w7+64fMxR9oU1LxM7y+70GyIlvMTRQT+VrqRBh0pHL2eZF1F+1UaI881cXrY2SGhPGF7MsSESLBgYGFZEVqQVjOw2xuJ6/j/Dm0kQGUzAMn0IzP4DYR5YzxZS8jsspWgt84YZNUPD5Wf8yCVnqi4mji6oxKUyQ7NnozQSCBwsYYchjYGGjwkfj4ld84SaFzHwPzteAMx/A2Bm0YKyZrqsWRUddEcoAKPcZWEdjJqBWWsPMNPkHRzu1isAZnruAMONtM4QwJzdDWPK4lwBRs3CZOxIkgDDTmT5AZhjEmDuHjtOAHPKBmAe3LyJpw8f4MppFvLfwJW/CDArt/x9AGOjg1E29B6BOfvB2Ohg7ABGq4NhgKnKd8BHmBG9VY9eFMyUt++HMNBxA0sb8T5Nj++Ke+DdT0rim+I+KFahK5YF98F73w9D9b7PDyrsFGY/GF448zJ3BcHDQoMoFXNR7jrz75sPM6MHBb8dPEyYTYCzaW827tE58gk1ot4QM0p3kT1rHGp6+inAZucuJu7IjpLZApeh8uuIzXpMIXhxGczwYsa6vXr0nWMWQXkvOld/VBokgtJ3P/wWnxCwfPzlL1IH8drbeO+jb2XPl84L0W/KHoxblImvfypLAeyncPc/iumxMtvhv9IqvmdoYc0UZ0ZmK9kWERhxo9TtUiTMpSr8mNdYoIzcQIdBRoUYNRPDQ2RioqQGxwZiHGhiOKgbs9CMzQQxXgQxLSbKucl3sBsrphI1VR2Mojn4g+KKFSkEPQuMKNFBySR0dgwwMvuilI81UQCG4MWlQQaKVHqKOYueYNqcxyhS0R5eaFS7g3Ju11HG9SJBzDEULh6P73/2wvsf1EaRwlXx+qvv5Csjo/7bsWOHcCzj8/pygdfEsGRXhLXyW6hfuwNmjN0AlxL78Ok3YzBz+lC4uLjgpZfl//vgIzf8UmiW6Avz25+LUbziFnz272b49o9khCzZizG+9/Bt0fUoVmkjXJpmWAGmrRT0V6G5Xb71QxSrtwclGqSjRKN0vPX+r+K1f3Obh9Lt0+na2YNq3GCVO8ZPY9thPTr5m1FzjAz4tRDDpWTt/ayZGFXU30fRcKlrkQozOUBGgZlh83OWl420y7xwCZp7HvBic8NGWe+603O+LtYDZYp+hW0n6doebmsU8cwAM1hmVmvaw8tEeTx4zgbFGcX1zn2P+igGB7w2T4syY+9pvQX4+XqM2GgWa3/acQNOXzWI5pW8T6i9X46eeYoJUYkYn7gNAUQ1IUevYsW1DOE8tvq2AeFsneykceUk0bhyHXrNXIgWo8ajRtc+KNuoOVp16oS5I9l5bBjCfcYgfvoEpC3yx7k1C3AnJRxPU1cgezPtq8kLYb5xAqYDiVL7IkaIrfsYa162LJEuW/tpQUhlSqNFZxM95yRtbHtpQVjlYQswKxWAWaa1Th4lncc204KxO0Y2rjxIB2b+UEVrayfet9e+qIJ9Fupz+ZMXBeXDG9FB9pI2yQfpvSwaL4N2DtYdZV1YFO/bUwjucWS71LdwBkUt3VJLvThTwtAypjXSO1RDj2I/4v7QpopeRcmkDGkkQcY+y/I8Q/l74vXH5CdDo/n90IbAUDoOM+k4zqPzEOIp3c243Ix71SyixXaZn7SDVkvNcgGZFzHwC4D5vw8w6iLCEMOpXb5Dwr1gOOW7naKWEHe5MAkhvx3AqFmYBLpobh6lxYUilhR63etHcgLMeq0TmQZgzu2C6UwajOsXKQATZQUYIeS3AxjOwFw4IgDmadp6C8BIIb9jgJEQYwswN06fx+1LVwlg7uPWpRtCzJ8XwNx7lIWj550DDAs3l6fKGuglGhF/fgGGg0FtMzd7gOntoKGl6vqkBZgmTgCGyyRKUuAeu12PwXNNomdEDoDJQ7wvXI+45p72mIrdaJ30XoMxk5Pwe7VNcOv2/OJ8zqrwKKc8cmkY92xxBC+qzqVCJynKL8TVAUEUAKzX4/TlLLhPN6FoWwefJZcmdqJh3TBFyEvHyZW+nhxpRPI+nXh0GSIzL8n79OhDEMNBXzcO7mjfqNNrHUrUGC2Cm6EUE4wJA1oO2YQ+U06h/cgdNmVG/ylej8DmTbjUcUfQeplxCdQI81VwUcvAeP4wuMyNzkSzLr5o0d0fwfFsGytBWTt4zjkbLCy2HyoIhSg6LS51FBCjEfmr5WS+DjIxKsSMVMC79wyew2Yh6h+z2CQse1so5hIWgBltDSr/pHO4KlWP0UG5AIy2fExxHrOI9xtwn5cMFHJ5jFkLHmPG/McoXJ7gpboWXu6ifOVbBDA3UNb1CkpXOIk/y+9BkVLr8cPrUfDuH4EiH/XFu298i1deeQ1ubm4CZnL7d/LkSXzzzTcWgPmyQH18W6At3ijwhXKeX8bbBWpi4oRRmEXX4ocfb0CP3lGYMXM9vvs5UGZg3i+OavWB9z+qkKMU7fXXX8F471Go6FIYb31QH67NMuDK2h8uIyOIYXip2PYO3v+8os3/e/WN9/H+l7av99Uf3fCz60QUbHkWE+hcJu03iRJIXhMaanQeFoiZkhNiVD0XQ2o/O5DhYN4eZobOcyz6t29WqYUX+9KxHgE5NX/d6O99/UdzDB3cB9OiZVZPXeeeF2A4y6qK9htry+q4Uet0M9YTvPhGmECXnXi/XPbGoLX7pB5RW0zCHXBOjLyG2LiF1/8DZw04e92AJK684uwLAcyhU9lYs/kQRq9MEn1cZqafxpIztxF9Ry+yL1FOrJNl48qDGB+/DUNCo9HZdyYacuPKNp1RslZ9+E30xLwx7ljkPRwr/TywIWgKDoTPwZX4JXhAAJO5aYUoHzOkx8J86QBM2yOV/i8LHdsnc9UE94CJps3kYDxwmja1FXTRbqdN6hwtREnc1Hq8NPJRm1eGaxtXjpbZF/76MB2MtXQy/eiiPkALzqblsieJfflYnn1eNG5jXOa1Z51sKjmubU5wGcPBPj1nXSjMu+Jg3hwFM0GOENJzNkPVonA2RAMWoJ8f7FxdXDNRDcuKv/mXYeVZoEZkXVrmr+SMtTBc8kYQJMwLGFjYQW1nkjQCYPtm7kMzc5jMyjDo8RDlZp1eAMz/HoCZixfj+YfMwPTNCTBcq8oAsy3cCjDs7a4CjKqD4TpYvhsTQ4/718pGlsm0YN08Ju0X1V4wOQBGWjgKiKEF1Xz1MExpa2HYvFwI+XMAjEXIv44AJgG6swclwOzeYLFSdgYwlizMcVuAuXnmAq6euoAnD+7h4e27uHY2b4C5fT8LJy7mDjDsQKYCDN81V+9u2wOMb6RjgFF7IjirCc8PwIgsjAOA4Y29NJ3mdel69KUgv2zvvAFGm32ppOoUuksnLwaIXcSqjQZL7UnFjs4bUTqDFy4F6zPJhA1p2TR0YnBZGG/4Ow7o4DXXKOBF2xxTAAz9/dK0HhdrTYH1YiNCE/ToMN6EhbF6jJpjRJnOdgJ9J80o1TISDqxrKvapfGfXf7URq7bpMXKhCeXpEhg0nzMvOpGB4ePc3jcL7SfcRceJd2VJyRJpBTtUKZ/x4N4tdPkMnX0P7YevR3ePZLg1GoOXX35FbJK1Wo5H8HrbjAtnWxggGCZ43oRupNeaug1/lKyOz//9qyUo9Q87j+jdcp7xfLMfS5U5aDM2yDkZqhn8PTdbXZhkzcSIkjKlnEx1KWMDgSkrrJkYtli2hxhV09CBAuDwVAPi0/QCWtTSRrUfDPfXUI9/CZpLfN68FxhRurMtwNj0f2mtsU5uYnUeY4ApUysDrXs8RtTaJ6jd9AHKVrlrgZcKVe4QvNyWo9J1lK10CWVcz6F02eMo8s5+dK+YhvHdtqL4WzEY0mopKvzQk8DjO7xW4B389P3vTkGG3cp++eUX5Xy8hHcL/IZPCrjS/7MV9v/7h39hwaQN6FTDhB8K3oMvBcHBCy+jwMt/4pVX38WvhWahpMs+FCmThE+/bIofC05EUZcYvPzaHyhT8hvErbuKQm73UKGx0eJIVoW1Xq0e4r1Py4u/8XPZmShSex0K11iHkk0PoUKX+yhSLxklmqzDF//piJdels02X3njM7j2OoYlGw0Yv0oCen0l69BYycTwuXKWibGMGdZ+MdqRn9IyLbzY93uxgZdA275XvNZx+VjT8Q9RrmYvpGw7hKa+tjdqngdgWCdTc5y1V456DPizN5/Ac9+IHUd1ot+L2tyT9S/z40wCYPyizEK4z9fNkmQJL4npZly8qcfWw2Yh3ufsy97jZiHeH7dsrSgD89tyUOhall96hLX3TSL7wtbJ9uJ9tk6erlgnj12dgn5BYWjt4YtaPQaIxpV1W7bCXK+RCPEYirBJoxE3fQJ2LgrEyVXBuJm8DI83RiJ7cyQMKUtgOr8HpjO7YFo3Tykf0wKM1n1surz5GDNF9nQ7RotENJeKeUor5c3zZTNLZwDDOhguIUumCXB8m7RNnkMHezktAqGeUrRvI963y744hJepVsE+a1k468AZGLV/itqEkuHFj14veSnMDDABA2EeUNtaJjamldMsCgPM4S41xLWysn4Z+VpDmj7fUMvPngtmNFmakS3yBzQMbHxcWBfD5WZsBhAxQ8LM/i10Lumc+dGx9u0tnyPAp+OLGPgfHi8A5u8AGBbPqQAzW2kwNb23FWCCB8q7KsuUDIxWyK8CzBpa0LYtklaLcb6yXnYLfR8XIO/mrJ+dE2A2SIAxJtP3N0/AtD8Jhk3LLAAjhPw5ACZJQMzTXethuH0BWSf24kn6JkXI7wBgtGVkDgDm2umLAmAe3LqTJ8AcOKWjTciAu4902HWc1vFDuQOMNih0BDAcEDoCGC65GKoAjCNXHm1NuD3AqNa1jgCG7zLy3cYKw2TXat/lRrjSHuI28BkARnWK6iYBgjMkWyiobz1Cdrt3Bi/2wmP77Et1et3mQ81i1OxtxqRgIx49zcLKFD0KNbbNvAh4ob9fgtbsTh4mLI4zYPYqgxCCD/A3IWK9XsALi8IFvPRx3tNF7bbN5WJqIMMagcA1RiynQK/GaJk5mB1rQAJBX785ZrScKBvqubZagNffel8Ml8ZThWBfNP5TemXw+WTnrvHcH4JBIJYdy+jn866idqsJ8AvPEOVaM9ZYMy7zYuV84XnDmREuF+s5MkJsqr8UKo8vvv5Nfl2wDBbEXkMszb3onRRv0DyM3287Vu6gS5bm4rJU67DAjTJUu+8l2qarCsQITYzGalnVxAgHvfCc5WRcJqTOW84YrtpqwNxYo5iHDDCqqQQfXwZnDiwr9SNgpHOz9aAONfqbJQR3cgIwLe3E+w0lwJSs/hj9Rj5CfPIT/F7iLirWkPBSvsptK7y43UK5StdQtuoVVPjpClxfvYQiBU7Bp8tJTOpwAM2/2YNZ4+Lx26vueLnAG3i/wH/wQ4HGeKPAh/j+++9zlJc9ePAAhQsXtoDKmwU+sRPzF8KPBTrQ61RB3W+SEDvfiEZtb8OlyhUsXLQIP/1USDzvs69aoFoDmqt16bPXuoeqTYFCpVfgpZfexBffDcU0mkfTCQ7ZVtmFwM2N5rhLi7t4/zM3WSrmsgjVeI73lDoYHnzNVqO5XYPnOB1Tt4EPUaRRPD78ujL9nzfwVWEKepclwZNAtNJwOb9ViOHz1EpZR9rRutJZ6RHTXRH297KDGYYObXmZM42MI3jRlshq4UXbtFdo/ZQ1rgN93XzIBowd1hllK9ZB1QFn0WqqtecVA4wq4M8vwPBNC75hIfrkKNkXNjTg7ItHqAnJe/V0PZvFex2m3Jjg63rDfgNidhrF+s3X7QKl70skrf8p+8y48yAbyXukdfJu2isOntQh7fB1DA9bK2yQA0Xvl+tYeSPLkn1hmLEX73ODS3Yqm5DI1slx6O4/D02HjiOI7YaSdRvCY9wooX1Z6DUckb5jRfZl77LZuBi3GPc4+7I5CjoahvULYTpN8HJhj6h6kBkYxYHMpnmlAjDx06SAnyspuKpCDF9ZKm4R8E+w6l/C7BpXMsBc2EvgQQd03hA52IFsJsOLu4w1VIBRxfvTesmSMZsmlW0kvOyIsbqNsaXwUa6jnSCbT6oAw85i/Nwju2Be7if7sHDGhV3EFI2L0xKwYc3Ea+1vX1VcV8vrlJI2y4Ob/PUxpIl4fct4XrBRjQXygBl4EPAxkDGo+LARALvK0nneu1lCYBSd6+VTBei8iIH/YYB595MgvBjPP3IADN8Z4SyMCjBblksnMi3A8Fhpp4NZSwvZDopkLtKqHUUL2R6KeC7spp/7ykVRlJFprJRTQqwZmBRaSG8ch2lfIoybwghgIoUTmX7rak0vGHYiS1CE/AQwO5IkwJzaJxta5gAY7gWzDxf378WaHfswd+t+zN95BD4p6fBYuwmz1qZgRUIqjuw/gsf37+D+zdv5ApiDpwx48DhvgAld/9cARnXnUbMwWoDpoRHy2ze0dAQwYnNX7UXp1FQbKwW+O4/qUIc2+UoDngFgulsBplTrbAz1z8aCaIOwTq7QIXd4yQtiuF8Lw4r7VCNmLjfAe54R8xlMmtnCSyUFXrqPNyFmix7Twg0oRz/7k8t9FxmxMlUvy8dyARcR2AyR2YBaNI3rT5AN8KrS3jud4IUF+7XGcPmT7PS9epse/RleJsnjPogCmQqNAy0Ba/n63vCMVDqWq/Ci6enCWYspkQxGtJdz6VYqu8FxI0gJCkF24MJzh0u8VtK86jc2SvyN4LX3ERJ7Af/+rqD4/tsfCyNiwz3MWHYCtZsORJV63VG5TjdUqdsNtZoMgOf0TUg8SLEGa2+5yepOKS5ebje0GUN1zqrW3/zetA5lqiZmip0mhj/r6EVWVzK+Q89Bb8xOPWbGyMZ/PBf5kd2wvEONUn9Fc68CxSWBEQb40zkv2cZu7rTX2icbZOPKRmr5WCYq1n9KAPMQvYc9QmziYxQtcycHvJQT8HIdZatch8svN1C5wB0aD9HiqwcIHX8dvX6+jtnuu1G6QkHb7EmBqihXYBq+KlAJrxZ4G68UeJNAxtsCMk2bNsWrr76Klwq8hJ8KtLX8v08KlETRAmNRrIAvGhcwoUqBDLT+4QliwnQoUzkBHTt2xejR/ei5H6BoqU2oVCtbmAxUrPUYVRoBP/0RIOHm6/b46KveSN18HC1pLpch0HFp+gDvfSpLxP5Tfgmq8fWobWzZRblGlcxjlX5ynlcbJt26vi8zTpaa0fCdMllkYioOk+elseJOJiDGx1pOxmYMqjuZCjM98wEyatNWiwWzE3jRNqtkQOquKR3rpMkysx38KprLgQvW02d4B+9+WhC1hpxCc3qPDcbLXjDqTRrWtVQdatVaOSsZZQvmekqjyqYTZYNPzj61oPVg6xG90L/w+xmu6HhGLeRMqRknLuvE3J+1Vvb44muHry12oTx60YAj543YqGZfTphw+EwmZq1ejzFcPrYhHbP2nEHo2buIvmvE6jsGRF59iqW0z9iK968L6+QpbJ0cswmDFkSiwwR/1Os7BC7N26JEjTqY5jMeweOGIXTCKET7e2HbAn8cXzkf1xKX4uEGzr6sgH5zBIw7V8F8+SCM6WuVfVfTwDIHwARKgDm+QVZVxEyyAkzsRFltodonRyn9X5ap5WN0QIPp4G5aQh+cFrRgFvIrfV/m5mGdPNWudIy1L2E+Gqtkpc8LP4bSz6f2l00oGWgoGDdHzaDPE25bKqYK4kflol1hqGDQGNoMd3rXw/TKRXG6Sw2Yhzf/ewAmB9DQexuqGcOfo9xsVP5gxqKxYdAjwBPGBym0gG/mng7JL2Lgf3i8AJi/E2B42APMZgVg2FlElJGNywkwfDfGAjAUzUfRc/ZRxHNul7RitACMLCMzK0J+G4C5ze4ocTBuXJp/gLl13jnAHExH6JbdWHroIhacog3h3D0sPH0H83lT2HcWUzYfEN2Me89YhAXh0bh/+yaunLuMC6ev4jyBzIVz1x0CzKHTBtzPB8As+S8CTC8HANPeLyfA8LCUV2gApipt7nVpbDmoQ+3hdgAzIO/sC2deXLsa8T4FWDPnzIN3sFnYJ1fhO8E9ng9geBRjA5jpRoTFEYBwRn+2EUti9NKaWaN7+ZOC3J4TTEI7UXuQGYUVrQu7WA2fZUTQagqEOykw5u6gYZ0i0hfwwuVi/c+hcr+TqDzkKWbEmETmpdZYGcwk7NbTeTKivodSg68Eb4PpHNXqEo7X33xPahbo8afCNTBsXrbIRgh4WWq1RuZzzQDgE/YIo2efxLg5J+FBg13CLAJ7BVy4pEuUehFUxOylz+STJMvGQo9h4wm6PFecw+9FSsuO7v/6EK++9ob4+o0338YHH35EP5Pv6bXXXodHYBKCok4S5Jykx0uI2irvEmsHQwxnZ5Zq5u0CTf8iLiebrehi1HKyaSttIUZ1JuMgj4NVDlB7KgEoA+CMtUYBhHzchy/mJoB6lOyhAAzNp2YjzVifpkO1HmYLCFvmThtN88qmOovzmNS/PEX5Og9Qpup9LA1/hJEeD1CopH3mheCl6nVU+P0GqhZ4QOMeyhTYiZ6l92PL4my0f+MRVi/cTMfsTbxe4EP8WqA93izwEV4u8DJ+LNCYAGQOvi5QjcDkT/r9+0KkzxmZyMhIvPnmm+L71wu8ZwGYbwvUxw8Fmomv3y9QGB8R0PxZIA0dvqSlc+Z5FPrjZwxy74fO3ffijz8JnFxPoWKNBwK8KtZ+jAq1b+Hzb9rRnPpcvEbpUr9i3uIzqNbyDgqWWy1+9lNxf1Tv4viaytHYso9V78GjdIeDKN5iK959/1NMnOiBmXS+206VwXxjb6sOpCOtOe0UO2ye+1zC1XOOFS56KE5lWpDpl0dZGX/vFF40mRet7oUzME3HcybTiJh0M5qPu4qXXvmX1B+9+ha++7M9Gnhno8kUDcCMtmZfHALMQGvmlQFGdR1jR0d2HZsaZcLmg9yc1SzmM2dUeX4zoKef1BOsmGTTylh5vfCaz9fW2h3ArQc6gh+zKDPeLayTDTh29gnGhUUTiGyE32YuH7uE8EuPsIYAZuVNNfuSU7zPQv9JybswakUSegvx/gRU79wbpes3QeeOHRAyaxoWeY8U2Zd1sydj3/I5uBC7SIr3N6+EfksU9BvDRHWD6LeWTPuusFBeZKt/4f1Z27ySWyBwX7fkGbLHmwAYxT6ZNa85AEZxH1s8ggYd2JPbpBGQ2vfFmXWyWj4msi8aeJlAk3o+vd4xep0JnZW+J4oYnd3FuASK4YUfuct9DN8YXSbhRe3RotohOwMBLvNimNDABQgoJBDR79wb08/U0eS/N+zLz/hvM9SoI0+YyY8ZQCuZieLnuteV8LPQ+0UM/AJg/o8DzNReOQGG75SwBmZPvBVgVCtlC8B4a8rIJsoSsh1LZY3sCopUDsRIgGEhoEOACVF0MItFKZn51DaYTu7QZGBo8VVLyGiovWAkxCQTwCQSwFxANgHM0/RUDcDsxOXd2zF/20HMP3YdoRcfI/yGDituG2josfxahkjNz9xzGpPX78bI8AR0DwiBX8gSXDh5HmdPXMLZ05dx7sxVATFWgHmK/bQR7T9p+ssAE0YA4xPhXAPzjwJM31wApoc1+8KjSJMnWLL2MSYtBP5oeBe/lA/Gb24rngtgGFhGBBqxlOCF3cW4vwtbJGsBhuGlJMFKV28FXtzNKEs/q9LHTqTfx3FPFxHMKHXvXGJSRzT5NOLtD38UwdBw33is2CHvRrfyMQubZJ9Iowie1DvQPdVATdG8/Fi4Ht77+Dt8+X0pvPzSKxgxPxPey6zwMilC2hDPiJFZl7YDQm3u8tduMQoRtEcv22QV23P2judQ+CZ2P8tAjUZ9xHMDlhxF/B6KLWi+JR+kueK7BpVqtoFbrXao2agHQhNuIWkfQUnqUzTtMAiffP6tzd/6rXB5pByhIGsnXa7KYNtvnrORm2zNJxaus5aUWcT9a6wQoza8nKIxo9A66fHddj5G3ZQSoFXbDMLFjbVFg4NlaU6pXsq56SezZ3NWGTA7woA/mtrNHW0GRtgnZ9lkYCrWf4RirvfRb+gDLIt8RMfkLspU0gLMDZStcg0uRe+g6lfZ+P6VoeJ4fPH1h5g+eg0Op2TC4w89ChcYL7IprxR4A6Xo688LlFFcxV6yHMPXCrxLUPKT5fsfvv9R2Cjbi/ALaP6PcKcr8AvB0Bw0LX4fQfPTUap0EaxcuRyvvPYz/iy7B641M6Rup+Y9VKxLn6neE7g1pvdUNlb8/769m2HMmCGW1ytUcTWqdYLFkczVPgvTTQMwmmtCwDudg5oUG5Zotw9v/OsLTJnkiVRazzrTvOZml8LB0CMDfzaYi/rDz6ELLdsdlbWmVu+t6DZTNpRUQaOnHcj0cZKN0YKLsIa3g5fuucCLZ5i0Le9C/69owyX4oWR3/FCqO74qKEHxs1/qoHSbFahHa15NT3lzgstD8wKY2p6yfIwBhrNOqpV0ElukxxvF9c7zmTVePObHm7BHcR7jayFY0b6I7Mt2CTA37+uQdsIsysf2HDcL62Tu/TI0NFpxHzuGENqboq5nIfou7UvXMxF24YFD8b7f5v3wjtuCIUtWSfH+oJF0LXRCiRp1MWXcCCwImITF40di9TQvbAqeiqNRwbiauBT3N0QgcwsDzEoJMPsShAOZUTXPyQtg4qbJ8rENc3MHGKF/0QDMfNpMCJBwhA7IrL4yAyOyL4Ot2RdHvV8YYFR48aHJ602TOjVC2gZTYO6wzwtrPuaMBA7S30oOk/DC1sMcqAutizNwaZ4DXCyDocW9IUyDGtgO+pnZvdGzjb8LcIY2y7+mRjUCyDMz01JYSL+IgV8AzP8/AIbrWrm+VXUiW+GVE2C2U0R3abd0KFk3QwLMNork4vxzF/JvpAV1My1Ad8/DuCUcBtWJzB5gWAeTliCF/AwwN88h+/R+C8A82SetlGelpok7XKEXHmHlHSPWZZuxzQQxKO7FGto0Fp64gYDtR+G5diMGzo9Am3E+GD7BF4f3ncCxI2dw+qQEmfPnbmgARo99tDHde5R/gAnW6Am4x8fxSzoKEk2ib4AzF7K8NDB/F8BsPqBDrecEGNagcGlXGAW4k4Mf4K0PZU3+a29+ZukQbm+Fy0GWI3gp3YZgzc+IZfF6oXUppziQ+S40IjxBZmP4rjK7jbUdTYHMTh1qDpLw4qjczW1AzsxLZU1vF9G0ju+8cpPPsUYUeFUKr5OS49F9tiyhWbtLj8mRJhE8dZpqDazUAI3PyTB6fz/8URvvfvg1vvi+JN754EuMXpCF8cukyJ3PMYPqDDr/zXrMw7igU+gwWOpZqjcZaglGi5VpgIFeawlidAjfIiGCMyKrKBias/KabJBZuxPBxmPEKA1TY9PoUiKI2XzcOhL3cvdvCTjbzlDcsIKCpvERGOMXjoLFKuG1196Au2cozdUMRKTKsZouCtX+myEmXMnGCBvwZFnGZikpi5WZmFlrbHUxU1daMzGs+RFOeopNLs/bTjQ3B89ny1mdCI4jNhswOMQE1+EyoOZg0oXmVpPhZlESyA1IVT2VFmJsXMi4jKyh6kL2BK4NHqJQuftIXP8EPQbcRylXtYzsFlyqPkLFqgQ71TPw9S903F+2gkXTlrVgNpsx8hcT/igwyfLzkgUmwK1AmE1mRQjhC7ytsUt+KQe4cJlZAQc/t/z+rTIYRuQ7bFg/tGpZFR7e6fij5D2LbkdYP9d+AJd69J4bPEFlAvmCZTagaBlP+Pp6okHrCPxUIhxlGlwUmSkx7G4MuKpmCD0cQIzmeqhBS3qp9ofF+yrb2A8bDmbQ+pUpxPGuA26In7/36W8o6DYIbf0yUKSaB15/6wO4to1AJ/9sdKVrocs0W42MVvDfx4nY//9j7z/Aorq693/YmKiJxhaNKZqqicbeKwiCvffee++9YcGOBRVBQKqgoCIWVLogdlCxF+y99wJT7netvc9UBkSTPPm/35+5rh1wGIaZc/bZZ332Wve9zK2SBxqVjfGaZlw2xmYZk700iD6Rih5LtGIt68jrHD2vCz2//QI2EglFkeLSPepPu4VoOPMNGtHz6k/OQAMzyrAOsGaGs046BzYuEd1O175vuCwdY92O0LN5y3l96GwaQYpaXNu8pnOmkjOXvO5vigeSLqmFfTLfGw6cZutkjQAYR7+tmBIUhnkRh7Hy8EV4X3yIzffTxNhw82U68T7bKzuzeD/yCKZtjsDwNX7oOnMhmgwciVqtOqJxq7ZwX7kE6+ZNR8D86QhbNR+HfJ1xaas3HkQG4nlsEN7GbRaVDKwr1SRmBDBuZgJ+BWDCaNymDxHlYgFg5hnsk3XZF514n2OEc3QgNtHJcx0jtS/mAKMrH1thVD62WNG+zKeJO5smcwQtoGHrhLBe3+fFwRhe6KbgOk02l3TsK/UuIjDvknm52Pj2GcKLhuAlHbj8ncEgZDRkRufvgEw7+f6z7Gr2/hKzTzHwJ4D5/3+AEWVkwwzuIC5ZAJiNDqYAw7WxDC7n2UOSVvaNUyTAHKfobfsSuTiKLIwlJzIa+zZA++CSsFFWxwXoAUYn5DcFmF0iC/PmeDzUj27g9bE4vROZy9ZdcEo4hbVn72Hj3XeIUQO0DOMKjas0TtKIJKDZcP2FqEOesysBE/xC0XfhKjToPQQTpjrgyOFkATEXzl1DyqVbuEA3Fz3AnNeKDEw8vVAMwUvkMXadgQgsjQFGBH67JMDw7jU3IVz0AQBj7kL2PhH//xpgrLmBXn8tAulzDnG4rQ/QchcoLUrJhJ1yr/e7kDG8tB+nRXzSO9Sm+1ItghTbvvLx8Us1WOQtdRF1uXSM+8EEq7BykwrlulvuVyN6u2RQ7y5q3qfKEhMOXBhgmkzT4McSjUUpzfygt7CZwOcyDW5harSeJd2P+inHe7BR9mUiBTSNe/sIO2TdZ+88JgyOG7WG7EugzFCspuC/efeFmL7mHAbPkOVg3Ye7o1QFG/xWUpaCff5FDvz+ZyWs2HADu07J0q4tLMKPeC1+PpQmxd7zMnvCsLzjkAIryghTvu5QfsbPiTguwWbfRYonYp+LDIzsTZMDX371Nb4p/CN8dt7DgasSiBhiguMUiNEJ/CMNdsvGjnqrthqsljkbw7oY/rz82WcowR5DOAen7ODUgUuA1mvoc6Xh+OVUUZIn9FiTDXBZic6913YV5hIY1uIyMsXVTp+900FMByMnslZvhI2ydYsXqNHwKbr2f4aI6JeoXOeRtFKu/wyVax4RWpOffh2fDiiGjOwgzBJ3zNOiYo4ZRpmWfPgxmx3+zNbb5PklsnUXUMPwUimbA77NVhMFs1XAr9k6oly2yfg9WyeRpckIYGRpXzasXbsaLZo3gpurMypUj0HNeq8Mts/cw6YpQ8xT8bns2tGxqf8cLXs9wkE6pzbsyMejk1oCTA8DxOgBxlgLYzzMspMMMd/+0U68r0IFc6Bt8zoIiLyPWTRvyzZbZ7B1/soAcp999jkKfFcKzUYlYQitVX2WSvDov9xII7PCcL2wocMwJeMy1GgTZpAxuChuY2ItU0rW2s+VupfgeJVoGMuZUV2j3ra6tY3mVccl/LxU/FSxG3LlLUbjO1TtHoPGs5QsjDnEjJK6IC4fZX0gAwzbfbNwf5SrFgfOpIo1eKSL1L4Im3BPvgYIRi6nicw5wzuv65ypZODn64YBhptXnryiFhtbhxX9C7uPTfffihn65pVXsf7qM2x+oELw3bfpy8cuPBAOZUtZvL97PybqxPsTZsK+xwBUadQSU0YMhofzEvgscsCmJbMQ7e6EExvdcHPXejyJCcKruE14F/+RALNtoez5whbK2+Ybifh1DSznmgIMxwQcG6wbT69Br3eaFhAXuqm4TzSUjxkDjHn2hcciXeaFFvaI9fQ+vCS8zKEJPaevaXPKie3pNadKeJnXD9qJbZWsS5eMRfqcwRifQdZl7D8MLlkchvK0jyhTY2OAiVnMzEw2KjEzKzP7FAN/Apj/ewDDY9kgA8C4jjQADIv12DIxHcDQwraZHj8XAZzaLcvIGGCSQjMBGCMhPwPMwxSo6e/pASZ+i5ETWagAmDdGAPP6aDTUT28RwMTj5dG9SI7eI3QtS7lB2Pl72PZMjUQtcJug5QmNmzSINxD+ht7+jZfC4WVexBFM3hCGoSvXoeWIiWjbayBiovfjyKETOJV8AefOXsO5Sw9x6uJLATBHzmpx/b4Kp6+pEZlEr5UoA0beFd+kBH9+kZYBhm98OoDRBbhz/aWL03RvQ0NAS31gLNko/y8AxiYDgKnGTX9XqrE5So1y7V7juz96KxmYwvil4ixUaX1ags57+r8wqKwKVMHRXYVqXSS86PQu7EhVh0Zdeh2GmIVeKqzZokLN/hYCsyGZ93fRd9yeLo9BM+V4sEMbu3U50fmpR8di+Bqt6PMyZJUWXeYbSsf0Tf2UHeUpFKjbtF9mEpj2nXkYCzYZysc4+8L9U0StPAv2t6eiQs3WsjfHz6WFQN819C0+z5FT/xrFfiuHHsPmwSvsOfacoABvrIt87VHLEXtWgZeDElgYnLlRHo9dCsRYHDQ/owmKAvY8RKfe09BzyHTUrd9RWjm3GYROfSfB2f8kwpJkSRkHYwxQPJf9jXrMeOkE/sqcZpBZGWLoX8MZRv7cDr6Gkpudh1R0naQh/GgaBXhpePjsLV68fisCRw5OWWvEwSSfJ3bEa0TB5eHTqcJVi40d6uogppfSD0a4kclMjHEjS4aYOs2eoU6Tp/Db+Bpjp7xEFesXos/K90V7ZggT1au2RRgtTRcS6PWyxRKgjBI9XDIDEH35WLYuqJXNHVWzLcEf2fqjZLah+ErfByYDeMlZBF/ns0enTs0weHB/VKn8F7x8L8C26UvUtjcCmCY6gHkuyuSsWqWiZos0rF3/FjMWv0PlZqmysWVnpbFlT63lLMwgs2vFLBPDAX7dYa/wW63p+LHyWPEe7epWwZ5DzzF9eYySNfoO3xHkG3+O7J/nQqk6o1G5yQx0m/dGlJX1d5Z9kfRifwVSTAT/ZuAibJKdZNalCwFEFwUkeO2a6achEEgT8NJ6tgFezBv1CpMSBhFa+2yHJyNXnu+Qu1BJNJmrZGHGmJWSjZFlpAwwvEnBr8vrZhvukXhQhQBa0/o5SQDnNZk3lhx8gPiTbOahFus4ZyL5OvBW+r5siZfXTsrtNFrj1SIDc4gAhsuOIw6lYJzvFszaEU9Qcgrup25h463XIvvCX/0slY8lXsJigp1Z2/dizLpg9Jq3HC2GTyB470Zw2xILx4/EutVLsd5pLravmIcEb2ec27IO9yI24jnBy2vFxVMPMEd3QHvvQtYAhnWruns3w4px9iUzgPGgg3uNFpHghVK472EEMKszKR/Tiffn9hL2x6Kfia6bvHmTSpF5mQrtIQVeJrU16o3S0XK5mE6kbzHr0vo/gRfLo5V8P8r4V0rMzHrOfIqB/3OAccOn8fEjSwCzxghgdA0tdQDDQ+dEtoUWs3MU6STvlADDjmTsRsZ+8gJgVitOZG5GOhhaUGN8ZBnZuXhoUw5DHe0rAEZlYqUcamSlbAQwT27izbE4vCKAWeoTiJkhkVgSnwyPs3ex9bEa9A5wjgbFfqClFRFvad2980ak8F0IYHhHbNrmcAx3XY8OE2eharM2mDh5BqIi4nH44HGcTL6IU+fu4uSFFzh2LhWHTgOnr2pw70kaIhLTAwzvxnHpjbEImksNnII5mFRj3ymVXvzMwd4cPxnwWQIYE7Hrin8GYNgq2I5OZZNJUgOTZYAZbKp/YYCZtEKNTRFpqE73lfKNI/XBTZ6C5VGz0yURQGUGL5xxaTxEi5gjqbAbYNbnpZ8h01NFgRe3rWmowa85yHKzzUx1L+Ol7kXXtK654jg2dJUGB8+lSXcsbjVwNlXAC5eu9DYqjxlsJlIeS+doqNMddBobhcI//IW8BX5E/1lHsSDYUD7GgQ4H9W4U+HceuhZFf60kjk/Bwj+iXNUm8IvmXV01pjsfxOw1+zDWcYf+GPrufoFxcwLw2WefoW7DbtgQdRdhR+Rc08ELzz/dYMvWzMYeen40AVHidbo0o+6hfJV6+r9VpVYTBEffEiVoXMPPmcQtijZmg5FTmaWeMQwxQuC/1WCzLCDGRwZ+/Pl8I9Ti69odavq5RlgrB8ao0NLBFGJs6TxZD6ff9VBj9SaVaJJqPF9ElqG71mCpbNLQ8o3IVlSye4lR0zTw9/cjUKhN56U2fv59HL7K/Ztem5Lry58IJL5V/l0fB+m9X7p8FFXzrkCHbDSXszmlA4/82UqhVLbRyJ4tpxnEdEbRbE0twgprY7inTPlsLqiTLRkVs4WgTIkNqGp1Ft//5Amn5TfRu3cnLF/hhcE0T6vbKADT6IlRFuaZovN5jSqN36DHyLfYHfsWNQlorDqoREaKj4d5FsbEkWywvIZtM4B9LuNjTQxrwsq1Xi9BK8/PGNi/K0K27kCvyWHIlvNn5Pj6J3rd3bAfvA8tJp6ETW85Xwv+UB4Fvy+N74vbov30OxiwSslcLjWFmQHKtdRPl3FRwKXbQpkFGeOqxRg3DQL3qrD35DtRxjk3UC3Wr7ZzLK9rOoDRbUi0o9f7tdpwfJY9B8q28kWzhRJWdP2e9JnYaYYeOFw+1pGu9yleLLxPw2gXaZs8Scm+MMjE0eM7af3mMknOPK4xalzJpZd8zWw7AFy5m4ZTV9WII4Dhza4TF1LhuH6b2CRz3HMQzocuwOv8AwTfeSeskwNvvITP5Ufper/oy8c2hWOYiy+6TJ+PRv2HoUbztmjfqRNcpo2H95rlCF65EOGuS5AU6IorO/zwKHoTXtE9861SvcBaUq5q0N48CXVSmLzPZgVgUvZLI56sAgw7j8XThZ9Ei8LacVL7snZ8eoDRl48ZAQyXjzG8ONG/L9BCtXCwzLRw6Rg3XdRlXnRlY4d2yLIxXeYlQ3hpLzMVGcHL6FaWQWLUPzj+LtCI0frD3M0+wNXsUwz8345PAPN3AYZ3PlhAt1wBGJ2V8t8FmE30nBMUvZ+JlDW1u51NAEZmYRSAEU5kHtCc2APtnbNQR/mIXjC8+GYIMAf34M3RKKif3cabxFgBMNPc/USX40UxSXBLvi7S81GpUvfC4LLzmRobb7+Cb8pjApzbWJnIIsnjmLY1CiPWBqDLjAWo3bYr+g8dhW1bdyE2ej+OHjmFE3RDST7/TA8wZ69pcPvRhwEMB7P7z6gQfUyFWf5S2P0+gDHWvwy14NTTd2nmfWAyBBi6obN4/28DjLMEGBbWV22TiC/z/q44A+VG2Qa7UH9YxvDCO8R/taKpFJaGOWvVqNrFFFx4cOalNt235rir4RqSJjQvdQZaAJfBil3ymIwBhndiGWB0vV44YOuzVIvQA2kCYvjn7JQVsj9NBEsMM33Msi86YbLOHnYKWyXTuZzo9g6T3V9jhrdGwItx9oWDek8K/q2aDBfHpkP/pfDY/Rqu296KLB1nNjZxWRjR9ajZW/XB7waatB37zhHfO66ORewZ08wLzz3OAH7IiDoG7COS7zHQwZDx+eVPRB0HYk5ytkRmeLhMjUGGLWG5LEYn8F+viPz1ELPL0DOGIWZ5iMw2ibm9XkIMm1HwPObmhyzo77lQBosMMf7R8lgzTDZSIMaGlp8KPWhJiaF5sU6N8p3lvDDWUjHE1O2iuJIppWTWbdJg3SoNdm2B73+bgY7tbTFkcHt8/jnNx+xfImeu75Enbzn6dx5UrXMShb5tLh7/5rsZ2EXvxWvsOzjMnYBi2SajdrawdDBSPNtQdMymRYFsFU0e/yVbd/yQraVFgMmXrbTI6lTK5oeq2cLxY7YeyPFFIfG38+RriTJlK2DNGic0bT4XO3Y/RoVaTww6GBOAeSEAhiGtfP238Al+g7nO71C2IX3mzipDFqaHmaWyLgujQIzte4CfrxWG+3JtApH3xxr4Ild+tJ9ykubiK/Tt0Q61Wy8Q2ctW86X2pLOTGsXKdZbzqKw8Bt8UrYxOs26KjAyvSyzG77vUADO6ppRcJsbZFoYPLj3z3K1C5LE0oXXhBrJ9lmlFHxoGXHN4Mc6+mAMMZ2IaTX4p38tvDWA/5QEazpLXv66cjL/yfGPxPr8er5mc9QmIVmFjjBr9lkhoYe0L2yYv3aTFsUupcNmuFRsSXD7Jc56vX+E+FscmFexOpsb1+2niOmP75KMKwEz13Sx0LAuiE+GSdAV+l58i+F6qyL74X3uWrveL64mrsnxsF5ePbdf3fqnXrQ8qN2iKhRNGw3XGBPi7r8RWmj97PVfg5CZP3N6zAU/3bsHrhBBTgInfCO2jy1Dv2yA3C0UTS09x/7UIMGy8cylBGvFwWfj7AMafS8vp65kYWqBogVwzSmZfjPUv5gCzzMh9bH4fuZF6hD3kZymOY0bwInq8tFfghTMv/Y3gJYPeLhmJ9IVQX4ILxliAhpHNoRna7J8bw+n1RrYwHX+n7GxMFsvNJrTLUs+ZTzHwJ4D5vwMwvLDosjAMMMcoSomliMxlhAQYX8VKOVDRwbCF4hZjgKHHL8TI2tkt9LNttOjdo5U8xl2KAvW9YNzMdDDSSllzMhLaW6egjvQSi64OYFJpQdYDjL6MbDdeH4pA6rUzSL16Gtfj92Cgkxsm0YI/P/IwnI9cgO/lJwi6+47GWwTefAkfAhe+WfBNwu3UTfGcRXuPYVpIBIa5+QuRpFX77qjXuBUCAzZh184oJOxLxNHjV3DszGMknX330QDDWoj4UyrEHFcJkTcHeaKHhq8UPvNuNd8wdd3MjfUvxuVjA4zcf3ot+QcBZkx6C+WsAkyljkDD4cBP5Sfpgzd2JPvLdr0MpvqkB5hqXSmImarBlqg0NBuuFdkYY3gR2Rca9kMpGDiZigYjtQJebC1lXkZkrnvhhnaceRHZF+U4WI3jEqk0OlcqVKPfXxCkFuJdroXn4KrXErPSsRWm1rDssjVRaVg53YddkmTp2Fyz7MvyzQaA+Sp3XvgRDHhHGjmOsWA/hoXtwHc/SnerRq2HIvKUBt0HzZeC8tpNkXAR2K2UioUr8MJ19h864hmE9j2ngP5LPcDEKmYUnKURmhojkBHZmH0ySNsQa4AYncjfeJ6vVHrFMMRwo0uGObaU1u1iCyhfJY8pmyMcPp+Kieu0olmoMcTUonPeZ54Gm2hutBinFeYNOogxsVbuJLvT16XYxqpNKmzaalC83DKRZcnzTSvExF9BsWIy0/JN4fooUVqW/H2dt5JiO10MVWrfw8Ahj3CRPvNqFynir5NtL8plW4my2ZaLUS6bM5pme4hW2dJQOZu/aHQpXN2yTUe9bAdgnS0SJbKNVCyUu+GzbF8Q1DTHTwQ31tkOiixMRiVlFSqUh9vatfALeIRxU56jQs2HhiwMl5E105WRvRalctWavEXXYW+xZddbNOz2DrXapRmyMN3NysiMHMkyhBgzwwsO8Bnu69O1Wb1XgmgK2YWuhYXuB7DQcRxCYh8T8KZhtBsBBp3H0nUGoWDh79FwaAzq9JElZznyFkfjsWfQZbFhfRKZlgVSlM/XVq8lWmFPHpGUij2JafCjcz3AWSuyIm0UjQtnZYzXMgaZNrNN4cW4Ua8Y7CpGzy1VT57Lqj3i0GKJ7PXUeLbMxDLM8PMYfFhnwyVkw1ZzZj1VlIiOWmPIvrAZRWSSSjSu5PnM2RcXXflYuKH3CzuQJV5Q48aDNHEt6fq/HEi+j9EeGzAzNAaL45LhlnwDgTdeIejOOwTceCnuUablY3eV8rEkOGyPxeh1QejlyOVj41GnbWfUbtwMq2dMxNpZk7BhnSt2eTjjkK8LLm7zw73IILyI34o3CVvxju6ZaUIDowAM60v3B78fYNg+Oc4buEwXf+Tq9AJ+c4DZSAfdhxbYKDpYF+hArKY4wmOSKcCstmCfrAMYnXg/kf3jHUXzSINo36hszG2aLBtzNCobm2YBXia8R6Svg5dxrWkRbyW+yqxLCwkbHwUq9HuDGkPTz46GffoxuEl6qDEeoz621KzNB2Rl2n8CmP9vAsxafBofPzIEGO4DE8dpA4pG3MdJgPGZYgowbKFoDDAh9NiJbXQnCJfiv52LpRVj9FoJMMKJbLVlgKEFUJu0U6a64wKh3huYDmDeHdhGALPTADAH9uDtmcNQPbqB63G70WfBSozx2oQ5YfuwjIX8p28SrMgbg/FNwuvifawlgFlx+DwW0o1i+tYoDHcPQPc5TrDt0geVrWyxztMPmzdtR1RkAvbT846evI+kM29x8JT2vQDDtppcXuC2U/bQ4MCOd+TjTqrEzdDBTwa5c/wNXcyFUFQBGF0fjf85wAxXshmWAGZA5gDDjSxrd7uPXLl/lEFMrsL4Kl9JWUZmAWBqUlDqHKASg93MbPubvj73milLkOO1U4V5PipROmYRXoZkrnvh8hguF2F4aayUjrFQf6afmoLyNApetKJ8jHd+5wZq0Ha2afmLrvP4MGfT7Mt4N6VppafMnnEWTZSOBUg4ZcMG7pfCAT3bJ9s2H0nQkBtL1t8VTmO8e8sAwzDAdslB8cC33/8q+714n4Bv2A3kzV9Iiu6/yIn2PSdhT9JrsbvL846zJrEn5PiQLEzsSfp7u26iS9/p6NpfitYLFiqKVb77cf4RzYnTUjOjMwLQuZ7pIEY4lcUaBP66bAxDDOtieK6zqF9XJsn9YWbonMnWyuBQZ688eZ0Gu46mod9yregRw/NT2N/SOatGcU3/BRoKmAlwR2tRvZvB2U4ADEMNBe31aB7WbvUIBYs0wJe5pW30V3mKo1ztA+g76gmcli5GsZ+r4/ufJiBP3jI0yhJI/o7s2XMhR45vUaveM1S3foInLx5hxYppKFAgL8FHV7TORnNFDK0YjbM9JYh5hbrZjuidyKpnCyGAOU1go6bvN0k4EhbL2ZEnWwn8mW0a8merhBzZpMtdzpzfIXeeUulcyhYvcYMvzZut29WoVPsBatkZlZE1YYCRWRgrNito9Rpl7d4iaPsbjJ3zDjVap0oxvxHApNPC9DW6trKSiVFKLlkE30TJWNYYdpP+/jRULlMUHYd6Iu4KkHSToDr2KIKCArFu62U40JwfND0Uda2qok3X4Ri9ViXMMhgwuFxwipcGs/zVNJdU2Hf6HTYnqDCJHhvnoRWZFs6sGOtcjMGl9WzLgxtQ6uFFGa3p1mM98IQ4tqWbusNqeDJqDUymrykCZBooc03X+6W3k5bmuArLNmkwdKXh2mbh/vLNWpwisHHapBVgLrIv2xX3sUhD+RhnLI8SwPB9QSfg5/4vm2KSMd53C2bvjMfShNPCPnnDrTfYePsN/K+l7/3izvelg2exIPKwLB9b7aOUjw1Ftaat0K5jJ7jMmIR1s6dgy/p1iPFzw4mNHri2KxCPYjbjVQLdI/f/DYBhR4tjdA+/ckhuQu5clDnABCr6l8uHgc30HI/xEl5MysfMAMa4eeUCWti96XWO0yI5o5spvIiysfYCXqCDl8zKxsZnlnVpowcVEACd62WHrqWK4XJfe1rQW70fUAY2hKanNY266Ue3WgQT7aBxngrNikmG4TxZDoab7nWU51vL0csGmiFNaSh/Y5gyBNC0MIwswEyWTQDGKWOCQTPzKQb+b8cngPmnAEZnpWzsRLaK/s1bk0EUFa+bYACYADOA4cUsVBHyb6V/36Ioay8tjtvp9+5SRBTlagowIgtjEPLrdTARHtBcTRJaGKmD2SR1MJkBzFkCmAfXcDU2DD1nL8YIt/XCGpkFkKuTrhDE3BZ6GM66mNwoztzSZ2Bmbo/FSM8N6DV/Bex7DsIflWvAdY2nzMKERSNu/ykcOn4XR0+/fi/A+EcbrGf/KYAZ+jcAps3fABhbswaWxqMqBY4TVqhFBqWS0qfFnn735/KT9YHZr5XmyExKH9PSMRZntxqlxb5jqaJpYV2zzAubBdSix9pN0SJkbxp91aB2/wzgZWQGzSp1DSunytKxhorzGOte2JZ1S4KEFw6cAylIXhGqlqVjStmLJeE+l0Lpuorrsi983vj88XnkjNp8s+wLA4xPDL2v5qNkyVGJKlgRdA0b4mUApOv3spmCoFZd5bFr2Xkslngm6o/j90V/R4ceI7El5rEAEIYYBhcOlOJOct29ClfvZXHwc++m4fYT4OEren/OLrCpWxvW9u0xfOJCLPXYK7I0nI3ZpbiacW0/Z2PETrOijeGdZy4rEyATIee8u6KJMYYYnTOZLsMoIMZFQgyXk03z1iAiSUJMk2nKOZogz2N1hhhHDYKj09BijMzSiTmkBOn1aY5YdbiPfN9aSQe8vH8hT74yyPZZdjGKlvSCbb2GWL/xPAoV+hEFCreDHcUvNk3SULZKCAHFt/ijtB+aU4wUFJyIJU6h6NCFX+sPNMymgX22ZzReokG2d/TvVLQgoCmUzTZdFuWHbO2RM1uR94v+SyxAnXpP8Fl2Mx3Nb99j05Y49B8cgTWebwXA1KnPpWQyC2OtuJFZKVmYms3fok3ft4g//BbVWigA09mypbJJKVk/gzNZVjIxwvRihuLWRWtJw6lvkffnxsjzfR1UbrkYVVstRuFiFZC3UCk40rmOSKb5sv8xVq1cAienRTRv3mJ9jFq4iAXGqhB2hHUkqcKevCPFwh2VErLWs9NDiz7j8h54ae6QHmBaMKSMv4b8P1Q2Oc5f5MqHqj32ormj0vtFcTnzCqf3dliFbvMlYPMcFSYUXnwNqLDnqEpsTOi0LzzPdeVjvObz2s+lnWyfzOYu3MDyyFkJMHN8QzE5cAcc9xzA8kPnse78AwEwG26yeP+ZmfuYWfnY+u0Y4OQqysdsu/VBRftGWDBxLFxnToLPEkdsD1iHfX6uOLvFB7cjgvE0LgSv/w7A7FYAJjFEAgyDSmYAw2XkfhQTRNMCeHw3HRSaMJ4TTQFmzZj09sk6gOG4Y2YX4Bwtfh4z05eOTVLKxg7uMMu8WICXiRkI9UWmwqB10Y5vg+Q+9ij5zdfImT07draoDvDPdLDCsMGwMqCBYfQi8Jg1ANqd62n4pB9b6FiGB9Dx3AItnQP92KuMXX7QhtIx36kb/tBuXgPN4MYyQ9O/gRy6vzeoEb0HZTDUjMwazBj6z7TJsmbmUwz8CWD+/x9gdLshvLAYC/l1ALNR2VnRNbMUWRilhEyng9EBTCh9f9MIYG7xNjF9H0YR4Z5VGQMMZ2Ei3KG5RgBzlgHGTxHyb5IAo9fB7FR0MLvx5sBuvFMA5sXBCPRwWIhhLt6YsSUSC6MTsepoCtxO3SKAuUM3DlOA4cdWcqo+7gQcdsZhtPcm9F64Co36DcdfNazhOHcRvL3WI3TrbkTtTcKBxFs4fPIlDpzUWAQY3oXjEhvelfY0cx/jG9/HAoyl/i8fAjC63cuPAZiMsi88qtO9ZtpqNQJ2pYmeLbpGkxwklW+8A4V+bgHrXq9Rnx2PBkpw4cHPqdyZ7nWhaZjhokbNnmavrbgmVaV72LINarhvTUO5LmbNKodk3KzSRLg/0SDcb6p8fm7Ux00UZ/ipUXsMZ8zS4LFbJXaJuy8yZF8GmNkmG3cV53Io4+wLW2AbO48tUrQvDC9sM8zZiTnuZ/HDz2VFIFX0lzJw3XoPG+IkBPC8CaU55L3zAbJnl00RfyleTh94Wdu1x+HLdJlFPRTwwtbd/PXiTRUePEulwEmNCzfV4mtm4/JtZdxR495zDVa5eqNzpw5wcJiGVSscUbZsWXhtPo69p+W85vm9S2fPfEiCjC4bw4Ebg4xO4M8Qo5v3XGLDn5szUAxzxhDDx228AjEMhj10EHMsDf2VTExTBxk88zksS/MsKDIN831UqNDJUErGbnW/VpiBrwsYNCnc4+XH34cYmkfmr6h0si+DFcsno9APvWDbkuYAQUzZypvx+Rd58dlnuVCqfCimOmjx6BHQd4Afiv7si1p/XUGdsndQ5kd/gpaGYhTO1gRfZMtvJNL/gv6dL0NgyZ2tBCplC0WFzzaiUqFdKPrrKBT8xj7d8778MgcGDeqC8VNOIzL2LVp2eoya9Uy1MHo3MgKYOi3foGaLt3DxeYt5Lu9QrnEabLpo3p+F6WvqTGap0aUJxHD55RRFO8baF7oN1B18kgDsC8P7/ywnCv5UB81ns4vcDeQqYi0e/8nKCQNXqeGyXYPV29VYs1MtNGUNpiilW47ptS3G0JIZuOjKxizBixgMXPT69mNuo2qnbajaORTVaOTK8y2K/NkCbRcrJWr0Nwat1CIuOZXmpVZc67z2cvkYX9sMLRduptI81orrmbMvrkr2hbOnDPHsPMbXRcxxLR4+T0XMCdn/5cgZCP3L5HVBmBq8G/Mjj2Dl0UuijJkBRpSPXXmSzn3MJSkFS7h55fa9GK13HxuH2m07oVbDxlg1YzLWOkzGBo/ViAhch0R/V6TsCMC96C14sY/uj/tD5WafJYBJCMoEYFYpFsq0CB6hC/d6YsYAwxUXfM9ngPGmuOAKu4vQwfMgYPGcZBlgLLmPLaAJGUKLa+xGQ6NKE3iZrmReFMF+RvCSgeZFY6EhJaa0x6p65QS8hDUneOFgX4ALwUIfW5FJ0XotgPZwNLRHwuU4EEHHio6d2zxovBenHz7LoJk/AurONaDubm0Y3azE0KyaDo3vMmj9nOSg39FuWEF/Yw8Neu2jNI7QOBwjYEczqRs003pBM72PzP4wQA0ksBnRQo4s9aDJmvD/Uwz8nwOMOz6Njx+ZAszqkVkDGN6N4UWNG1yFzjEATCj9ez/dBa4flVbKu4yF/JYAZi00N5OhOb0X6ihfg5BfDzDbjIT8CsCcOyIBZv8eApgFGOLsiWnBe4SDi/ORS3A7eQvuZxhg7pkCzLm7WMU3i/hkzN6VgLG+W9DXaQ2aDhmLstb2GDBwKDw9fLEpeBvCo45g35HrOJz8ggBGjTNXZalARJLUJYQqHc35hqYDGON+GRzM8c68DmAYWHi3flYG+hdjAb9x+dig5ek7Vf8XAMP2xs1GaBF+MBVNhkunMF2AxIDC0GLd8w0qNI4imIlAxWb7YDdQBk+8i952jBY741PpNejfvY1q9JXAqjZ9z9qHuGOpwgjAZtAH6l5GSy2FTvfCn5k/f90JrFVRU0CeJiyTuy3SYt9p6TrGDewsZV/MhfvjleyLw3oJL3wu9fBC9+GFim0yn3N25uLzzwG9P0HKIt/Lwj6ZAzyXTQ+EfTPDS/BeOX92HlVjomMQyhk5hMm+ITmRM1cuNGs3SGRgklI0IpuScluFw+e1wrJ1LwVO7HzEu7/xZmOfMhKMBjdi3ZXwAFVqNkLOnDnQtecA3Hv8TGRlki+rcPSCRsxthhi2adb1mDHWxmzWZWOUkjJvBWLW6kT9SqNLPia6+S4gxt0AMcMUiJnuo8GexFT0ctKKILfxTHkO2Vq5MeuVwtMwdLFa9AKqyz2IaI7kLVzDzNr3KxpfWoQJl1UOaNXJB1Xq09xs8hCFvmum/9l3xRahP82zJ0/UGDxkEfIXKI4vviqIHLm/xWd0bMztg/Pmq6oASnH8kK27xb9XIFs11MwWC9tst9H0M6DkT24EpzLzUuCbesJAQJbvNaDXLIjPc5TF1m134eHzGv4bXuCvyg9h3eixLCVrqisjeym1MK3eoHKjt+gzVmph6nVORe0OaqmFMeoLY5yFMYGY/hYgxjgTM9oyxLAepsHUNNiPe4j6NBqMl6PhxCdoM591J3PFZyppOxNd6PppMUvqaRhKeRhrWnhdMh6ZwYpOqN9yVgbAkgHEcCaGy8lasy0zwVOtPvvl+6P32Yn+3WERX6Mq7DyYJrKBPB/5+mZ44c0KdiTbdkAl1m6hfdkm13Uum+TsaRBBfMh+eU1EJhEAE8DEn6JriwDm2Dk19ic/wEg3f7Ghxm6X7Hrpd/U5AcxrrL/+XMBMuk21w+exKPooZoREYjjrMh0WCvexak1aoXeP7lg9cwo8Z0/FZi9XxG72R/JGT9zYE4zHcdvwav/2vwkwK+RG46k9NMLl/VsPMAslwHDLBL7fC4CZJa2TLx2Q/V/cFetkEwG/BYDRwYsnLc7n6eDN6mFwHdP3eeGyMe6SPMC0bIybM74PXjKzRh7VEq8GNcH9Pg3oJkv/7l9floCNo9fxIbg4HA5NsCvU47tCPa2PHNP7Qz26PdRdauuhJN3oWQ/qAU1oNE4/utdVnmetjDoES3bQzOgLjUN/Gv3kV4IW7eppBDMEMkcjoT1IYyvFSG5zoZk9EJquNSXMcJZmRHNpOJBV4X8GeplPMfB/Oz4BzP8SYIQTmSLk1zWz3DQrY4DhHRwWBN4+aQQwnIVxMQCMWUNL9bGd0F47BvW+YKjiNhislPVlZNsNAMNOZEmxSLt7Ca9OHoTD8lUYtMwNUzbuwrzwQ1hx6AIBzE0BMJ4CYAxZGE8CmNXHLsOJork5ew5g/PpQClzXouXISaho1wQDBw2Hu5s3Nm7YirDwA4g/dBWHTjwXAHOWAObO4zTsPiJLB7ICMLybt5cAJvr4+wHGWMA/xMh9zLh3wv8MYAanz74wwLQcLQGDy7/0JWD9FIhhB7HeKnz+uaFreUlrb1FixnoXn+0qLPZVdtSNgindqE6vsTJIBaf1alFKVi+TPhYZWiZPN+wc8+dmnQuXnGzdn4aJnhq0m6MV4uEJ9D3vxPZSjmN/o6aV5sJ9BpiJynlqOWCDAJi5G+jc0lgYDCzhkjEuGeTzvp0Cnh1yDvCuLWcmttB8GTgxQByPjn3nIZT+HXJAOhhxVoOzG+EspqfLZ9ysNahQ1U5//CrXaIiwQ09x6roGdx+ninIVhhLe7WXBsG4csjAOWxhHz2hx/iZdlpFXxetb1WuNmYu8kXIXuHY/DTcfpuH6/VTsO6UVoL7riKGvDDe9NBb4s1MZQ4yfYrWss1jWQ4ySiRFz3igTM8EoE8MC76leGnFOWJPApX8cOPP5rE1w0YTm25aYNAyYr0H17jKrl/972yz1a+FRpEg+eHrvwACKq4qX32zys5+K05pBy9j6jSqEbLuPoj98mcHrfIYvcnyDbwo3fe/f+yFbB1TJFoY82UqhyndxyPHFNzJL9PMo2DTQolQ5fxQv6QTbJhAQwz9r024mttBcCQh+gd6Dn6CK1UOZhdGL+V/oxfzWBDF/2bzFxm1vMH3JO1RqxmJ+Iy1Mj/SlZCY25f0t9Iix0EtJV4rJ2UxRjslryCw5ms6W1sucfWlBo9Ek6f5VuuESdHE2wIdxVqXNnIzF+JayLLqRZXDJYPB7bDrjBYr80VxmOCv3p/UqCqdvy+taZF9c5bzk63tFiAZHzqdhVaip85jnbjnHRfmYkn1hgDl1RSWuyYRT8vpigAmKSsaYdUGYtS0WTnSx8r3I//pLBNx4pbiPmetfbmDFgTOYT/euKUG7MHjlOnScMhv1uvdDBftGmDxsKNbMmgpvxxnYvt4TB7YH4dwWX9yN3IJn+3bg9f4dlgEmLlD2WMsQYOgiDF8py7xZr3qXnT6cpIbVOAMjyseMACaAJsRu+t1TdDA20L89J0h4YQvljNzHWGu7lBbxxRR30HtDCC2uM7sbSsem0E1hNcUZh3dJt7FJ7Qx9XrIALxn2dWGhPGcvhjSlGynBy+BG0BK8aF2mQxseTMeDjs1WH6hHtYO6hw3UfexNR98GluHkY0f/RvJ1eyujL41+9WnQ3+nfkJ7TUGSEtGtnQ7vNB9qIDdDuCYI2JhRa1tcwxLA5AGdmhjTOYlZGiv+NYeZTDPyfA4wHPo2PHwJgFg8yAAwvMrxbsjoDgNFlYRhgeJgAjKPUwAjhvqsEmHgfWUZmDjARrukBZq8f1Gyt/PAS1Ee2QSWE/JvFQvzOWAej7wWzB68SwpB24xzeXD2Nla5r0X/JakwK2AHH3QewfP9ZuCYzwNwmYLknaoxN0vXHr4qml47hBzExcAcGOnug7bgZqNqoFTp17Qk313UICNiMHbv2Ye+Byzhw/CkOnVJjPwV11x+ocOyiRq8PMAcYUT4WKnfuOIjjsiLuAcON0mb6Zg1gjLMvxvbJ/1OAGWQZYFpRQHkgORVVusgsiq1RlkYATJ93yFOgrFH37i9QwjoEvem97NyXBvtBWvE65vDCPV4aj9IiJjEVLcdpYT3AQoCVUenYaCkAb0qfuaGDFOs2VUTIvAM8zl2DqOOpIvvC/SV4x59/3mOxUfZlKR13zrbQ+RjjJjMwOu0Ln5vpFICPXf0cX31dGFYtpsKq+WQULPI7vitWBn9WaIQZa6+gftsp9O9S+OWPahi3YB/W09zw5Xs8Bftj5hqskkv8VQ1TFu1E7DmKHRKVXhKKVfLBK6wneIaSZarh59/KIuHMG1y6B+FylEDzjzUwOmg5bAFWjhiNxLNawzinQRINDrDOXNViV0wKvvwqjwyufypBr5GKwxeA/aLfEYN6Ku4+eSdq++OStWK+Gwv8dSCjhxgW9itNXF0VgNc1ueQMFTvw6eY8Z2LGKtlGnuNsZTvNW0uvnyZcqlh7oWtEWIvmZaORNC+SUtFugha1erB193lUa30EP5Ycitz5SuDLPL9kChXfFs6N3REnYNfyCLJ/YSj9+rmEA2rVuwyfgKe4eOkcSpUsbvH3CxdpJUT4efNXx/dF+xhlyArR/DZkaj7PJo/nl9mKyrmfS/6sQEEb1La9Dyu7F6jXmOZnC6B0hSDR3FJAz8+zEEFrCMPL9l0v0KrTY1S3VcrIGGCMesJwFoa1MG37yb4wtiILozJoYbqn7wtjAjH9MoGY4elLyXSGGGxBLFz96HqqP82QmWlCt4HGU17iy3w/IedXhVCnXzzaLpRZE53OxVy/Yj50ZWFizPz70KKHF+VrG9a+zHxDnztOHO+RI4dhY/wrDHKW/Z10AMODtS/C8t5PbkBxKTCXguqsz3muM7yLxrJ0Pdx/mkrAoxGbCoeV8rE5vlsxwS8Ec8P2YTmBifvZOwQwL7Ceht+Vpxbtk5fRCzjuSsCE9dvQ38kVbcZOg1X7bihnXQ8LJoyF2+zpCFg0BxGb/JG0Zysubw/Ag9gQvCB4eXNgh7g/mgBMXBDUB0KgvXsO6n0bMwCY1QaAiXKT92/+/n0A40ugcpwOSiKRnRtNGu9J6QFGtxlqXD42h4Bl32b6u+zw0UXCCw8W8S+gC/10AsELZ14o0J7e1eA4lg5e2mYdXoY1JyCoJzMu84dDs2QMtEfDod3hTd9PgNphINQdq/8zoMJwwuOjftfo9wc2gbqnLdSdakAziY6DK8HMsolSd8PZmR0UM80eLDM4vazp89UlqGmQcX8bC+L/TzHwfzs+Acw/ATCLBn44wOicyMwBhjMwp2mVP0Yrfig9ts9PZmC2zqe7wkoTgDF1IvMSi6s6hhbXBxehPhiiAMwmiwAjIYYAZv8uATBvr5xCgI8X+i5cQTeNrZgTliBcX1xPXIf76dsi47LODGBck69hGd1Y5kUexmTe8VrljQ6TZqNGi/aoaWuHNS4e8PcLQuiOvYjZfwn7jz0hgFEh5phWCKfPUlDH7jPmAONhBjCLg1kroEHy5TTRA4bLjbjsiAM5Y/3LBEX/ogOYoRmUj3ETuN5G+pduiwzw8r8AGC4Zq08A4heWBpcglcjGsCbG+DncSb1Gp3P4+psKBjF6eSes20nBrJ8alboS6JjBiy3d21jv4rUjDcsIMKr1ynx32AReWLBPU9R66F2UaeEFm9H3xO6wLojhz7zvVCpGukqdBVv4itKx+RJghPaFjusQOu7txx2FfTc/dJqYiIleinDfVfaEGLXiBn4v08gksP2rSkvkLfijyWM//lJefB01JxzOwXfg6H4eQayTiteg/zhXlK/WSNE/5MHgCWvhGnQWu5JkQMQ2xpzxiD9Ll9rOW5g8xx1P30JkRfadlmVhBy0BCwHKEQVUkhRQEbByXqUMNY6fTxPBFY9kGpduqeAdGIH8+WWGwK5hO+xPfoSkFIhymANntCILc/lOGm494i7jHNhBDzI6gBcQEyc1MQwxOiMLY4hZrIMYxV6ZIWaiAjG6TEwHmrMrtmqw52iasLpuMtOgh6lKQfeqYBVWbFShSjdlnjHgsklEl4f49qcO782MTJgwAivoPBb8cXy67Erz5s2xerUjFi2cjbJly6T7XS77YhDPX6AOCn3bQv/4n6XXEgTKRpnf5e+CatkikDNbYWT7gqDpu47iuYWLtMEPxQaiep0LqFLrOP74azXByybYEsgU+MZO0UY5oGMPLdy9nmPj5heYNf8Zqtk8MpSRmfSEeS3631Rp8hY+QW8xaf47gjnuC6Mx9IXpCYsQk86ZbJCFUrIRGZRmGplkCEviKYZsJ9sU1xl6Arm+/hGf58yHOv0Po81CBSIcJMzwaO7wz8FJZqOFQ3p4aku3qPZ0vbeZcBgLZg1DjVrWaNQ/HFN85VxkeFmwQSu0L6xn43LQlebZl2jpyMcZ0+1KY9m7T1JxPEWDA6ekfXLyhXf0WoGYRCAyL/ygMIxhR0zOwHD2xffy40z1L+ymyaYyzYeNQ/XmbdG2XQescpgKD8eZ2OjkiNitG3Eyegeuh20U5WMv2dzGEsBE+0Nz8xQ0p6KgjqJ7bKyvBBjeKNQ3sjQCmEhXabyjB5jFSvmYBYDxoQlwhG5wJ+hiX0s3kXVZAJglFGu4MvjQIrGGnjtHKR2b20eWjm1lh9JAaMe3hnZGF0P2ZUonI8F+FsvGWPw+TNG3sAvY4tHQhvlS8L8L2oQd0MzoI7MdrFfpZSeBwRwo+jX6wEGv17u+HH0apP/5R0ERva8+/JoEM+xeNpxF/a1luVl8mDQK2OgC7SZ3aOgxTW+CmaGNZZnZmMxB5lMM/Alg/t8AGO6uyzssul4w66dbAJh5EmL2LJP9X9hDnptYXoiTwsDtTooTmRnAcBNLUULmLQHm3nmoD4cqABNsAJh0Opg9eM0ZmJsX8PbySewJDkBvx2UY570Zs3fEw4kivTXHrwsnMnOAEb1gTl7HcrasjD6KKZv3YOga7ng8D3XadoVV/UZYvdINvj4bELI9BtH7LiAh8REOnkyjAE4CDO9QmwMM10frysdcjAAmUAEYzr7oAcasgSXrAka7GlyadPAyxKx8zLiB5b8FMJk5kPHgrEsjNq4LUCFwdxpajtKiUhdFD6M8pyFNod+qyLr4z3OXxWLPC3Cm4IAtmI3BRbcDXJsC1C7TNQiNS0PrCVpYDTAqG9PBSwaOY/VGqdGEPmfVnrIXRY2esWg9zwAvnHEJilMJfcXyEDUCYlXoOE92AddlX/gYj6ZzUbr2IKlxyPc9uk7Zj6n+MvsymwKadsO3yyaFhX5C64E+6DA0AEvpXI9fkYJOw/3QeShB9EQKXJYdF88btyBWQEyRH4pjeWAKNhOg7CYAWRV0wyQ47jVsIeLPS63JbsUBLOIoQcsj4BnBy6GzGgEOXKJy0LgUjGDlqFFmRTfYAUkOY2B5h5MX3yrjDU5dei0G/w2v9ZEUmEuIWe0ZgWMXXyPu2FsCGAlM7HiWcFo6Ld1+lIrzN1RCExOqgIzOpUwn7OdAT2+vvE3qgdiZbIkRxMz0NUDMGMW4YiBDpLNWaA+m+2rEueM+MQyotrQs1aR5tWaLCosJgqsSBLOLHQv6bXq8xHe/dksHHV8XqISS1dahFI0iP8mmi7NmL8HgYYuMsoOf67/v098bbmuDsGSJI0qX/ot+9tl7oYg1LUV/Gia+r1glHvUrARXzb0OB3NawIUCxaaiBbSOIsrEqtZJQsoyXIavzXVt88UU+AUa//eGIMlVUWOr8FF7+LxAWngbbJi9h1fA5rJo8SdcThrMw1Zq+RcdBb5Fw5C2qNk9F7fachUkv6M+wnMzImcwmizozE6c/pWRTwAydp6bzGGLOiExMji/zo1a/eLRWIKbpB8BHU2WtsjR0WdXMRstZGZemsdudB5tn7KRr9MtfkDNXHnQcF4VpvlpxnUclqWj+qYUN+LIthr4vPJ9F9kXp/cLwHqb0ZeKyTnOAGbJynXAg475kqxJT4J3ymODlBXyvPLWgf7lton9hN81usxYL/UulBk0xrF9/uMyaBq8FsxG6cjEO7ArBpf0RuBu+WZSPvToQljHA3D5DABOZNYDhEjLecNQBjF7/YgYwwUSHofSzc3TBh9DzPMen17+4WLBP5uxLLDva0EIwvSMwr58EmCn0fRDd6PZuJkhpLzMu+tKxTul7vbwv88LBe996ssyKQEVLkMdlYizQ50yMukddqPvWT58p4X9zFoYHA4gORv6p0aeB4fV5fFSmhrMzBGUDFGvnsXQ8NlMsFbBKZmfidkLjOJggpqnsTZOJg9mnGPg/Bph833rg0/j4YQowwwwAIxYe+v6SAjBuGQCMsZBfBzCRtBjeTpYLHz9+klb+S7Tihy6UVo0iC2MKMLp+MGoeiTugvX2aACZACPnTdDoYApi35gCzfxdSLyfj3fUzSKRFvdecJRjjuRGztu3Fkr3JcDl+jQDmlkUr5bVcc8y9YGISMU2IJtej++zFqNupFyrWssYqZ1d4ewVi89YoROw9i31HH2J/JgDDPWD4JqdrXqlr7MflY/5REmDYgUw0sMwEYLikxrx87F8FmFHpm1i+D2C4ZIxLwMp2APrN1iCIgq0xTmrxszp95HPsaTr9UYcuUgrORo8ZAxeCuao9ZJmYObzw32Or5CX+KqwNUaFCN3qfOrexYZkHUg0JSkrauaGEnSMa02e2HnkNjae+Fc3qONjhndjQA2kiIG48TStse6d4a/S2ybqmlXyMx9C5KG871uAQlbsQuk05iFl0z53mkwa7DkvE4z0mxmAFBecMLyLQYYcithLm3i40JyYvlwCTJ+83FODK7MwPxUphvvtxRJylYN0h2CQI7jl0gWhWyQERwwt39b5yNw3nbqix/4wsGUs4bZp5OapkWjizwiVhxy+k6UfyxXdinLz0Rj9OX3qF0ymvxNdzl5+Lcf7yMzHuPyPIWBMkmz4WKoKff/0Dbj6ROHVd/k0uKWOTANbD7D+jwYWbKly6rSLA0cgyGqVfTMg+2RtD1yeGd605E8NAvyLEkImZF5g+E8OZLgZ31iOxXTibLbC4n53j2AabBeH29L01zQd3ej0nX7UoYbSiwLwBQW6p2t7p4OKLHAWQt2AVMXJ99ZMCLNkwdnQndOlUF5/lrIG6LR6jQq0ICaYFW2H46Gi4uCxGYKB3puDCGRkW9GfP/hVy5ZLlYiVKrYRNc3pPVi/xTYFGKFMpFLVt76ABPcYZGM7U/PTrBCMHsp+Rt0ANVKy+DzVtbsC6Pl1DjbTYuUeLNWuTCWbO4M+KN2DXil6z6RNTMT87krV6ixrN3mLmkrdYG/AO1VqloXZHRdDfzaCFsZSJMXEmG2gBYgZnDjHpMjNj5b8b0/VWe/BpfJGLgPjznKjRNwEt6RprNl+Wm/G5zMpokMlo8pHwwhmZrgu1NG9TMWYd0GnqReT95hfkyJkHgxdehhPNz5OXU+U8DTJYJ3NWnTen1kfJ7Auv+5wp5Z5J5wjm+X6QcFJmQfn6O3DyDoau8saUjTuxkKBk9bEr8Ln8RFgn+5hlX/T9X1j/EqHTv3ih07S5Qv9Sztoek4YNwZrZ0+G32BE71yzD0cgduHooBvejQvA8YQdeHwwT90SLAHPr9PszMKIHjBNwlRafQxtlyffOJRkDzEY6CeFrgCtHgbV0A/GebAAYff8XM/2LEy38gfRadB+HEy3s8/uZ2iazaN/dQWZfMoIXzr5klnkZ1UpvfazljAvbFidGQbNsIjQjW0shfqa6lH8BWt4LNUZDVz6WlTK0gY1F1kjYLTPI9KgjS+UWjoT2wE46vxuhdRpvaKhpwY75Uwz8345PAPNPAgyP9wIMl5BNMwAMj81GvWDMASZkjnQ0OR8rd2z0ALNGLJ4WAebgZmgfpEAd658OYKSVMgv5wxQdTDgt3uFIe3gNx6LD0HPWIoxay71gYrEo9jhWJ10lUFGslM17wZxWesHEHsOMbTEY6RGIno7LYddjAEpUrArnFWuwbt16BG0OR3jsacQduY+E5FREJ2lMAIZ34vimxqUzmQHM8ZQ0vWuVrsGf0L+8B2AGmtkn93b6HwHMYMsWyuaDy3l6zdQgJCZVlJRxdqYWBZVWdG+qQfel6fP84eTzAjXYRnm4zPToy8aUv1d3kNQ47D+ZKiyTbQZn3OfFPIBqTFPxTzvZZf2vxi5otVB22ubPzLv303w0ont4jVG8oypdyNJpX5SmlWPpXJS1GoYv83yD4hVaSwjJ9wNB2lFMpvu96G9T2g5TPJ4I8b6ucSUH5csU62QW7y/wvoNmnSeJJpG6YJUbWU5ZvB0OKyP0upNatu3Qud8kLF6bgOiTMiBKTlGLkpTky2rRfJJdxhheDpjBC0MLl4bpMiwnLjC0vBVDl105k/JSP84psHLh8lMaT8S4dOURLtK485Bii03RMlv2+ReYt9iHAIVL07Tib+ogZt8ppXnmMeDsdbXYeeYGfrrrQAfzGxSI0WdidkoXJ2NNmA5ijDUxXD45jHvELGJQ14pzNZVAv+bwZyhuvRi/13bEz1XnoHSzAyKoXLZe2nKzM1mV5kdQrPTYdI0i04HHF4Xx/W9TsHzNSUycEYUSlSLw428jxM8KFWkpGlG2aGGPN29uoW2bZkoTyh/wa4k5dN5+Ndgk5ykJuyZA4SJtTaDm518noWKN/fg6rywj/Pa79ihekt3NapuaB/w2CdYN3tF4A5uGBB0NVfjjr5X49ofJ6Nt3CubNG4/5NCpUHobiZQNhyxCjLyN7JfvCtHojIKYivc68lW+x2u8darZTWWxumamoPyOIGZKx5sz8OjTOzDSi20TNPsnI9XUxfJ4rH0rUm41SjZzRcKYsNdMZAfDQWZ1/6GiaQdmYJXBpo1g2szvZym1qmp8q4X43keZWswFSl9Z16nkksDvfYbVYo3merlYaV+qyLxsU7QvPcx3ApNxR4TINBny+Lk8QwGykC5ebUE4L3q04kF0TWRe2TvZJMRXv83BLvoblCacwb88BTAzYjv5L3dBm/Ayhfyldqy7mTRwLt7kzEbh0AcLdnXFi7x7cPLoXj6JD8fJAmCnAGPeBMQGYde8HGM6+7KODsn1RxhkYrrbYQDHATro5XU2kgzPeoH/JEGBoLKJJlnKEnkO/O5cm44KBSvalA8UYtAAf2UVA0sIAL6J0rGOmvV5M9B7Dm0LT2waauYOh3RMMbcJ2aN1mCd2LFMk3zBgG+jb834NLVga/L37fWYGZwU2h5j42A+rTZ7aHdtl4aOPoGERvgmYpgUxvW5m14czMyBafAOYTwPw/ADAXD1JkM08BmMkGJ7L1M9IDDIv2WfcS4ZxlgJFZGAPAiHE4RNo+RvkoVsqbkZYOYHQNLSXAqAhgnp9IEL1ghq/xwYyQKCyMTsKqxMsZAoxI2x+9iMVxx+GwIw6jvYLRe8FKNOw7FKWq18GsWfPh6eGHjZv3YFfUSew9dBf7TryzCDAb9yoAs+f9AMNBm4NZ9oUdmXRaAGMBv3nvFx7G8PKvZ2AGvh9gOBvDwFKO7kNzPdTw2KpCm7Fa0ePFOVCNVRTc16Ln/VZ7OQoWs0cJq5WwH2X692rQfcydfm+2pxp1Bii7v8OzUMIyRjbaK9vKFzm+KoRceb5D1Y6b0Wqe/MzcAZz1FKx94eMRc0LqYDrMMxw/7vvCx5V1RuPWgQKG/vgix1f4/tfqhmA13/f49a/64vumPV3htF1m0uYpjSu5Vp4bV3KWYVWILCPcSkF+8dJWKF3JDjVsZflSmUp19a9Zv3k/hB9XY38KXQ7H5a7uCYKX6/fTRFkK93oR1sinJDyYwMt5jRG4pJqUhekyLedSnhsBy1MClcdiMLSkXHmIK1fu4+qVe7hMXy9ff07Pf4jO3frhs+zZYWvfHB5+Ubh8V0KMziiAQSZB0eEwXHFp2bV7aTS31Qg/qhVZGB4MMfpMTISpMx9DjHGjS10mhq+FcW4Ge2WGGLZV3k1/Y6TTOTMQ+Zzmkg0mTp6GhRRs1ugqS8nq09yp2mK/EPZnBDBFS4xEmdqxBApN4Th/Ffr0HZzuObnytMNkh1cEMWp06dKeHsuBPHkbEdzlNLJUzo3ify4WgGL++59/njeDrE1uFP6uNSpU24s6dk8IXt6iTr1HKFNxixD5S6ez/Pj66x+xapUrFi92Qq+ebcTjpSp6w64tfc7WapMsDGtharV8S1/fYX/iW7Ton4aq9BzbLooWpsd7IKaPkah/oAWAGfr+TIwlQw0BMb3P46sCBlOEn6uOop8/hPUwOeoOeyQ2GXgTotE0Qzlag6nSKCDdMAIYztI0mfF+gNHBi86yef/pVIxx1WAgzbGpATRnunmI9zZj9TkkpnDmRSuuaQEwSvmYT7icy1wiqXMM1AEMZyIZYOKNACaILt7hLr6YsSVC9Bpbk3xdAoyF7ItOwL+UXmDurgSM89uKPotXo/XoKajZuhOq2dTDKofp8Jg3C8HOi7HX1w2ndgbj7vkkPD0cJXSgrw/uyiADs54A5lTWMzBsuJPgpwBMZhkYOthnY+heTjcu74nvB5j5NMl20+K6jxbKBTTZFvSX5WOzaTIupZ8ncMO0sQQsHSzDC4/x7Sz3eeGsQn8Kzke3gWb5RJl5cJ0jG1JyudigJhkH/gwH/1TWpacd1N0tjF72/8zrZ7HcTEMgI5pyEsQIJzPWyoQHQntoFzSOQ2WWhrM2w5t/ioH/e4DxxKfx8cMiwOislPUA42gZYAKzADBb6Gdno4FztNiFzMsAYGQ/GD3AJARBe+skNIdYB7NBCvn1ALPVAsDsEQDzInm/6AUzdNU6TN8UjgVRR7FS9IK5CQ9LvWAIarg2eUn8CczatQ9jfTaj7xIXNBk0GmXq2GLc+ClwX+uDgI07sTPiBGIO3Mb+42//NYDR9X8x1r+YZ1/6mZWPdTeDl4wARmdFmiHAjFIClSyWkFkabKdchQLJma5qxB5Nhe+ONGGXzGVjdjSlCv/eRu5Il+iEhuNkc0rdKEe/F5OYhiGLNKjZV3kfo7MGMFx7bz8lFfUmPEeDCY/RcOIzIRRuSgHOpHUasYvPwn1HgikuJWs9R7q26crH+JgOUvq+jKF7un03T33AVeiHv5DrK0Pzwhy58qD7hJ1YsMkywCwPMTS886Kgp12fhViz9RlGOGxBhRpNUbKsFQWvDdG8w0ghANYJ91lHwtoXdhk7dkktSrUYXhgUdKVjOt1LogAYlaiz5zIxXbaFoeVsygt9WZgu08LAohuXrzwQ0HLtyl2TcfkyPXbrJa7fSUWnLr3FZ23bsQ/oqThJQR2Xqh1RIOaAAjEJSjYm5ri0XmbHsshjWmxJMIUYnb0yl5OtVTIxK7ZIiOEyHZ0mbIa3zEYyxLArFJ+TLmyyQHFVSNw91KhcDj9arYDVoBQU+lVaD2fPXRIRh+5h+GKZ7bOn+WpPy5kdxUtFS43EZ59lN7iQ/dIB3//ejwA1BIV/bK1/fNyYrujapSGyZS+Kz3PIc/3rn7NQ2Y6ux/HJuHfnEEYM64E/S9YgSLbHdz/2RK4vfzTS0Eio4TIydir7pnAjASPfFG4ixPvffNtUZGty5voe1a1Oo7p1CmrZ3oZtIzVq0Pd581czKnkrhD/+WoNS5Q9j5tynCAh+iQ2briPv19JooES55ahufxr1O9D11jKVAOaNABirNqmo0SINvceqsHl3Ghr1VqNaG43BkaxHFvUwliBmsJmRxkijzOiYzK/T+hPotUa8ou+fo1ilUelB74uv8VdDb1RoHYqKbSPF8/XX9lizMcbUIj2jTIx5CRkDTHtaC+04zqa5uPkwXfc0v3rMuYn63b0JKmVjznnup3D2plyPOaNqDDBsSsHrOzeeZcc94xIyvhdwTybiFD3ALAvag5Gu/nAIjcaSfSfhevKGKB3j7Iv3JdPsCwv417ClP73A7J3xoqlyrwXOaDFiIqo1bYOWrdti9azp8Fo4B1tWLcW+AE+cCV2Ph1dO4/nxOLzcv1ufgXkrdDDGABOgAEy02BDUA0zUuvR9YHYYA8zizAEmiBbYW7RABdG/fSaZOpC5melflg2TX5PoIAbQBT2nh4w7GGAmtwdOsGiOXntCGwO8cMPKSUYAMyEDu2TuhTK8CbSec+kzBUO7f6fo6SJcuQY1tizM15eLZQYj9ulHD4KRbvX+3tC91sdCjc4Y4H0gM7CxsIwWo7ci/J8/jCAmUjqvcaaGIOZTDPzfjk8A828AjC4LkyHATJM6mIAZcicmHcCslFaMrIlhIX8s/Z0rB6VAcCdF4XsyARh2Ioug78/GQXsjmRZgPynkNwcYWqglwOzB6wO7RQkZA4zDspUYvNwdU4N2Y17EYaw4rOsFc1vpBfMgfS8YusHM3r0f4/23itR9y+ETUKFeIwwYOBxurl5Yv2EHdoQfQ9T+m0g49gZRSWrhyvRvA4w5vLD2pdfijwOYVrP+OReyTCGGRo1e8nWmuco+LnWVWvoKLWNE9qVi6zjYj5TgYjuYgUWDoYs1WL9bhaZjtKg7MPPsiyWA4dr6Rg6y34PO5YgtePcmp2G8h0ZoJw6dS8WQ1Vq0nyePGx+/vktNG1eyE9ZYOhdN+wfDrjPNpYU3Uej7v5Tg8kt0HLUd8zfJ82cOMByUs1idgx5u5sgCdr9oOTawaxH3UDlKQQ83QD0uHYy26UpR6Gc8p05c1ojsS2wyNz6VkGBcOpaouIrpsi6WwIXHxSsMLo9NwIUzLubgYgIx9PPrt17g5t136Ni5l9Tm9B1NwRlw+jLFH2cNEKMDGc4OxSnZGNbqMIBFH9cKVzKGGJ29sr8RxLgZOfSJRpcbJcToesRMXCtLyRhi+Lx0pXPVac4DLF08HYMWn0XdSdIWu0xTqdmxsaoIjw3H8VO5MSjyx3DU7v4Cdmz33eWFEMeLPkQ1vVCt+QUU/XOkIRPzxyj8Xn4FipVywgrXk5g2Jwk/lVqP3HnLo4rNfti2eYPfykWg58B47KJr+y7BXJe+L1D0V7bJno6cX/6iNwH4pcR0VKpxQNgj2zSCEO1XszovMit2zYCqdU6jco2D+KO0M77OWwn5CtRG1dpH8HW+ihTE58O337UzCex/+9MdrTrR3AlMg/PKdejTu72RLutX/PzHONRu+hA2bejvtSMIaZMmRqXGavSfqMIWOtZNOTNKP7Oj69Gut4Q6m17vcSYzg5h07mTmdsvD319iJuyXx8uvJe1cUcLaCSXqOuFPOyfk/qaUyecuae8mMjcNJkpXQR7G17pJnyejRrUmtskO0pbZGGA4EzvQheYiLdi2Tfvj9+p9ka9wCan5+qEMmvVZhR37HgiHMba31wEMr+Nrw6SOi+evOcDwpsNhuibZIfDoea24PhhgHLw2Y7R7AGZt3wsnuojdTt1U4OVheoA5dw+rEy9hcewxOGyPxUjPjaKUudnQsaho3xTdu3TFmjkz4bt4HravXYlDwX64ELYJT66dxYsT+/CK7n+iLxrdD/UAQ/dKbgAtAIZF/CejTACGTXMMGZg1ssH0TloMb5oBTEYuZAww1+mi37zQFGAsCfgX0UTcRgc/mQ7e7K50wQ+UcceMrhJc9m+jm2Ifg3Cf4WWyWfbFRPfSRmZfGF6GNoZ2iwu0MVugWThCNnpkcBnUNGNw4bKsPu/JovxdUMnKYCDi0dP+40rLsiL4Z4DjjMxgRSvDx8dtFrS7/QlumnyKgT8BzP9DALNuomWA2WQGMOxCdp0itXBnuYOzZa5sbnk4WO7ycLqaF8yMACbSE5pzcaKhpTHACB2MJYDhhpanD+LdnUtwdl2LgU4umBy4E457DmL5gXNwTb6hAMxdC71grmAp3WDmhh/EhIDtGLjCXXjvV27YQvSCWbPGE34BodgadgSR+64jPukVYo6rccUMYIKMAIaDV10DS12pzMcAzIBlmWtfPgZguOzCngL+ZjT2Hv+HAGaAMgYpuhnu50Jfq/UxEusPllmYxjR9yjbdgTzflEOeQuVQ6JfmKNP2Cjy2a+CySYUKXRXx/sisiYfrTzQEMo2NAhmGl4VBagqeVag7nhtLqukcqMTx6LzAoH+xBDBcwjeJLa4psB6y+C7y5CuCr/J8g/bDt8AxWJY7zbIEMCESWjnocVMAZp1R4zt2L+J5wpkJDvBDlSZ4LIDfe0Ir9CRcNhZzQkJBvAIvOuE+B0fSYSxVn3nhcjHzjMtFPbg8FKViljIuVy/fxZVLd+RIuWOUibmPpy/p/XsEGpy5BozBlbtanLnC/WNUIgOkywYZa2OihEuaVpTARR/XiM/IncqD98rPzpkYFkJzORlDzEqjHjG6RpczlVKy8UqTS9FQlL6v0jEMHdvWx9YDz2EzSe6ms3lD6Sb+shyv7p+YMakTvqDv8xftCHvWUfVVoZSVp4CY3Pn/Erv94jN99hl+KTMDdjzX2DmPgvwazel9bQDmr0hDmTpXYdNaI/Qmtq1TUck+FRXrpSJgCx2DC3S979iHTr1uo0KNvciR6zd6vewEJNWR5+syyF/QGsVLLhNife7vwtkX6/ovhV3yLyVm6UvPZP+YwrKpYvEZsCfI+bW4g/5neb4uiXyFFmD5cncMHzYAbu6b8P0Pf4pSNt15+errP/Bb6fmoXC9RuK0x2OTJVwqf5SyLtt194Lv5Nhp0e4Bqzc6hWstzqN7qPOwIUHiwuN88C5MOYiz1iDHPzOgayw5VrtlRmWRlFMMN3eCSsToD76Faj2TU7J2Mb35pLCHGbhVshp/H73XmoVT9tQJWdRkY/XU/wTQLY15K1sqsjKztfALmXVrMnCrd4r78+hvkKVAMjfsEYeCSe1hA8/DCLbXIAjquN8rAbDWI+C0BDGdK99Ct7t6TVJy6osUhuhZYxD9mpQ/GeAZhdli86DXGeks9wJjpXzzO3cGqoxexKCYJM0JjMHxtALrPcULjASNQ1soOE0YMg+vcWfBzWoid7quRGBKIlD0heH7zAl4mJygAEy40oXqAoZG6jwAmJhCaq0l0P90HdbSvBBgBMTqAWSsNdTgDYxFgMugD8yEA40STZBdd1Al0QB17SaCZ11c2sOTSsY10kY9vY9ky2VLpGOteRjYjeGkE7XYPaNcvh6aHlRSqD2n2cSL9XvX/mQzLxw59uVl9w8hqNqZ/FsvKhiilZb2VBpm713+Kgf97gFmHT+PjB+bTnWpxFgHG0wLAcAnZRgcDwPAiF0LRciJFdCkcwdDdI5Qeu0GL3UGKEHYsNQCMyMIYAIbT2nqAOR8vASbK1wLAbDMCmF0SYI7HI/XRdaz39Ub/RSsxcX0o5obtJzg5IwFGsVI2B5g13DzswGmRrZm0MUx0P+4wcRaqN2uLZq3awWW1O3z9N2PLjsMIj7uGuMSXiLUAMByUcoDGAasOYLiciMuKuJ+AX6QEGN5h5uDXuP/LRKX/i07/MtRC9qWPBXjhINwcXrIEMHT6mk37BwBmoDIGp7dFzmg0oL9Tos5yfRDGmpiyHe/AOViDddtVqNxDCYZGZRFgJhkCGeMgxoYrGcJU8I9WodkMLYFCGiZ4aMSx4GPE4KcrH9PpX/i48/HnwRmAKXQfL1lNaldqNJqABSESOo0Bhh3IuAyKQZUDHmOA4V1bDthZ/KsDGDZ70NXQ63q+cKDPmQu2YY1IlGVZuuyLMbwkntMq2RfpLmZaLmYp43JPgMq1y3fE16v8NUVCy80bBCpPnohx7+5D8dhV5Xn37j7Hjp0x6Nyll8Elrc9wXL6tob8r7ZnZQEAHMocUiBG6GDOI2bxPfj7+3OzSZ9IjZrvMWPFxc1KcyfSlZB6ylGwifd9x8gnkzvcjvsxbFIu9EuAVpUa9ydKRrOFkmYn59o++6Ds+FEuXr0aOL74kSD6IelxKRvP3L5sA5P+uLnJ+9T0qNY5FqdrrYUvwUrczBe4dUglgUlGrxTthSezm/w6LVmtQo/FrIZKv2/IdgcxTlKsdgzK1jqCa1QocOBiHa7co/pr/EjlzNzZkRr76RQ9Jeb7+C1/kKCi+L1VuPX4rMVv2Byo2CH+VX5/OKY0tlIuXdBKOZsY/a9miPkaMmIqZs0Ph4ccmEsUz1PZ8XaAiAVAe/b8H9O+B+fNnm9hF/1ZpHqq2Oi5c22wZWjLLxAwwXNu278vGmOtlRmZNKyMaYzKM0Hm0HfkSBX+yS/e5yjYLEhoZPte6wVkazrhyw1phDOCQcRlZB7rWm4w6ii1bNqLAt3+g4cij6Kv01mLTlNE0z6bRWnzqaqq4pucaAYyxC5kxwGxNkBsPDC+cMb1jZqM8eqU3xqwLJoDZh2V6gHloGWDOSDMZditjN8xha/zQzWEx7HoORMkaVpgwbBjcHGcjYPli7F7niuOhG3ElfCte3LqIVycZYPYoACMzMLzBJwFmi9CPcgm2MMXZHwx1jCnACIj5YIChG0vgNPncLYsyBxiOJVzHA5cOS5dT3jDl4UDw4k4LdnIsMKm9aGKpB5hMLJNF9kVkXhR48XeSDSqHNBEBeoYlY5mJ9DkD8l+BS4ZAo5SbZRlkGn5gWRlBjKvDpxj4Px6fAObfBBhnimgvHDCI+HUAw05kDDE6gOHdGC4jCzEGGLoDXN6fBYBRsjBGAKNhgDm7VwAM7xqZA4wU8hsDDC3eJwhgHhLA+Hihz/zlGO+7BbN37oNT/CmsUayULfWCcU2WvWDmRx3BlE27MdTFB52nzkWtNp1hXb8hVq10g49vMDbtOIDdsVckwBxT4erd/y3A9FryfvH+vwIw5k5kukzLoKxDSzqAqb3UJEBp1Oeg6OredZYSJA1/v/OYnRL86IS9XEKmq4VvMp2zVQQth9LQY4lWuJDFnkgTTfe4HImPG8NfbyP7ZJ3myARg/IGfStqLDMyQBecxj86lI8HKLApwHHxkoMOZA84g6AEmRPY94eyL5y4DwHDwvtFC9oXnDvd4YRFwzAmtEMWz61i8JeG+YpUsXMZSXultkC8agcullAe4nHJPZFWuX72Lm9fv48b1ewQs9/D8+VO8evkcL188xwv6/uGDx3h4/7GAGH7s2dMn4rn8e7dvPsGjJxpsCY1Ei5ayvKnf4HGinOzUpbeihI3tmxOV5pk6iIlTIGafgJhURJ9QIEbpEcPHwde4R8x2g6ifj6NjoDy2MymGmk3HuueMoxSYF8NXXxdB81FJ6LiItUUquO5UiUxMvQmy3KgBfa1OQfdUupZmzxyCoqWHwKrPWxGMc1NVqx6pqNbqLOxpDttxgN6NgvUuWlh3VhPEpMG2s8zE2HYERs54h9qsLWn5Gtb0tUajGwRQpZErt3Qg+6ZgHiynE33r9j1s3uSDatWqI++3U1C5zmWUqeSPgoVsUdPmIr7KXRwF6PuqdRJlk8ui3WBV/5HI0pgH6QwXhYu0RrnKwfjxJ1MDAj8/D1SrWhLrvKPwV+l6JlkYk4aqNTYif2Fb/b+LFfsRCxfMQfsea00NCnIXw49/9oZVl5fC9IChJVOIGWjqGvhekBlspJcZljUXM51exnbkM3zza2P8VmsOKrYNRr7va8hj/msDFPy5Ab7RjV8aoVTDdbSevYbdZBqTXqMFrXet50MYePBXBpfOdLupOyCewOUXbA7ZgpaTzqPrUpnNHuwss91cqshZ8LM3UkX2ha9rzpovVbKq5gAjsqhGfWAYYsz7wPSdv0IPMNxQ2f3ULaV8LAOAOXxe9CObuiWC7kG+6DpzIWw698YfVWpg3uSJWDt/DjascEKkrweSd2zGtajteHn7El6dOohXfP/TZWAOmpWRxW8R908JMJsIYPwMABPlYQCYCOMSMlr4dizJGGCCaIE9TAcncZt0JOV4IDOAcaefn6eDtWyohBch4Kexj26S6+gGNbVzlhpWasYSvIzgzEtDAS+a9cskvAyVmQWLYn1dXxeLWZe/qWvpVDdro6vt38vM9LDPuj4mKyJ/fSbG5lMM/Alg/g8ADC8qSwbJBcYYYFZkADC6LMx6M4DhnRm2Ut6aWQZmiSLkX21BB+MpAYYWWN4p0rL48EQ4VLGBYidJAkyoHmCkkF8CzOukWKTeTUFixA70nuOEsXTzmLU9DkvijHvBmDmRcTNL7gVz6BwWcC8YunkMd/VHN4eFsO7YAxVrWWEl94Lx3oDg0HgCmMvYe+S5BJh7/wLA0CEZsTI9wPTOIPvSdeH7AYYH14DrNTAKwDTNKsAMMQKYj4QWE4ChaVWmwQaUtPVAkRKdKECpiw6DQ7Br3y0Urx+HSq1js2TZqq+Fn5G+Dp77hQxbrcGR8+9EJsY5VE0QoRK7srrsS8+sAAydp1p0oGQGZhz6zoxDrylxGL3itn6n1hhgONjh7AsH5cYAw9kXbu5oDDACXg5yCYoW95/I0rEoxTLZWLgvsi9Kvxc9vCh9XHQ6l4uXH+LCJeko9uD+IxoPce/uIwKSp3hJwPJKGXfvPCQwuY/btx4Q2NzD5Ut3xGBguUWP37/3UAIODQabm9fu4d1bik98NyF37twoV6EKHr0ATl96KfQ3nAni95REYHVUycboISbJOBOjFbvWW4x6xJiI+kPlsVu6WVpSsz31+FW30WXsbmFhzce/2cDdokcPnzcG8nV7VFhDEGM1UZaT8fy1o7lVpccr9BjihgXzpqFq+xOo3M0QkNv2l2VTQgPSQ4v69JgdfV+vO1CpwSGUt41CubrxqNYUQhRfrxPN1VrbkPPLH9LBQt68OdGwoR2CggIQHR2GsRN80aZHGv6q/hLWjV7j5+ITpetW8Un46XfZV6jIj51RzfqERfj4pfh0VK6VhHpNgKI/Dzf5Wc2a1TB37kz06tUeC1fcw4+/TcvAXW2UAC3jx/LR+/QNOo+atdJDU8EfG6NKsziZiembib1yfyOQMcu22malxGyIkVZmpFFDWvNNilHymrYZ/lZsTvBaZTXogQCaPIXK6sfX35ZFrq+LKpbYX+Cz7F/gi1z5UbalN+r024taveSo25++dtsmfu4wbRiW0rrcmm5P3MCWN4Q4A8MAM3Qlzz0t9p9JExlA3XXtZAFgdJnULe8BmD7zlhsBzCmsPXVTgEtmALNQBzBrJMDU7dgTJSpVw/xJk+C+wBEbVy1DtN86nArbgpt7d+Nx0j6k3ruCV4cj8fpQpCinlgCz3QxgNkH7kADmwGYjgNEJ+XUA42IBYJwsA8wGuv+n0Iff6ystlLk3nCWA4RhiCU2aY7QIBtFrLx4gN0s55mD3sSvHgTk0yWb0gHZG1/SlY8bZFwIZzZCG0Ay0g3aHJ7SBy2WjSs68cDA+uGl6cOmXSdaF4aV7BtDQ2QbqjtbvHx0+YOh+p4vtxwNNVrUyfbNiuywzVp9i4P8cYLzwaXz8yBRgltGd5+IhCTC8KBkDDJeQ8QickR5gQhzSA8wtWqwOBMiFcZdzxgDDOhgGmAhapIR/fbQpwOxPDzBvDkXINPqFRCQnHkCvWYuEgNJhm+wF43Is414wa0/flDeP2CRMD43GSPq9nnOXol63fiheoTKcl7uIXjCbtsYgLPoiog8/RUxSmnBdOnVFLUqBsgIwPuEanLxiGWDGK6JlnX2ysXVybwuZl8yyL+8DGM5SMMA0olOYcDJViPltdEHFyAycyAb/fXAx7i9hN4zeA02x+iM5QAFq2/WGt+diEZD8Xme+KCfhmvf3CfhZ52KpBp7tk9fuUmFZiEp8/qMXU9FpPh2bBfL4dDMT8OscyIYpO7KcCWM9Ep+X6XSuqtiPNgn8GnZdgSWhsuRJ3wNms8wk6AFGcS7ibIOfAjDBRhas25Qu9qevqXCWRrhSOqYDmP0mPV80IvsihftvBEDoMi8XUh7i1q2HeE6w8vzZUwEt/PX5s2cCWIz1LfoyMqVUzFQToyszu0tAcw/PnsjXeUpf1SoCuZp1UKBgIWwI3o3rd1NxJuWFMA+QfWfeibIy80wM6wP2ndIIiInicrJ4WX4jesREK6Vkir3yKl0pGS0bq+gaatbT2WC9W6oehq94iBEuEjZ7LJIQ4xWhxmr6XZspSiaOhd8UP+X9dSDq21XHzribWExLTlWGmN6GTANDDAftJao7o6xtKMrXi0D2zw2lW79XWI3abegzt3iEQt/LPjC585ZEwe8aInv2XCj8g8HBrGzZ0lixYjGu3XiEjVvfwNXrFexb0Xso2FFmQX4bicLftULOXN8JoX+5qjtErxg9YBSohd//XIiff5+C8lXCUbveQxT4xjYdLM2fPw21a1XE9p1JsGp8Dl/mKaH/eeEfWgkdjiWoyVekMcrWWgTnlctQp04ti8/5udwUkZXSHSMdzNiYa2L6GzYybIekB5kslZgNVrIyI4ygZkx60b/uMTulxMx48PpQd+hT/FpjBn6pNhnFbScLqMmw90+uotgakYi5QdKZkNcCY4DhOXXkfBpdtxqhv2JDCS4NNQcYcT1HWgYY1sAcuyQB5vAZDXo7LjMAzD4CmJM3xYaZJYBx15eQJZoAjHWHHnQPqoLVjnPguWg+Nq9ZibhAH5zdvRW34/fgydG9SH10A6+OROP1YWOA2SkhRgDM5gwAxic9wIQtk+6hOoDhf5v0gpmvAAxdcBfiaKEi0vOakDnALKQJdI7igPXzpH0y621ndQc20sGPoRPi0IvgpVt6gDHr+aIZVB9a1+nQHtkNrd8iCS+KXbA6Hbw0ztxhLCORPsMFZ0w6WP/7g/8Og9KHwkwPu6yVlWXFdnlgk08x8H88PgHMvwUw3DU3ihayBFrFXUYpGZhJHwcw7CnPzbG4y+9uihLDVihWyi5SRGgOMEIHs04CzMkoApgAsQizKNHQC8YYYMKFE9mbi8dw49wJ9HRYiJGufpixNRoLY45hddJlsQNmsZnlGdkLZtHe45i5fS9GrQtC7/nOaNB7MP6sWgsrlq+Gpyc3s4zEjsjziD70RGQu9p9R4+aDNEQmafWWsZYAhgNbvhEevZBGP9MIeNG5LTG8cPM+rvW3BDCWMi8i+5IJvGQFYOrQPcd9twpzfdWwNu/vMMw04LD5B4ethXp57vnSvMN4LJo3CgV/7wmbYfdQZ+AtEcSw0Jd3ZI1LUIwtVo37QRjDSxMKZo+nvEPnBVr0XaYVvV84W8Xi/a5K+VivJQZIHKxkXziY4XOgAxg+L1PoPDlQQFOxbn99QGTfyQlOZgCjq5dndy0WqHsqAQ/v2nLZFAftm+IMgQ/Pl+QrKly+rRJORlw6ptO+7DNyHjMI96VtMgv3ub+L0LukyGzK82dPRMaFgeWyTpivaFoycx3L1JHs4m2RreHXffHiBRITj2Hq1PGYO48OIP13PuUxzqY8w9nLL8R7YohhfQ5nYnTCfraBZk0Pl5Mx8Ecd0yI4Xn52vahf0cO4KdfMavo6xeUSvinym9JE9Hv8VrYhhi65jnHu8jyxbolhdLALZ6meo/n0J6jc8yAKFLNGvh8MQXr1Sr/BYc5MrKIAtFoP6ZBnP0QG6ByU5/iyCAr+0ACFf2kryqoK/dQNBfJmw7xFvuhN10il+mcMTUi//B4/l5wq7JdL19ysF9Hn/1aCyrAJl3HpKp03+rzL3DSoVGMMgUpBVLNNQYFCNsibrzIatgZq2l7C51/kNdLN/IaK1fbCuv4rWNV/iTr2zwXEFCrC0PMDfijaDyVKR2Hc5JOYO3cWho85gFmOW5Ht819RpkYwKlrFwqrZU5qfCShvFYmvC1RGrq+KCmASx69AOZltyZcNy5Y6wsqqTgYQM12Uk9Xp/hp1eryD3WCpH+KslTHIsDlCfVojrHq9hP0weQ1/UFbGkgHAMCN75lFGGZrRZtkao6yNyNBMlaMZrXE2Y++hZv94/FJrIv6wngargfGo3TseVbvHY7zzRYTQrafdHK0AX2OA4Wz3AJpPB8+mEUgTwKyTJit8bRsDDEM2X9M6gDEvITtyXoNbD9PEvI848hS95i6VAMNlzHRBsxOmuY2/oaGysokWzVUA4RJgZiyAVYfu+K18JayeOwfrFi/AFteV2LfBD+fCt+H2vkg8PZaAtMc38PpojB5gZBmZEcDs2yLKr7UPL+sBRh3rJ+6xeoARQv41fw9g1k00AMwaIwE/V3Gc5IudbkLz+8rysbm9aIGmRXEtxQ4MLTr9y9ROloX7gxtB6zGL3msgtKsnEbg0NJRBMcAY614yE+r3sMscXv4X4GI82usyMzqY+QB9DH+Wf6Cs7FMM/J8DjDc+jY8f6QBm+XAJMIvp8USKLiJ96DH62drxEmC8PxBgtlDkvIMWwV10t7h3RlooGwMM7/6YAIwXLa5KBubuWWhORBDArM8SwLy9dByvblxAj5kLMWy1F6ZvjsCCqEQClBRhY+lBsLLu/H0LvWAuiWZjs8LiMcZ7E/ouXo3GA0eidO26mDhxCtau9cOGTeHYEXEKkQceCfvhqGMa3H+air3J7wcYLo25eCsVi4K0okSBHcgsAQzXYrML1qAVUrTfY3HWhfsfAjA16R6zJykNw5ZrUHPI/wZgLAU1thTA1Keptj3yNL7JK92ZPs+Rm75+iV+rT0f5VsGo0eu8CFYs2Sfr9C/G5WMs9h3lqhH9Xrj3DfeAmeGrQdu58th0XWTo//I+gOHGopyBWUrntHH3NVI/8FU+9Ji8Bws3GQBmySYDwOgE/J5GO7bGACP0L/s58NGKBpCsf+EAKEbRvgh4MdK+yJ4vSvZFEe4Lt7GUhwQvD4WW5cY1WQ52NSXrwHIw+RIOnUzBYR6nUhCVeA5RSefF2Lo/md7nCRw4fgEnTl3BrRsPcfP6AzRp0gjOzssRGroZaWq6nB++w3l6LzzOpLxUIEaNI2flZ9BZLHN2Kf6kFlfvyT4xLOjnwYGgr5GoXwSKdKzHLE4Sx7p01daY7vkEE12fYrxrmiizHM1NLuk8DV4N1O68CQ0bN8fSZU4o+E1hfTD+za9N8H3pTvT918iepyxmOwVjWRBQts0V/GW7UQTmDDL5vq0pMxeffSbKjBgssmcnQG3YEdEUmM5dfi1doF+IAKZoiTFSt5I9h/idz7/Ij8q2Z1HNZgMmT9+EZPr8Bw+GoVOXUaKXzJd5ahHAVIBtUxVsGr9F+WphNI9+Mnrdz0TPGG5qWbveA1gJiHmAmjY3UMfuEcFNKqrWfY2AoEdwdqVjGL4e5WsGogK9drWGXOaYChuCI9t2BCAtX6BOq5eo3eI+CnxrL16/QBEbgrMOKPJDRSx1mo1q1aqa9mLJkRel6vihGV1flZseRqGf26Bs/WA6VnT9dbqLBnRLqE+3Bnu6Xss22IHSdsHI/0NdlLT2RM0u1wSI6LVxH5OVsWTPPCprfWbslIwNC/qbOEoxf4vZUgPTliC3Aa0JrrsZONJQj+Lrdo5yI0MHMMPouu+9iC3W0+ia1Yg+RLzJpAMYsSmh9HXikkcdwHA5qK4UdNdh6SL46HmqGcAEGQAm+aawSzbfQDMGmEUMMJuNAKZ9V1SsURsujnMJYBZiq9sa7A8OxIXInbiTEIWnx/cj7clNgpcovD4SpUDMbiOAUfrBGAMM3UszBpjlCsCs/3CA8bQAMFwyFkMHci9dfPN7yxhjVjc6aHQhx2+R4v2ZSvkYWyhbKh0T8DJHwItmdAtoBtjpwUWMQVmAFy4X65kBuHAGpMO/kHVpZ0WAYvXhv8cg1cU26/qYrJSVZdI75lMM/N+OTwDzTwIMi/h1WRhefA7vBKIp4l4xRAIML1DrJhmaWQqAmalYKc+SIv50ADNbLn57lN4w7wEYIeTnErIob2iO74b22nGo9wVBFRcsS8hoQU4PMHv0APP65kWMXOCEIc4emBq8B/Mij9DN4aK+F0y6ZpbcCyYpBUv2JYteMOP8QtDfyRXNh41DOZsGGDx4GFxdvSl42INt4ccRnnAPccfeUcCpEWUDsSeyBjDnbqTSDVEr4IWtYs0BZpQuMOMdweWWAeZ9mZesAkwtusdsp8B+9CoNag39dwEm0yCGAh9rmnYJyS9Rqlp/izvDv9d2RJOZhvIRYafKO7ATLTeyY83LtoNpmL1eLQKW+FMSYNooANNdOZZ8fC3ZJ7ONNcMkB8tT6Tw16uGOyvX6odD3pYTQuuu43Vi4Wbpl6SyUdQJ+491anQOZnwIwOuEvzxXOwhy9oBalVTsOGGVfjADmcDrtyzuDZXLKY9y8/VgPL1nJtBw+dRmxBC1eB0/B/ch5rKI5v/r4Vbgcu4LVYlyWI4m/pmAlQT3X7i+IPoI5O/cSyG1C+zFTMc15Lf4oXRb9+/dC7N5o3L0ny9jO0XtiiGHQ4vd89KyhTwyDWfhR/owaAW0CYvYaifojFVE/Hzc6ZhOXS51IuZod4RiYirl0nKfRUjXRQ54XPkej3LT4/rfa4nn1bOvAcdZYFCtVH2VaeQl73uY05wv+XF8/jyZMmoaxU1fJhpa/d0HFpuEoWLShhTn3GT7P9Tt+r7ELUx28MWhgF+TNm1fpF9IE1ZtcMcmgCAAg8M73jUFjwrbHs2dPR8DmR9hC86BmLQaJEqjZ4BWsGz+DXQvgu2I9TV6jwDd2qNtII8CFRx27xzSeCoDhf5et+gAbN7+Gk/MzABqcomO8adtLbNv9Cr1HvkTdlq9Rp8VrWLdRiWHTnnU8j5G/cB1UbpiEWq3pfX9ZGkW+zYcVy+ehRo3qBhe0nAVR7K9R+LHUAAKdlibvK0/BcvR4X/xQcgC+/6NXuuP1R63VqD9Mm6kz4d8Cmff0mTF3I9SZeXAmtgHdojrMg9jMGLZaKzY0+N+8DugApp8Ti/U1iD6mInDRYqpS4jvfKAPDxhxiU2K3kSFHrCnAMKA/eCYBJpwBZo4TRntuFI0pneJPEsDcgMeZuwJivMzLmE8RwBw6JzIw07dEKC5kCwlguhPA1BEA47VkEbZ5rsXBzRtwKWoX7h6IxpPDsXh34zxSU5Lx6nCEKcDQeHdgmwFgHhDAHNySHmCiPAxWyrtWZAIwCz4OYOi+LSDGsaeMMRwIYHbQTS+ODu6EtsJKWfZ+MQIYFu6PaQPtkEb0unMpNtgAzSiClxFNZRd5HbwMafp+p7FemTiMCa1LXZkJsZghsYKqbZ0PH21otKpNX2vLf7er83ElZl1s/lmQ6dvgE8B8AphPAKN3IhNWyjOlkD94loQVBpgt9O9jWyXAbJphBDCn5dcsAIzIwsT4QfvosnBPMQcYXpwNALObFu8IIWZ8d+sCVnquw6Clbpi8IQyO4Yew/OB5cQPRN7M0tlKmGwoHcdxsbM6eA5iwfhsFte5oPXoKKjVohi7duReMF/wDw7B1VxIiEu4gNukNBZ3qdADj/x6AWRKslQ5LFjIwHJQZA0xvM4DJSuali1ImlRHANP8fA8z7AhRrCnTaT9Zi534Nmk/QolrP88JdKG+RCvg859dKY7u1qDvsJqp1O4HqPU6iATcxnGrajbupUfaFm3TuPZmKHYfScOBsKu48fovkK6l6+2Td8exnQf+iAxjOvkylab+IzmOJCi1k8PpdCfxW2l66Y/kbykyMAYbPuatRuQmXj+kARtgnxxvsk289lHOHsxO67IvQvijifWPnMV3Pl7Mpz3H24hPcuP0Ez58/w42r9zLMuhw5fQU7E8/D98g5rCMwWZN8De5n78CTe1FceQqf6y/gy+Pac/hcfQYfesz7yhN4X34Mb3oO7xTz9cIufQz4Kw6fx9L9p7B47zHR22LISk9Yte2IwSNGiBKzS5fv49SFx0i5zf1i6L2f0YjPwBDDWRgGNM408U61DmI4CNRBjBD175LmB24736FtP2m1XdGqB5bvkJoxtrDmjFjPmadQ8Ls/TALpCUsT6di+RJfl3Nj0BYpVGmwI0HMVwuc5vsKYUf0wYsRQA6jkyItvf+uMXypNx1f5/tQ/v7R1EAXtE0RGkEEtNDQUNauXQq4iY1C3C10/zS/ip5ITMtZcZKuEtr1fYGOoCh7+qVjlEoRWLWxQq95mVLdPRT0CmEJFmpnqXPJXR02b6wQsT/QQU7veff331es+QIee7xC25w1adCRYPP8G0+c/R89hzxEW+Qpuvm9QpcFr4Zxm1fotjTew6wwUr7AcFertRd1Or1G69kb6W7nx/Y9lsGXzehQsmD+Tz6CUzuUulvnPv/qOjmFbkdGytWSz/jHlZZZMAEZYzsYYl5TWV9YFXgdqjeHrXYulW9SIOp6K9nMVS2UzgOm5kDcUVAg7pBIZ8Jk+pgCj07YxwOh6OvFGlXkGxhhg9igAM1JpZMlGMuyE6XHmjsUsDGtgVh6+oPSBicaItQHoQb9v06UPfi9XCWvmzYW302JsJ4A5tGUjUqJ3C4B5fDAGby4mQ/XgqnAiMy8jMwGYx9egTthkAjBSyO/5YQATmkWA4dIx1r2cjDWUpC/sR98TjZ6ihXDhYJF90QPMZLPSMYIX7TpHmXlheBneBJqRLYzgpZmwBdYH45xh+BB75Iy0LgwtbRT4aP0PDnq9j8rKMGBlOSNT74Mh5lMM/B8DTH7636fx8SNDgOHFRgCMf+YAo8vCCICZI7MwrHuJdZUAw/aM2+ZJcLl7RtHALJdf+WfGACMgRgcwPlDHBUL74JIeYFjInx5gwhSAicTLhDABMKu8fDBg8SpMCtiOubv2Y9l+XS+YWxn2guFmY47hBzFxw04MdvZE+wkzUa1pa3Tt0RerVnnAN2AHQnYexe64m4hJfC0A5u5jmYnhGxkDDFtsfijAGDew1AEMi8uNwaV7FjMvPDo4WgYYvnmzC9e/DTAfsttauScdt+g0THVVo8YQQ4aF+zwUKGYjd8tLtMNXBQzB6m81HfCHrROshl1Do1lS/8KfiUX8DGjhSWm4cu8t1oapKNhQISBGBd8oFRYEacSxeC/AuMhd/qb9AtCoxwoU+uEvFKaAbzbb+/rJQJqzaAwwC5QeMEs3mzW9M29gGSsBhq2EOfty5IIaF29J7Yu+cSVnX07K7MtBE+1LGk5eeotTF1/h4tXnePj4JZ49e6ZkXsyh5TI2H7sIr+SrcD1zE54XaZ4TlPhefw7/m68QcOctNhA8BD9UIeSpBtteaLD1Gc3fJ8p4rJbjkRqbH6iw4fYb+F17Bq9Lj0SppdvJGyJLs+zgWSyMPYa5e/ZjSvAuzAzYipC9CbhA78HTJxSR8Zdw4YYWySlsES0/E8MZf07+zAxu7OIXnqgRAMPHxl/X5DJMAqAvHbMSZWzwdf4iGLPkKBZRMDmbG4fS1/6zT4m5ULxCS+TMJUHXdvAJONGx33FUjabjUvB9hcH4udpw/FxjFKp0PYg838qyqYH9e2Kl80LUqllJWhsX74bGFG9VaZUs5xsBTYWGm/FTmfGGkrRvCmLalGFY4hyG9sO1qN6W5m9nZAgxhb5vSpBD112vV/DfpMZyZx8smD8Gq90i0bzLW1Sp9w5/lvcW4n7j3/u1xBzYNIQeWmrZ3jVkZOxfoPhfG3D23HWMnKjC7MUazF36FuXqvoBtG4KVtm9gzT1r9AAjR922Kth2UKNKoyP4scRQ/Fl9GYr8ORcjhnVEr55t3wswBYs1xZd5f0/3OOuHCv3USg+IlVseEmVmQvDf7/0gY/MxWZlhlvvLGJeU1lMMHdhmO2R/Gk5fe4eAWBVBh0q41ZkDTK9FnE1REYSoRBacIVkHMOwuuHSTAWD4uuZyR3OAYR0MlxIzwIj+TSc16DV7CYav8cPM0Bi9kUxGAONxVuoweXPAYXssRnluQK95y2HfcyCKV6omAMZn6RLsWOeOQ1uDkRIbjnsHY/H4UCzeXD4F1b3LeHUgXJSRsaGNCcAIHcxmqK8cg+bMXqhj/CXAiHusMcC4ZQ1g2IksYJIEmIQNpgDjPsEAMMtpMgTQ71ygAzSvt2xmOa8PvZ47LdIsAu0sBPwmAMPCfc6+DGkMrftsQ9nY8Kb0tSV9NZSOpbNMNm9K+aFC/fay7MsEOppXp1Ht40eLGhZhRt22zofDjE70/09kY4wg5lMM/N+OTwDzbwNMFC02yz8QYLZRFB1MP0+haC2Jorqt9PgeihBvJStuJ8sVK2VdFsbNFGB4d0gHMJyB2bfRFGCEDmabPlWuB5j9uwTABAZtRL8FKzDBL0TUILMLjOuJa3qAMe0Fc4/g5hoFZWcwP/IIJlNANmS1NzpNnoOarTrCyq4+Vq50h5dfKIK3H8KuvdcIYF4hKkn1twGGsy/jjQCGNRhc0qQDGHbL6row6/DyjwDMSDOdyt/QuGQ27OjvlusCbCKAcfBSo9ogQzDCIFOpQywFSd9YDKoK/FQb9ac+EgDTWNG/CIBxYIBJFc0rK9DfcN8lrXZHumqw91SaODZchqe3T15u0L/oAGbUGgixeK7chr/dckCAzLwEyCaLxgCzKMhgoWwOMLoGlhv2Svct0Zmexu1HHOho9AATq7NOPmWWfTmvRvKFVBqvCA5e4MnTF3jw8CluXL9rUja28+hZrD1yDmsIMLxSHsHvxksJK/cZVtTYwrDykv7eWy3o0CBeQ2ChBRJBoAT5/QEa++nxfcqIU9N7S6PL9LUW2+n3N99PxYZbL+F7+bHIzKxKuoylB84I+/HZuxMwNXg3hrn4oP/EKWjcoj0i4i5iX+JDnLysxcHT9FmuABTD4chlem2CmgQad5/T3zhO52nbE3GMODDU6WF86FqqYiWbiDbpugDuBDTTPZ9hkttjlKzUWrENtsZXXxdGJfvx6L/0ubDHddygRuhBLYZQPNaGznVLuiaa0DzJmUdnhZwLvfoOwrIVy2FbtzJyFWmJxjTfqrY9LbRX3xRrjnr9tajR/iz+rOVuCOS/LYd59JobCYzbDVOhYkugWrPryvsYiS9z/ywD+5yFUKneYdi0VqFW0zcoW1eN9l1XY5XzFKxdl4Cdkanw8HuHOo3p81mr8H3R7gYh/W+TUbdBqhDxC4CxuUMQI7MwlWo+w2zHWKxxmQgvrwB8821ThEdfhG3LR6jR8Basmr9CnWZPCGDewKrVGz3AWLdJhQ0DTP0TqN7sMprQUl+s1BTx95y9rmGa404ULeuJ7F8UwBc58+vHl1//jDL1ttIIRs6v5LH7/Is8+p9n/yI38hWpYwQ03+KHkr1g3fOlzMRYAhmznjIf5WA2NGOAqUVr1/h1arrWU4UL4WBa37gX1Ig1WoQdScOQVVq9lboOYHpQjB1IF0Vkokpc/8Il0k+6kOl6wXBzWgYYnbOguKZj5TWt6+cUfUyLu09SRcmkBJjFGLrKG9O3RGJhTJK4XtxP30l3/zHWYS5hHeaOOIzxDkbvBSvRsB8DZ23MmzKZAMYJ29d5EMBsIoDZg3uH9uLJkTi8OLYPaXev4O25o3gl4EUHMIaGlu/iN0GVuAfah5dEXzX1Xl0WxghgeGQKMIoGhnu8xXoQmPCiNleWkusAhmME4UBGJ2XVKFpgdlEcsFRmX5bQyZvdnWICWnWWjxHgote/CIDpKLMvnHlZNQXa/TtkzxcL8CIbVmZQOibgJYPgnkuyMgAEUfbFgNGoIlT1y8mv/VpCNbAtjTYfPga1g6p7I3qtslA1KK+MClC1qmWWmamTcQmbJcjqbPNhjTDfAzGfYuBPAPN/G2AifSXA8M5KlgGGxpYZEmCOUnQXyg0uaQE8ugW4wg0wFpkBjKspwOicyGih1d5IhvrYHqj2bsgUYFjI/2r/bry7m4LwndvQ23EpxnlvEjcE414wnufupGtmyTvLy7kXDNtYbg7HMFc/dJ0xH1btu8GmQVPZC8Y3BEF0t9oVewUxR1/qAYbr+j8IYHxlEMx2nZPMLJSHKP1fODvQbdGHgcvHAkztYel7MXwIwHxUbTs7QdF0azRSiyCKkgctTQ9S7EBWpfNeCowKWdj9LYjSzd3RjO6nTR0kuDDEcLZqT2KaEOwPc9Eg+niqOB4t6bNvO6QioFGj3ZyM9S88xlCQOpbOSZX6w/DDr9VkeU+Boqhg3Z+Cm6dw8M8EYEIN+hdjAb+u/wsHPSdSVLh4Kw1hh2Tfl2ij8rEDRtbJiUr25fj5dzh7+RWePHspSscuXZKaFxbgbzp6AetOXBU6Li4DW3/rNYLuq0RWZRfBCgNIHMHIQRr0p3CS3cNoEEPgJo1bNK7TuKo8doHGORoUg4Hekvidw5BAE80w80qL0MdqBHFm5vITPcgsSTgNx8jDmLk9BhPXb8Pg5e5o3rMfvvzqa6xcG4YbT1XwC0nGsrURcKKxaE04fHfcxsY957Fq1TLMX7kdWw6aivq9I+j4et0iqPgCNesPQJ9J20Q25svcBU3mwrfFKmC48xOM9ZR2uN3o3LJmZv+Zd3DZoRZ6GJ4bP5TpiN+t58JmxENU7JmCP2pPwZxpfdGswwSUbXcB9Uep8EvlmeI1a3V5LATr7MhV6KdGInAXmZg/nDCQJX50TufSPKne4oK0Uq6zneZIJUVP8g2qNjgDe26M2eodDRXKW53Cb78WxbiJa+BLc2Xw2ONYtfYCJtNc/OHnxfrPwvbKFavHw7r+a1E+VsvmtgQYu0eoVOsFlq88g2LFvsGkSSPRqGFNtGjRAnMdF9LvFkXR34egVGUfNOpC1097Gh0h+tjYtGMtzDuhibHpQNdrFw1KVl+HUrW3oCY9x4MC9CV07Mo3eoha7QicOtLo8BB1Oj8VrmT1CThy5y8l3t+ftT1Qt/cTOi6P8V2J9HqYErXWot4AtaGHTN8MbJh1PaU+JiszWNlkGZMeYmxHc58XLXot06IqPcdjtwort6lFORk3P11D84HXws4KwAwU/Z+02HYgDX6RaoxZYwowC40AxkW5tkUGxqgslEtCdxySZWRsq8+6ttjjGgxb7Iohzp6Ytikc86OOYuXRS3T/uS0BJp2RzF2hPXOKT8bssASM9dmCvotd0GTQKPxV2wYThg+zADBxeJy4D88ORYteMO+unFQaWkYoZdVGDS0ZYI5FQnvvvHQh2xuQRYChBTJsqQIwiyTAcHk439MZYLzHyvt/OoDhDAzdWOjeDRe62Sylk7aQTvoaes5ROoBLKb5w6CEBRjSv7GgoHxvVCto9/tD6zIdmQD2Cl1ayhCwj4b5xrxfR28UuA6G+5XIxdTsCl5Y1obIj0LAvC/WcUVA7zYDa2QHamG3Qxu2Gdl+Y5RG3M+MRvQua7f5QL5gM9bLpNGZCvWQKVM2qQlXvL/G3VPZloGpaxVBixu8nqzDTJYuuZdwEs1fG/WI+xcD/OcD44NP4+JElgOESMl6YOEXMCxV7vmcGMKFzTAFmKz9Gi9+hjbKhpQWAMehgjACGhfxJO6G5fxGqmPVGvWBCJMDohfwSYERDy7NHcPxwPHrPXoIxHhtFL5jFsSeUXjCWrZT5ca7x552y6VujMMJ9vahBtu3aB5WtbQlg1sCTYGgDkcrO6BTEHHmBSAqUGWDikv8ewHAJGZcucPaFg2kOwvos+TiA6bQAotY7M4DhYK7O+L8PMLZ/A154VO0NzPNSI4Ci7PJ9pRDXfGeVS8mqdt6PX6pNsZiJKUMQ02aBdB1qTp+tN91rD1/UiqCVncj2n0kVn5kF/DP9NZjuo0XXBYbyMYsAw/1f3Om8uL9G8fKmOoWek/diXrAEGG52lxnAcDmUsWMR79buOKTF1btpIvvCAQ8DTIyReF/XuPLoGZl9OX4+FadT3uDxs9e4fuuZEMtzxmUzgYvPmVtYd+mh0LEE3n2HTY/U2P5KIzIsDCw6WLmiwMo9Gg9o3FfA5YrycwYW+pOgtyEyMgwsFJMhQZeNUcvBGZlY+ndUqgSZrQ9V2HDjFbwvPsSa5OtYfoiuH9bH7NqHqZv2YKzXJnSfPhffFf0Z3foMQwEjlzBR/lWyIgoV+QWFCubGnqhY7D0trx+dqN83iq6hza+Q68u86c573ZaT0LzXYuT7RmY9iv1pg2ErHmLcOgq4ewWj3bQ7Ikj1jlCJILYxzYdWc6XdLs8NztZ9X2EiCuT7EgscR6PftCMi+P2p6gLxelY9XsCWlj/rPtKtrGz9XaJPzNffVEDhPyagRr1xmDtnCpasikWOHDnwZX5rAhcDaLOFMZeX1Wp6DzZt6Rpr+pAez44vv66CkWPmwd3rKGbPGoZlyxehV5+5Jp+tfNVIApg3onysTj1FyG//DHZNgIKFe0h76OpVsWiRI0qV+gMLFsxA6b+Ky8zkt/Xw858TULTEaDn+GIPy1lEELxoBMdZtU2HdPhU2DDYEWLXbq1C9jRquAWlYTHO+Wht6vBtdez3lsO0F1O2einzf1sbvlRehdqf7aEBAU597N3V5Ssckl+l7b7wX9QYpvXb6GBqIZggyGWRkbLLSR8ZSFmas7HFlS7emWvT9loQ0OG1Ww26yXAeTLqWi5xK5TjLA9KUxP0CDxAupBBtyPZ6qAIzOYVCngeHsqg5ghDV6lCnAcBnZictq3H4kAWby6kACeQ9MCdqNeQT3Kw5fgJvoRZYeYBhqXDijue8k5uw6gPF+W9F/qTSSKWtTH4N69ZIA4+WJgwQwl2IjcFcATAKeHY5F6v2reJdywkgHE54OYNKORUBz7wLdR/3TZWC0AmDcZH+22ycVgHGSGRhLAHM4SAKM7wTLAONMJ2gnvWbCFulqyuVjc2hiHaIbYwh3CCZyntVLQIwJwAxvCu3ikdAmx4qGlZoxrZTsS3Oj0jFj4b6Z61gPO8slYx3NNCVtCRZaVYeK9S6cEeneEJpQH2h2bIBmkwc0/muh8V1FUEE/b1QJqiZVLY9GlTMetgQo/dtAE0jxzAY3GvSawe4ENevpbwXQ3+IRDPWUgRJqGKKaVJYw09Yq6/qYrGZkelnOxnyKgf/b8Qlg/tcAw1kYL10WRnEiWz/DIOLf5ECREUUhu2kBvBhnBDDzaAGjhe/6UQKYhVIDYwlgIjygTdgI7bUkqCPo4j+2C5q7598DMIoTGZeRHYrEzcvnRDPLUW7+mBEaI+r1M+8FIxuJLaIAbIZSg9x73nIKhgbijyrV4bzCBR5eGxGwOQ47Ii8i6tAzRB5NzRLA8A4ei0HPKwAjhMgKwEx0lwGzDmCEK84yeXP9UIBh8X57R4jsw/sAxmqCAjArPw5g6v0DoxoFObM9JMBUHpCBy9AoKdi3GnhPWN2WrO+KCm12iAyMsLH9LDsKFK2C/D9UFWON9w44+D8XwSqL+Cev06DDfGmdzJmYLvMlHIryMSP7ZHOA4QzM6JWv0WX8XgyYexTN+njJUqHfa2Cq5xvMDZDN7hYoze6WbTHdpc0IYA6cVRPApGJrguyPIsrHlN4vCWbWyUnnVDiV8g6Pn77GtVvPce7SE+xMugCvk1fhSXOWy8RYz8JaFi4N40xLolYCyQ0aj2g8Vb7eUx67ROO0klnhkrG9BCUxaTK7wmAS8Y7hhI7dMzW2PaXxRI3QxyoaXEZGMckzGs+VrzRCH2kQfOedzMacviWcy5woCJsXeQjTQyIxzjcEA5a4oqyVoTFjzpw5KeieQ+fOEPgWLpQfB48cQSRB3Ob9codbQowa/cb74PPPc8C+9URkz/45WvRyggsdWxcKIms3GYNvFDF/gSJ/4offq4jvu0y9iEF0PXWax+U+KnjuUaHJdCVTx4Me/6X6WPHcr3NlgycFjPHnuCTMU5SY/fjXQNEHxUZp6Mjfl6m/NR1ItaCAY8b0UahYoaT49/e/D0Ql+/3IkVOWH5az2iMyIDZtVShRboX+9xo0sMaE8QNRvlxJTJqyDAMGTsbPfwShQvVYRcj/SFgpV7e6iF+LO+DrvBWQN18VfJHDAEmrVy9HwYIFMHfuTHTq1C5DDQs7jNVochX2XWVGpm47FazbEch0kIMhplobDdwCUrHITYUqLeg5nbSw6apFPYox7ejz/1phOmwJaGq0u4qvC1VD8apOqNXhbrq/VbzGKoIUlQA/Pm66kS4j0zcDkPkQwf9Iy25k9nRrqku3prHuGgEwrWdL9zFeB9mJTDS0XWgAGMf1Ghw5n4oRq+V6bAlgeHNi1VaDOQdf2+YZmJ2HZAaGe4NFJWowz2sHBi1dqxjJHMSyQ+fgepKNZO5YABhpJLOMFoG5uw8KI5kBy93RatQkVKjfBIN694EXAcy2dR4CYC7GGAHMkb14d+si3l09LRtaCh2MGcDs24y041HpASZaBzCKE9k/BTBL6WSe5rSzs2xkybGEP110R+ngzR+gwEtPQ/8X7gUzvi19JchhxzGnUYbSMbPsi0nPl74NMncbs6R1aVWDgn762ZTB9NlDoI2PhDZ2G9TzxkHtMFKCSZ0/obL+i76vBlXT6h83mtWAqiEBiXVJGqXkV/tyUE8bDPXcsVDPGQ315MECmLQxFOP4r4Z6aCf6nQpQNa6sdzTLUlkZf86sNMS0ADGfYuBPAPMJYBhg2IlsE0XJwfT9bYrKImjxurg3Y4DhxZKF/ekAhsaBTVK8TzDDAMP9YHjhTcsKwNAi/u7BNfRwWIgRLj6iBplLw1bpesGctdwLhlP8i+OOw2GnrEHuu3AVGvcfjr9qWmH2rHlw91wP/6BohIafQ+TBJ4hMNADMVjOA4Xpp3rHjG99SJQNz6XYq5gdq9W5KOoAZ62YAGF0Dy16LPz4DwyJVHu3NSsna0Klp4WDIwIQfS8OwlRY0MBaE/Lb/QMblowCGAxKadrX6XkapBh4iI9OMPtdv1tMsBmv+PstRpU5zeu0knLlLkELHVACMkfuYpfKx4Qq8cCmfrv8Ln5vpXEpCcNJv1gl9DxgWki/bTmMbwQt3jg82dSDjOnmdgJ93aUXTO6V5453HqYhI0uq1L8I+2cg6+aDOOplA59SlVDx48lbAS8ih8/Cg+el+9i58rj1HIEFDyDMNwtO0OKCR5V5cAnZXgZbHNG7TSKFxlsZxJbMSz7qWtxSTPCfofpiKjbdeIfDGCwRcf46Aa8/gf/UpjSdC5yLGlSfiMf75hpuv6PmvxeASsk1332HL/TRsfagR3/Nz2KJ8zfGrWH7gDOZHHRGOSrybPGyVN5rRtZQ7bz4BLlu3bkSuXDkEmJSvXFcc2x3hCdix9ywWeZ3DbvpAAUo52YZ9dB4nBWH4rHD0GO0venosp2PtTJDYf2YkqtcfaTIHfvy9NoYseyrOKWfaGGJ8I9V6iGE3vlb0WMX2m/F96V4oVKIbKrSNxlCaK9sSNCj6c1lkz1sRDcYqgbUScAuIabBNiNf1Wqwf26BzL0es9/dCy2aVUOCn8WhEsVvJqt4SjgpURN22Wti2B6o3uoAv8/xmeJ+/NEXApofo3u8IRo1ZBof5alSrS9emXRpsGmpRpuIWgr0i7xXZr169DE2bNsr0OT/9OQmlqvngzyrrUKfVc9RtrzWFmHZpqNZWDZf1EmKqtiB4oViSS8lK1vZGpcbhKGXlR+fuC/1rVml+DEV+62JqXvBza1j1fCUahRoDjC4jk6XSsqxCzNAMAGYcvW9a32YFqoWI32qs3MAR699MUxF/n8Us1tcg6WKq2Dzia55LyPQlohtNr29uUOuubE74Gwn5dTqY/ac1uPGAm1mqMXfddgxcsgYT10sjmaX7z4hM5VoLVv6eynXDZjPz9hzGpMCdGOTsibYTZqBq05bo1rULAcwShHq6I2FzEC5ER+DOwTg8OkoAc2w/XiTtg+rJLbxJTlAyMBGmDS25meWJaFnJEMXa0gCDkD/ayxRg7tGKEe/78QCzhg64E10Ex2kBDKUb26L+sgcMw0wSHbgpHejg9lUARtG/TO0M7UB7eg+B0AavhKa/jYSXdNkXs54vvY0AxjxY72gBXppVFmVamk2e0OzaIvUtXepD1bWBzLQQYAhoYfj4t0b9ClILwxobhpX2dWnYEECNhyZmh8jWqEd1g8qGoKdFdahFaVkWy8rel42x4FL2KQb+rwGmiC8+jY8fcOwnu+P+IwBD0UEQfX8jkSLkFVkDmPDVFgAmWNbrmgEMZ2AYYgzNLLcrOpgwPcC8OhKFdw+voefMBRSUeIpeMCzOdz6SSS8YCgy5L8YSrkHelYCxvlvQz2kNmg0Zg7J17dF/wBCsdfeH/8bd2Lr7DCL2P0JM0jvcefSWgk+N6MjM7lIcrHLgyjt1vBvPu/J88+Myo7DDagpcVaJ8jCFm6jop4p9gQQPDQfbHamCMMzId5xsAhjMwwkqZIMZ+CgXqHhoKEtNQn06r7Sizrtcj/zlQ+bsAU09pVNdgokHgX7P/WZRtvR6VOq1HkRJNRBPC7Nmzw9fXAz8UyYuuvUdg7lJPtJv1DD1pmvWh0U8Z/Zdbbl4p+r+4SqCc4C6DGdHULgDoPe2A3M3O8SXK1uiECnW6oUz1dug83A8uO5USE6WBpccu2V2eswgMtNzvhLUvSZfUOH1NJUpNuCeKDl7SZV/OaZB4Jg037r1F8vU7cGEHvdO3hPXx+ltvRKkY61u4xOuUomHhLMszpUTsmgIt9CcQp6JL6w1nS9QEG++ECJ+BxIetlC89tNgV3NLwvvRAPJ9/z/eyAWo23niJYIaZe+8QfOcNAq+/gA89zy35GlYQjS2IPip0MRP8twlHph4Oi9GoQ0+sdXNG7jy5UeSHn7HELVIc2xW+x3DyUgp69x0A+5YDsZGALzBOMUOg62odHVN3+n41He8Za66iun1vAZSipKrBCHSbsB1thm3H0GXPMY7isdF0Hgc5y2uJyyp9IlXw3K0W5WTN2PiBgtrGs6XWqh7Nr6o0B/vSdePuFYTvvi+KorW8YTNUBdsBMtCuq5STscifG1jysO76Fr9WWy/ew0qvS3BwOg/7XhoCgJv4umAl5PryR1i1lq5grD+pWv8svspTQjw/d3571LAPx5w54+DsPIdAxA39B6/HHyX74+fiq1H4uzYWYSR79pwEEjnw7Y89kSPnd6hUqSIWLZqDvHm/En2K3gc8VRqchG1H+jztNXqAERDTUS0gxjUwFYtpTarU/BnyfSszZ9m/yCP6wRi/TuGfWqN4tRX4pmgT/WMVmx0STULN4eW9IPOx9stmWhgdxNSmMX29BBjr8TLzzOtf2zlyY4fXRt7MYDOPYSu1CDuURmu2Wmwk8brMG0zc54mzrLoSUdGkVrFI121QBCibEwwwnIHh+wCXiJ69noZlAXEYuGg1JhDAzw7bJ2z6XU7odJjpnTDZZIbBf0HkUXHPGubii87T5qNOuy6wadAYHosWIcRjLeKCg3AuOhy3zQHm2R28PpFg1NByj1FDyxCk0j1TfT0Z6pPR0ols73oTgBENLffQAUiiD3kpQdG/KBoYYyeyLQ5GAEOLcsAMGQdwTKBzIVs2yBRgFtBJD6GL8SjR3/TOBDB9TAFmXCtolwynhXA7wUw32e9FZF9ammZfjAHGvOeLPlC3TQ8v3IeF4EWzdgHFFhFQTx0ElW1J6TLWsoZ0C2teM+sQws+tTwBSryyNchmMsvI5Gb1ui5qyXIxLx3hw1qVpFWicZ0Ozg87NzgCoejcXECNgp10Wysq4VO59WRgzYf+nGPi/HZ8A5u8CzNy+MgPDg2tVBcAM/x8DzBpRgysBhr4e3Azt/YtQ73aF5sQegplzUEX6vB9gDim9YB7fhMPyVRi8fC2mbNwlesGsOHReiPX1vWAu3jepQWZ7WC5/4V4w49eHYsCytWg1chIq2jfBoMHD4bbWD36BYQgJO4bwhPuISXyLI+dVuH4/Vey+hexXRMhKPwvu3KwDGO4V4h2uoQA2TV+iwAHyxLUyWB5rZKM8SHEhY0F6t4Uye9D1b4AMQ0xbBWB4MMA0nSG71x88m4qmE/+/DzAmAcoo2aCu6QLpMNXc4TVKNNmAAX27YPSoYdJdabkjmje1Rf5fG6PpmENoMvwgmg4/hJZjEjGYYGXQivTNK3WZF2N44SzZ3A10PmYcSBcIFv29KmZ73sDKbRJe+HyLGnmj7AuDCwPM1v1S+xJ/UiMCHWGdfFyBFyPtC5eOHT2jwoVrqYg4exVepyjYuSRdxTbeV2HHKw32amRG5YpRmdhdJdvCmZiDWnr9d3SJPWGNygv4XXnywcDyXqChIWCGXnv9tef0d16Kocvk+KQ8xFq61lYclM35HLbvFZbmI1zXo9fcZVjmuR6B25IRtOcsBo5aKI6n64azGOvgiZHDesHWujrKVG2OjXtfY0OcocklB5CraCwMeI0JyxNRoPDPoj/PwDkJGLroIgY4XsIET2nE0H7sIdlTyVk6z/E14BXBEKNCo6lSB9OIG6RONrhY1RxGwXKLKXB0GILmLduhdu8bsBqkBNVKsF2z8z1Ua39NDLv+avxZ01UK3K0isMr3MRKSUjGQrrFv/1giHv8y9y+oaLsPtiygp1HF7jjyF7YyNIrM8zkaNrTH3LkTsHDBSPj4LEOpUiya/8K030quIihdMRC16l1FTdsUfP9THyH6559tDVmPGjZLUPjHbu/v60JQ9WPxoQQxatjQsO7wTkJMZzVqdSCIaaPGWlqv5q9+bFaKVkDogExhKpdJRqpEtZVCH5MZwGQ5GzPAssg/nRbGgpi/Bt3C5myQAFN9lMw889rHmRjezOmkZGXFRhF9v57gNjxRJdYE1sFwFob7wQidm3EWJtSQheE56R9pZKd8QOpg2CL89qN3cN6wFwMWrMR4ny16I5lVx68oVQCWjWT4HrUoOgkztkZjlHsgejouhV2P/qhqaw8PpyXY7O6GmI2BOBO5GzcPxOH+EQaYA3h+LAFp96/izblEAphoI4AJUyBmG96xCU7KUWiuHoM6yscIYHRlZO5yIzGaDsCDC1KjKgCGncicDE5kxgDjTzePQAVgWBer6wNjDDAcR6yik3KKnr+Svs7tYwow3MByfBtot9Lf3uoOTX9bg/bFGGAya1pprH0xdhpjkGleFerGFaBZt4TGUqj7t5awYGKXbAYZDSoalX6ZDSsatUtAPaI71HPGQz17tOXBPxveFapaJejvVc0AhGi0NHIlYz2O7V9QdSHImD0S2rhwaHydoR7TA6qGFbNmu8zlZO+zWf4EMJ8A5v8swHAWhoV3nPY9RKt19Pr/McCshWavv9TAHN0uLJQ1N05AnRgG1d4gApgtEmBomAOMEPLT4v322hmsXOeNgUtcMClwB+YSlMheMNeF3sXSDpjL8auiUZ/oBUO/M2iFB9qNm46qjVuiR5++WOPiCZ+Andi8MxER+24j6uhr7D+lwr3H70QNNNdCc000l73oASZElpEtDuaSAw2Op6SJ7AsHxp67NXAO0YgmluOUMjJdHxjOEPDuYE+jRpbcC6bbog/PzHRSAEang2GAEaU09O+4UwQwUywAzCilRON/ATARBDD9PwBglDIR7vXAXbdbOALVB92Fs3c4unVphZ+K/YglS+ajdOlSFgM4m85eGLlWsU5Wsi987BlgOBvGWbEpHvIc8U6sI03ZfjMOmrxG6SotsHyrGu50j16xRVonc1DD553Pv5+ifdkUJzt2J15UI+VOmgh0IhXti7Hz2GGl78vRsxocu/gCrvSA2+nb8L7yDAF33mHrcynOP6qVTmH3jMDloqJpiVdJcT1nWnRZln8KWDIbOpDhv8mwJAY3w7z4UOhinLlBX+wxCuLixbU4fI0/ejkuw+Rl6xBx+D4at5Qd6W0bsmXy5/j88+yYNnUMRoyZhLa952N99Dts3CcDRr6muJTHmcv19tB87uuS7vyWrtkLFWmyCFG5zSgMo/M6kM4xi7dbzYYAGBb2N1QgpgEtW/YT5PziLN9neSvjzxLFsGzpYqze8Ag2tBTW7CuzAlxGZjdQCbApLmOnshI1DO/hu5JT0YZeZ8seCobpdQv8NFE8XuSXnrBpr0bddlp9SVmpaoH4+c9x+Dq/hJkKlZpgrWcMwcuvBDNT9boa3fgqzx8o8ddS1Kl/Hw3asqC/gf5nIdti0I7e07fF+r0XYAyldoNh3e416gqIIYDpmCYgpnYHDWq2o9vCwiB06dxU//xfyk1H2Xo7kbdQFeT/tnaGr/tHdRfU6/d+iLGojemXQTYms0zM8PRrhPUIApQFGgTtS0PvZVpxroWZxxy5FnIZGQMMr7Gsi2Mb5e0HVWLziAGGNy94ndY1q+X1e6mihTHOwvBmFWdZ+ToP3S+zMFweev8pzdnIi+hDsM5GMjMJSNggZmVSiqKDSV/GLDRkR7gXzAnM3hmPsd6b0W/xajQZOBKl69jAae5sbFzjgsiA9TixJwzXFYB5mrQfzxL34dXZRFFGxht4r49Gi8bObG6j7wcTFwTVlSRoLtPzonxFiwJ1rL9oGM3GOfLeSxfLXlr07tFitGeVBJhdy00BJoRuIEeDJcAETJYGPn5mAOPUXwLMdleZgXGlC+ziIelE5tjXFGAmtYd2Lp345HhoR7cylI7xGNHCMsAYN63sVT/j0rEmFaGZzlqXLdC4OMpMhs71SzdaKPDCpWMNKxFAlIF6dC9ognxoeKQfGxWRfwj/nAAw1M/y4N/f6iueq+rSECr7ClITw3/DHGiMIYbtnDkzxO+TMzLLZlA8RHGQwwhp75ylTEzdLGdhPsXA/znA+OHT+PhhEWC4nGz9fLkIuU2Qvu4fBDAUUoXTwnch9sMBJpIWiN2u0J6OkeCycw00KYehuUILL8FUOoAROhgdwESILMzr5P0I2r4N/Rc6Y4L/VmFNuTThdIa9YGQzy2tYRtEkO8ZMDtqFIau80HHSbNRo2R4t23WAy2p3ePttRfD2I9gTdxPRR17hwGmVKCMLO6wVNzAGGBZ3ciDL5UTee7Ri944tOTfu1SD5cpqwTXbdzjCTSjdIrQiaGWC4jIzr9jkrMEApI+ux2BRi9M0tF8nRNYsAw7uObY3KyDgD05r+fehCqtiBZmCxG2MGMcONumD/WwDjSQCzhwCmX9YAxjgLU58b1vEuOk0/W5qSG+j+2K5tc/SbvBkrVzrpA6rPv8iJUlYj8Vn2zxXh/2doOmArJhOXT+AyPtYjEcdP8lIARoEX3oXlIGYBnb8+U2JlIFq0OPJ9UxTFfq+CstUao02fFfAMN21y56uUjumE+5ydu/EgFTEntNh1RJaO6ZzHEox0L1w6tvHAVaw7dQMeFx7A9/pLBD1QCYE+61zOKG5iTxRwYUH+MS4TS5MlYkG3XwndStYyLTT3ac6vO3sbntzw8vQNeNLf9Tx5HR40+Cv/ex07ndFzvM6bAr/lMrOHpkNvkCGb9EmIicOkAAVi5i3HEIelWOa2O10QXOTH33HzqRYtWrbET7+VR//xngg+IMvzuDTTWXH3W0FAM3DWAXQYvh71OztZDKi/L26Dej0C0GPhY3G9cCCrgxg7FnxPlDBsR3FX/fFA5Y7x+t/t0LY+PEOfoxtBcsUO51HwR3tUaZ0oIEa4bNHSWafHQxT4ob50QyszAVa9aE7214KYAiG7byJ/Plnm9t0v3WDd9rXoy2LV+p0Q9zfqBvz21zx8kaMAvv/dCVWrtSB46482dMEGBl1E9epNUbz0ThQsVFefbSlXbTtsm7/Ad8W60+/lF4+dOXMYO6KAvIWltTFnSn4pNQO585bUm13kyPUtcn75PcrUCsX3v0rQqdn8Hmw6wlBK1kkF6y4EMARYf5RugqDAZfjyq6+U49gPtj1eoXLTo6jV4Q7K2e9ClWZHxb9z5CqEb3/thEpNI1ChUZxwL7NhB7Ne/2A2ZlAmEGNhjShPvxe4Nw1OIQSOE+TGTatZhiwMzwVeXzs5chmYCqEJKvR1krb2UzwNDWuNzTqWb5bwrNuw0GlhuBnrlgS6rSlNLY+nqHH07F30cliMUa7+wkp5XoR0IhM6GF0ZmbmVcmIKnOJPYu6eg8KOfNByD7QePQWVGzTD8EGDsWH1auzx98WxXTtweV8s7h05gCfHDhDAJEiAeXQDrxJj0wGMuEeylfKlI3QfPQZVbEB6gInyENUPiKMP/eC8kn1ZIQFGlJEtUQCGDmKiMcDMkDEAxwMcG6wietxKN7FErvccK+OJNXRhnacLePEgywAzozstcAegHdvWFGCGZSDeNwaYnvZmjmMUvLeuCXXDMtDMHiEgggXzqqaK05cJvCgAYVNaCO/VgztBuzsIms1eUM2g31kwyfJYOA1pbayRWuM3pNb50/Kgn6W1tYF60XSKZ4IprtkJteN4Aq6WUNHjIpujE/vrytJa1krf+JLtlglo+D2pHccRxJSXTTDfm4mxySLAfIqB/8vxCWD+DYBZRN9vo4j6ZIx0EXEZKwEmXTPLrADMpg8HmD1roT0TC83VRKh3uUJz+YiAGB3ASCH/VpEaNwDMLpmBYYA5dRAbt4WiLwVJ40QKP17cGFgoudZiM8v7cKWgbfnBs6Juf8rmPRi2xhddpzmKGmTbxk0oKHaDt+8mBG1NwK7Y64g58pKCzzQ9wHD9sw5g+MbmuoN311ViuIdp4bJdiyMX0rAoSIuIRBU9Xy30FsZuZKKMzFmK+XVlZD3fM7q/Jytj7E6mKyNjgGlBpyo4IU30S7EeaQFgRvz7GZhZHmoEhhPA9PlAgBltABjeRa9F//YngBwysDN69OqH7l1N9QO5crN702f4oYQtvsiZB8UrdkSbkdvQtH8Img8MQashFCzMv4KZ62UNvCgh4caV/hJgBs9JQqcR/hjjFA2rpqMNNf+12sM/ztSdyF8R7jO88Dh0To1Lt9Owg4KbSCPb5HhFuH9YsU123nsCa07exLqUJ/C/9Ub0cuGsS5JWlos9VMDlsmJ5zNbGYS+0Alx8Uh5nHVhOE7CcIlBJvgr3E5ex9lgK3JIuwTXxIlwJNNYcoSDryHm40fduiZfoZ/TzY/Q87jfDUHP2zntg5r64nlhnxhsD7LDE15yAmBgJMZzhHEYQ03veCvSaNA/VrRohX/5C+KFocUPJ0hefIzBgHarVrCf+3XesB4ISZBZGZ5DhQse8Zd81+CpPQROBuaVR+OcqIgvD9spsZOEWpsKmfWkYs1YjXPkYYuzHs2mEBgWKGVzTWrZoiJBtezBydpwsFbMLRf3hMtDmho11ut9D/u9skeOr71C2/nbY02O1OtPr0JweOvMmli6Zjp9+LoFsOf9EiUor0YgzDwQIrIuxbadFySo+KFtjG+p3UKNQsakoWbIEfHx9ERD0BBu3vEPPgVpUsX6HP8uu0cPJj78OgV2bNyhdLVg85uO9CCcp5vy6UF/x7x9+G4iGBEd/VduozP+fULPpHdRu8RT1GZrKyrK9Wi0eWAQYdiD7vvgYNG/dH7NnDkHu3DmFDfQXOfKKkrEfSw7B9yX6EMSEoXz9CHrfTVGvr+wZY9dP2i/b9JSj7t8BGUu9YywBzLD0a0QVei8BkWlwDFKjzgR5zlsqpWRtlTIy0Sh4AcOwGrsPqzDaRSvW4ckech3ghsNzjJpaGtul86YFZ2GMs62checNCy4PvX7vNXrMmI/hK70wZWOYIuQ/LXQwujIykyoAnRMZPYc1m1OCdmHoah90mjoXtVp3pHPRBusJYML8fJEYtgOX4iXAPD52EM9oPE+Mx7sb55F68zxeHYo0ciPbpbiRbcO7+M3Q3L0A9bFwqGPYiUxnp+wjy8giiN6i6YNfo3v0floMdyoZGFFGtkRmYUJmS4Bhh9FAM4BhIf9KOhn02sJxjGMHruZwphtMCr3m4sHpAWZiW2jX0mtEboR2TOuMAUYv3m9s2XmMe6Jw0M4lYwPod72dhcMXC+QFBJg3kGyuuIQRbLAjmSaQ4oyI7Ugb2QOpBBQCQggyLI+SSG1QEalNqiG1cVXLg39Wv6J4vqpzA6g7N4TGZwW0e0KhCfaEhmBGaGX4542qGBzPWtVO1+hS2CzT+xfmA/PGikzM+0X9dTPvE9PrE8B8Apj/ywCzdRWQTNH4EroTrB4jAUbXzNLDqBeM37SMAeYSRXBHaOUPmSMB5vAmCTDcE+Z9AHNWAZiwNRkCjNTB6JzIwvQA8+b0IRxPPIg+c5wwxjMIDtv2itS8iwIwlqyU3Sg4W3H4HBbGJGJaSCSGu/mjx6zFsOncC5WsrOG8whWeXkEUVOxFWEwKog49x+Gz3AvmLQWnWnHjYkEnA4xPuKzZXxvGGgeVyLysDtWKOutHL95ia4IaU5VdPuOGlno3MqWMjCGmt9P7IeZ9IMMlE9zAkXcfuYyGb+a8+zzSTYOIE2moNtxyH5Z/s4xMAIynAjA9sw4wIkAxApj6xNB9aSqtDYhFtUolsT3yKPIZBaDG49dyrRWYSf+zAt8Wx7DF5+FA994ZFLg40KUxZ72sg19Bwcrw+fuR66v8enDpSidqzLxYrIswwIuucWWQ0riSjR3YeSz6uFZ0nGfRPtsmGzet3LDvCoECwQQFMD5Xnwtr5LA3GtGD5bTSs+WhIs7n3i77CWj2vNJi07037824rCNQ9+T5TnDuzsBynECEYMUt8QJcj5wTpWprDp6Cy/5krEpIxsr443COO4YVe4/BOf4EjWQ47zsJ54STWElwv4rgxoXLYAhmOJPpZWaGYfK3L0iQYYjxOHdHWJjrIWa7AWJ6zXMmQFyO6Qv84R1yFCXLyOahf5Suhf0n7+LklZcoVd5WAGj/CesRGC8DyDV0bTXu7CieW7JSCzTrvRQNuqxEfRqNeq6kIL2JyfnNW7iEcJ4SEENBa3O6BpxDVdh9NA2TvNQCYngucRmZ1aCH+NN+JX6pMVP/+6NG9IXL6pXoOvk6KtPcrUPLZqNRwB+1ZAlZrjw/oXzTWNgPkkE8B/QVWj5Ag5az4OzshN9KtUeur8uh2J8jUbKajxDSW7dRi0xM3dYa1G2ZinptQK9TVrxekyb2CA55huCt79C9/2v8VeU4SpRZis+y50LhH1qjQSegfO1wWd71c17sonmXp6DMwBQtPgINutLnaPlY9Ibh5poMTHXbSSvlX/5yMABMB4jeMMZlZDzsCDpK2ZzDiGlJWOy0Gp9nzxgOc+QqTDCzXQAMw4sxwBiDzD+SjckIYswE/QwwgQrAsCsZb3TwOTcW8/OayY6PNI2w/3QaVm7VYNgqmYnVlZCyXpHXANYxLtkktTBcGsxZGM66+iiWyjqA4SzMtv1sqfwOS/1DMWTZWkykrzznl8SdwCqCFH0ZmfkmWvI1sYnGOhi2IR/pHoDus5bAtmtv1GvWHP6rV2G7txcO7diGC3ExuHNkPwHMYTxliDm6D29vXEDqrUvpAUYn5o8LhvreRaiPR8ssjL6hpY8+C4NddACStiv92hbL5pYCYBbLwQCTtFkCTMBEed/n+z/HAlyZsXoEEOUjAWaxElNE0L8jaFFdQCdzXj9TgBnXiuKMWGgXDjNYJ38MwHD2pQ0F+X2bQbvdn2BhtYQXDv6NgYCzHOwE1qgy1EM6QRO6AZoQX2FtnGpFYGJfHqkENhmCyccMApk0hqUGlQSwqMf1FRkVTRj97e0b6LO0hKpFbQkyLPw3hxgBXNUlxGxeB7XjGHpuhfdrYjpmAjGfAOYTwPy/DTCT5a5LRgATQQvfSVrhj9NKv22eBJgEf4rEDiu7Ois+DGAuHSKA8c8awJw5jORjh9Br9iKMWrseM7bFihIWl6QrGfeCOa30gqHnzdgWg5EegaJW375Hf5SoVBUrlrtg3boABGyKRlj0BUQfeko3vVTcevgW0cekExlrHHg3joNZDmp5Z35JEH+vFRBz78lbvE19g8XBWsz0ljt8vNsvGlq6S4AxdiNjiOHBdrAMM73+f+y9BXiU19b+fU5daUudtpR6gRZ3d3d3d3d3SIAgAeJGBOLu7u7B3Z0CLZ5MZub+1tr7mczEsPa85/++H1zXvmaYTCYzzzzP3uu317rvte3pIMNZmxEVAcxGuXDr+sFwc7eF9hqEUADXZGYlADPzPwMvbeiU6rdEi5CUIvRbpBX/L1vL/tQsDJf8cNM6+hzreWfUhJtdvoW8s1o06LcXTQY6oN+yQ+iz4BDe+6hGuaDrvY++xoSNZzFmzSEK6NoKB6e33/sEn39TGx9+UgPvvP853q3yOd774HN88PHnipD6HQpEW8I8uAgutH7vjZagquvOrbNWZXBhAT+Xkhy7qEYYMbt3zA1pmUxUQqchKKbHztgcgurzUqh/6SF87qgRpdIiSytLxG4qdsjHFRvk6Ed0jv1RKHQmlYILg8PRKyJbYkugYcMZlGwClszjsCRiskg7BDMClV3x2dgWkYLNQXEw8o/GRt8orPcOxzrPMKz1DMV6+v8mum6MQ5KwJSIN22KzsYPAZmfyAeyiIIttx63ynwIyukwMwZkdBWwSYk6VlJMtcQvBDAsXjN64E5PXbIdraAH2BZ2E+b4suEXcRGCmFocvUSx07K6Ax+9+aYb9CRq4EsTYhAO/Nxsgvpe+E+1gTseem4yup0BzHY1Zux9g5MpDGL78EIYupbHylCjL5GuE+wLxDjz3DGGo908rxgonPcSw012vjTIg1jl7sf3zkCn7BZiusNKgB51/tbqn4I13qhmUK76H2h390HjwMTQZcAz1u8XhX//+Eg0a1MKObWtR9aN3pN6lfSLBw1V8UWM8mvW8jg5DGDYeo3WfR2jS6TC++FaWePXt20eUQ9rYhaBpi/F44+2G9DeqoMavawl2uEHmNfzeMgODxuYiLUdLgLMSb7xVQwDLLw0d0bL3GXqt8eK1Wva5S8BUXB5gBhkAjCLm1w22Uubmlstp3rF3P4z3qtaTn/P198q7o736Fn5paYsPv+iAdz+sjWYDLwiQKwsyz6KNeWoDzGkVCPpnlQYYNgYRAOOhRvNF0rREl4VhS2UGmOFKGdkIOheSD6pg6qMRm0eLFC2cTszPWhhjN30WxlSXhaE434HmeRfFsIOve3Yk43Jibo5p6xeDKSZmWOTkU6KD2Z1zuqSMrKwOhq8P1oyZJOTT9ZGA+Y7emLDFHF0nziTobQ4XSwv42tkhxd8Px+JicDkjBX/kSoC5m5eGe3mpUN08T+tfFh5kxpQW83MWJslbAZiYcgAjxfy0EIXTepxP6/b5rNIAo3Mj86cLJn2/BBix3j8FYEzoCztBVOdIz904tmKAyYmCdvu80gAzuxL75PEG4v1RZbQvfRpDmxwC9aJxBAo/KSVjLfWZDLZJJkBQzx4t9SmRdDwWTxaZD5Fx+SehpZIhSsU6/C6GevEkmf2J8IY2PgLq3evp8/WVfWi4H43uvetGz8biMwmIMeYMTk3Z16Yiy+inWSuP7vASYF4CzEuAqRRg4q1oJt+g9ISh1wraTNEXRQUnaOI7GCYnxzIAI62UGWCsKwEYw2aWlQAMdyPOS8DFY/kYw71gLJ2xihaSzbR4mNHiURnA2Cm1+qIXDC0e8xw8MX7zHnSdMAO/NG2BjRs3w9bGCfs9IxAcfQxxGbcRk1OEQ2eLcOaqbE7IAMO777wTr3NO4lIDFnqb0OKXeqRYlI/xzh7v6nGNddmeMLoyMkOAMRxcp/00kCmrj9HpYAwbWnakr26ZowSYxmVLyCppavlPjdZ0Sg1bqUViXhGaTzDQ2swt7ypUKcAskADTnj7Hin1aOOwPwrT18XBL1Ios03A6RuPo9JpA6+8Hn9UsF3AxrIxYngMjCkTW03czYW0WwcqXitalNgWS41C/9RjUazUS9Wk0aT8eMzckYtwiL1iHGTStDJOuYwww7vTdh9KpH55PpzLBypU7QMF54NB1+g7GLsHQMQtw8haw2yMJ22PzYX3kaolQP+iBRjSjPKBYI+sskQ8o/VuC/6TA/eLdysX5x6+J8jDbA+dhk3cG1jknYUnQYpF2GHvonDaNzcTWsGRs8o/BWo8QLHf2wSLb/ZhjZo9ZpraYudMaM3ZYYfo2C0yjMZMem2O2F/Nt9mOxoxdWuAdjLf3upvAUbCXw2p50AKZpCsjQh7Sn66fiTIwCMHTNMeyw25JZzimYMMQEJWAxf29mjhi5bhvGr9gKr6gzCEm9gZC0+/BLUsErXoPDl7VYvmyR+G6aUlQ9b6M/7CIpqNx3VzaUHGcGc/oO1tE1tZKuqUVsjEHX0yJ2JOPMJk1Fsyz05hi662OIkTSzGLqFd88JYhxlOVkPerzp+Hx812KT0I/ozpmPflmIgavoOo8vhjd91x9/+sszi+abNqlNMLIDX3/9Nd6t2g5VPpH9bz74pC1qNnFC635FaEew0LTzKbxa4vb1CiZM9YBP4FVs27YGv/xcjUChKp2TsejAmZs+D9CshwaDJxHx4hF2Ufz5fb3U8pqi6qMJXgqF/qZCgDHoCWOYhWkzTCOaWnJzy9U0J2012Y4fGpmiZptwvPVuDfoMzSr9vN81MBbldBVlYl4oGzPRAGSmVJKFmV0GYGJU2OAiAabzKlk6q8vCcEaaHRoZYLjJbcZRFba4a4SQf77SB0poYQyyMOxIphP0sw6LAaZsY8sApYwsIEWN2MwjmGi0Ewvs3bHSO6pEB6MrI7Mva+dP15AZXU98bbHxzOJ9AZiy0xZ9Zi9G3Q5dMHvGdHhaWSHe2wuHoiNxMS0FNxhgCrJwNz8Dd7OSoLp9WbiRSYCJKQMwPlDfPIPivCgCGDepgynlRmYHbThdKPlhsowseJuslBAAo2RhhBMZHcTTRPLp7nSQlz8FYGgcTpSNLDeNKw8wC+jkyo2Gdsf8ZwSYzhUDDMGLZvV0AhMnWS6m05MwxPRqLPqqqJdMluVb4f50f5IQ06sIJP7xjMuThq7PDJeLdawjR7/WKO7dHBpbEwEzGltTFA/pJPvFlMrEtJQQ04+eu98CGg8CmekDZX+bJ2ViRlTe2PJlDPxfBpgPP9uHl+PFx38UYPzXVwIw4U8EGG2EldDAaM9lE8BYPB1gaEiAkVbK91PD8fD0QdELZqaZA1Z4R8I4Jlu4vHCpmF2FvWCuisBqW1IB1lGgt8DJBxMpkOsxdS5qt2qHpctXwMbaEa6eoQiJOoSYtD8Ql1OIw2cLBcBwBoZLCBhgeCeed+W5xIABhoPdLe6sfyhGdG5xyYLIvQYMe8Lwzh8DjK6MbPLOiiFGV172JJApm4nR6WAYYnQAs8heg+BMFVotkeBQDmL+gwAzZIWWjl+RyL60m6ZAzIznyMIskLqF1ku55weBWA6QcASYbaERtqkclI5Sjk8VJdB8+71P8XubOQY75m/i91ajMGJRAuq1HosqH32NL6rXxcLdFET4y9IxSwqMLSlAcSE4dYij7zVOajD2KqVjOuG+J63ntv5/oHHLPmjadgAWLVsPd09vNG0zAB26DcCXX8kmhiMXr8eGsDTYnfhDCPW9/ihGeKEW6RqZaWGdy1VIt7EsJevic+OxKBerOMtBgHDksigR4/Iwy6xjsEg/LErCTGOzsTkkAWsIWJYRhCywcsFsinKnbjXDhPXbMGblJoxYtg6jV2zEmFWbMHaNMcbRNTN27WaMpvujaPAmwHgKwqbusMZs+v1Fzr5Y7RslavrZInl74gHszjgO89wzsKWgjN9PReVkuixMCcSIcrJcrA2Mx6J9gZi6Zy+G098ds8wYbqFn4Rt3C74JD+CXUkyBIevHNHDx9MNHn9ag7/FjWAU/wCbHm6hStRo+/+Y3tO27BANneGHwnFABpEsd9P2VZu/RZzXFdaNA/lh6rMPkBNQf6I3h9HhAhgbL7O7h01rj8fo7n5QLyr9tslw4ljWkKXPQZFdsWjsV1b+uWu55htDD/WK+q2+EarU3oc7vv2DH9o344XuZtfnql1XCipjvV/91FbqMIIDpck4aAvwwj87JFDTsqMW8FZfg4JIB/+DD+PabD/H6G58RxMQIiGnS9SH6jXkItfoRTCxUqN3mLzqHZSnZux/URe2mPmjZ9z5aDyhGq36P0GEY8F1t49IAM6BigNFBTNthWtTvpcUKmnc8aOpuT3Fow97HUKu1K774YRxef7Mqqlbrjnc//K3Ucfih8W50rCAL86wlZU/Mxkx7sqC/Pj3HO16FNXvVaDJbMfzQZWHWyWz0EEUHw3b1mz00iMxWibmXM+ELbaQWRpeFWacI+rmUbLtSSsbzumhcG6HPwvgpYv6gVA2SCh5h7DoTzKPrZrm71MGwG6Z5/jlRRmZXRsivs/NnHYxRdBaWeYRihpkThixZh2a9B2LMmLFwtbREjKcH8iMjcDYlCdezM3AnP1MCTG4KHp7IQ9G1M3iQk6BYKhs0tUwJQNGhRKgvHqJ11LsMwHAWxoHWXrpo8mjiu5AjoYUzMCILY9APxne1BJhMOhhuK+T677KiAoCZInvAHOEuz5srAJjhQgOD7Ehot815OsBUJt7nLAMF8dpoX6iXT5UNIoWbV2MZ+M8YAm2kPzTeDqJUrLhdLWmVzDqVJ+lY/oMQozJsmMn3ebAeZlB7aMw2i/daPKQjitvUlBDW3yAbw59rQCtoTNdDE+hCx2oI1L0aVp6JGVp5FuZlDPzfHS8B5v9lgHliBmaL9Jr/RwEmXAJMGoHMmUOYa2JKgYsdlnuGK7tfZXvBlF88tiUfxPrwVCzc54/JO6zk7lf7rpg+cxasLPdin1sQAiPyECV6wRTiyDkJMFw6wAsX10LrAEZXRsbCY+GcRIvewbNFsAvXCIE4lybw4siLJO/2McBwM0UOumYovUp4R7AykJm48+kQYwgwIguj6wdDX1d79mKIKcZmr2I0nVUBwOjE/H/TjazdtGcAGMMO28+QidEBTLvl3KtFTfCogk+KClN2aQSk8WcepRyHN9/9VAGYzzBgXhq+/qkNvv21DQV41ZQGlfr+Fq+/8Q6qflYD733wBeq1GA7TQA320Pc3a2Mi5mxKxDrr03BNpnXY/gz2x0t42UeXiQ/Bq3PoTXzy2TeyQ/qezeUC2wELVtE5dk6UjLFQP+CuBnFq6SbGQv0bNM4pWRfWwIT8pYHbxXuVZF0ICrhU7OB5IcRn4b152kHsTszFtqhUbPSLxAoXX8y3dMI0E3OMW7sVo1ZsIGBZL27Hr9uCqZt3YY6pNRZZOWGVowc2uPrD2CsURl4hWLvPF8sd3LHI2hnTt1tg7MbtGE3QM8nEQoAMN+hb5ROFTRHp2BafD1MKzBhKuImlQ5nArBTE0Hvm8hm2NN+TdUL2iQmIwyKXAEzZ7YBhq4wwetFG7A8+A4+omxSEPoBPogpucRqc+VOLNes2Kv1V3sOX3/6ONr3mlSlleh0DZ/ljusk5kYWZq0AMZzWnK5sC3BtmEk09Y7Y/Rs02i+l3XkPTUZEYTc8Lpqlr8jJPeq13ygNM42Xobcw6mWK8/nEH1KtTExFJNzB/0WK8WUVm+b74ZQJqdvTQu6D9NBHd6Hxld65//etd/PZ7Hfj4eGPR4kX4sYk/Pq8hS7zeqVILDTom4peGzjKDUXMdOlBs16rnXdTvcA+L1mmRfxgYMby/At/voC5BTNu+Wvq9hzB3eAj/0AcgXiYY2og33/4GTbudRQfWuPSX8MIZmNb97+Lzb8cKsGozUCNE/W0GadF6oKrSLAwDDI8GvbVYulUN1yAVOlAs2nTQQ7Qadg/fN9hC4ORNENOtdObn+1HoMQcVZmKeB2Tajq8AYCZXADDTlPmK5o7GU2k58yjGbp9itJktNX9su97DoIyM50PWQ43aIudSnpt1OsQFhlkYxZGM52t2JONsOmdh9ihZGF1jS573dVmYwDQtQtOLsNbGmc6/vVhCkC51MAdgRrDPZWRlKwGkG+Y5oYNhLeYq3yjMsZY6mPasg+nWEx5ODghzcUFmSDBOJiXgKgHM7YJs/MkQk5eOe/lpUN+9jvsMMNm6njCKG1lqIArTA6G5fR7FtIaqE90FwIgyspKmlrYSYs5m0cQUSJPQjgoARsnAZLhLgOFmlhwHcDxgSZN3nAuQSwdlK31ZVhQr5NMkaUc/NxpfGmAW9YU2kNb8IFrzZ/WE1rD/yywFYKb1eHrvl+51hbhdG+qG4m71ZQZGaVKp8aDXTwiGet44+n8LCQkKOFQKGJ0boqhj/YpHF/pZ1wrGC4BMKYjROZGxDqbFT/R+xwirZvXquTJbw5/HMBPDUMM9Yyb1gzbcg47XEJmJqRBiKtHCjHoJMC8B5v8CwBhPKg8w3DmXm089C8CwCwm7kTwXwGxVhPxmFQPM0QQJMCHmwkJZczIdxTEuYudIRZNvUYqfAjDSieyRKCMLk80s0yPx6Owh7HFywdQdlljqFiJS8lzyInvBMMBU1AvmLHakHBI2lotdgygYtqWgcwUadumFEWPGwdLcDs4ENv5hOYhOvYzY7Ec4crYQ567JDAwProPmDs2GZWQ65yTevTt6oQiOURohEOcFcZ1BGRmLR7kJn2HANd0AZJ6UjakMYkYaNLQ0BBjOUrRcKDuU7wkmgDFw+PqnAKaDondprYxnAphnzMSI90qnYa/1bF1KAW68CpYhxei0VH5W1jnoXNyaD7REk14b8Em1uhi/8ZKwTl5Jx3/G1hP4+Mtacsf7xxboMHBDuaC1dqPeaNxuXMn/P6j6JboNWoRPvvgOs9cGIiCHTvtU3r0n6DhFwc8qV/Ts3hlpeccxasp6jJ+xEdMXbMOmwARYFFyEw+nb2H/lMUIeapBiINQvlXUppPPoZpHor1KR1sX+2FUBLtY6cEmV4GISkYJ1BCCL7d0wi87diZt2YOTy9Ri2ZDVBy0ZM3LANM7aZY76ZPZbauWKtewA2B8Vju2cQdgVEwiIsHjbB0bCPS8fetANwzDkBh8zDsIzPxBYCIv6dSQQ93IxyynZrzLFxxTK6tjaEJIqysp0E/wwlLPK3Z5elCjQxDDF8/XEJDVuX7848js0x2aJ530JnP0zeZUfnxkZMW7sHLkFnhBbGM+4hPOJUcIjQ4OIfGixZvwff/ly+F8k3P7VEte+kCUCzbsuwxl3v7sdBKVuUz6D7A5ccQu+5KRi56QH+9e9/S3B96wP82HoVei65gGD6Uuw8MlCt2pf6hpMf18IPrbbip7ar8NlPg+TvvPcTWs2UjQ5DE66je9e2+OSXGaj6vb6h5Ne/LRIA07DfETTomY7vGkrR/4gRg7Fs2ewnlp017ngQbfsRfPS6S5+HRvdCWO29gcnTGeI+wzvvc+YJ+KXFI6wweijKyMbMVuGnhpFo0D4P7QaytoYgo+8jIeLnbEvdNon6XjA/zMK3NVehee8baDfUwI2sjBZGBzBtGGJ6UWC/mSGGrjWKQ1uMkBmZTlwKOpbfiwU+/LytPGYf1cF39Vfhp2ZWaDdOWiv/nWxMZVmYyuaOFvTdJBQUYdh6eu/zZRlZ1zJi/qG0LA2nMZWdf08VYY5iZc8gs0ixVecM+Son6UrIWRh2JTPxMsjCGFgqu8cpWphULYJSVbDxjcMMUxsscvTV62CyT4lzvyIhP2+w7aZreltivtCJLXDyxeTtVug1YyHqtOuEtSuWwd9hL1ID/XEsLhaXM9NwKz+rBGDuEsAUXj6Fx6cP4EFWjBDzP2QxP5eRpQahMCsUmlvnxBpanOipt1PWAQyL+UPpYjmbKSslSgCGdavbKwCY5XLzUudEZkHEGkuLWj4dkI1Exyl0kBKI+DaOlhmZTQYAs7APtFH7ofWj9X5aF70L2RyD/i8VAQwL0IdzoN4S6n5N6bYVtL4OUK+cJnu9MMD0bQaNpy3U6+ZLt6/OSv8VggTVE+GlAYo61H/+wb9XdjxrNsbQTlk32tVG8czh0AQSnNhsk45p7JxWVtzflT7XhD4SYmYPlZmY59DCvIyB/+sAsx8vx4sPATA8qTDA8ATDAMO3ITR702SH7VOfDWBcXxRglCyMIcCwDibeBdpLBdBkBUKd5A7tlcNQZwbLZpYGAFNaB6MHmMfnDsPN2xuTt+7B4v0B2BCWgp3cC4YB5nDFzSx592tn2mEYRWVgqUcopu1xwOAl69C01wD07D8QFmY2cHL2gm9wOqKTLyIu+yGOnn+Ms6xhUDIwOgE3AwwvanZKFoYXOl70GGBcCGA2usrFcJ1BGRmXLJQ0tSwDMDxEWZnp80HMqK16O2UGGB3EMMC0XsTvsximgQYAU1EZ2YwXgxh2DOoxTwtHAqThq7QlEPNEgCmbiZlXcTZGgBadkj3olIvKU8ErSYXtPrLLuiHAsIvbLDqVF9OaWpd+Ycza01ig6I1W72OIuYgxy1Ox0PwP7ImgAGe47KD+zntV8eHHX+GNt96j8TbefOu9ksdfe+0NmQV4+z3UrNsCP//WAr/Q+PHXuvj2+9pwdrbFQRafn2ctzCNsjsiEJZ1zjmf+hBvBbthjjSgZO6GAi85hjIGGrZHdL1eSdaHz1e7wJVjnn4EFBTlmOnCJSsV6n3ACF3fM2Gklyr6GLVkjxphVRphstBOzTK3Fz9d5hmOisSkWrzWC7Z492GVigl3r12HXurXYs369HBs3wHKbCax2bIO1ozOcQiKxL/soHNMOYXtgNJYTyEw1MceEzXsw09yRjq0fBWcx2BydiR3sXsaGAflnRclYRZkY4UqmlJKxM+CujGMwjsoSWrWFFOhN2mmDQUvXYuIyEzgFnIVr5G24xTzAPjpXQ9LVuHhXC9ugPzFtVQQ+/eJHfFrtJwLLr/HRZz/gw09lqV7zHqtgTNfcCrq+ltNYQtC6kK8xmvL6zkrAW+98jA5jvETG5qemk0qMHt6o8iOqEQj169MVJiZGqFHjW5nZef1DvPnuF6V1VB/+gOYTL6PRmGtit94x4BoG9WmEjz/QP+eNd77Eex/Xw7f1jdCZAuqWQ2+V/GzUiAFYuWo5/i3+/w7efu+HEtOAN978TOhh2vYjiOj9QIzm3R8QxBTB1Z/O6/GzxPN+rb8Tc+naunj5Ea7ffIQhkx+gaU+Cgv5agpcHEmB4EMCIHjT97+Lrnxbgzbe/xquvvSvP6fd/xQeftEC9joloN1yjt1QuAzC60agfBfc0p8Qln4GRpQq/db2IZgMuofnAK+gwvhBf15xfurllU0u0H195FuZ5BP7lLJYr0cK0o/mB7eHj8oowlAFmtuJcqGhhWCfHmVo2OBmmAEzBmSJM2SnnXoZenRaGIWaVYrrCZb88b/NcvlPRwvAGlX24vgcU26f7pWjhm1QM14hjmLbNHAvsPUr1g9E5YpZraMk6mJxT2JFyUPYk8wjDLCsXDFtpRN/LSIyfMBHedvaI9/HGgegoXEhPw7WcTNwhiPmrIFM0tXx46iCKb1+idTBKZmEyovR2yhkh0Nw4BVV6EK2lHiUAU8qNLMwMWs7AHAhTAGa3YryjAxiadM8kSw2MO024nrSY7FMyMNY0WdNrIp1OUiOCliQ6UIk0jMbJ/nJlASbCGVp/a2ind30ywEzqKvUv7DzWj4L0aX2hXjEZ6ukDoM1JgPZUvhC1i1Ir1o5MHwJtSrhsIFkGEP5xeOHRvszgxzo2kNmcF83GsCNZy5+g3rkGGuc9sglmqUyMYk7QpV4JxKgZYirKxFQKMC9j4P/meAkw/yTAcOaFJxluQHUiTd6yhzsDjOUzAIzHmr8BMFZ6gImxl80sLx+E5kA01BG20N5g//pwMek+FWDSIvD4whG40yTPwRrv7K4LUXrBFDyhF8wB2QvGOCYLy73DMcPCCcNXbESL/kPRunNXmO22hqOjB/yCkxGZcE70gsk9/hjnrhUiJk8jxJsMMG7xUtTtpOgkeIeObTd3eAMnLxfBMUICjJGrXBDXKm5kyxQ7ZV3t/sw95SGmrEPZ0yCmIoDR9YNpvZBds4qxza8YjebKDvcVivlnKy4/zwkyvw0D9gar4J+gQmCiCvVH6QFm8HIt4nOfADCGnbYrKCkTAMPvl9bPm3cfI+lQETov19e26wCGnacY+vi4zTAtouMqez1wtouDE7ZM3uhBayqtuZs9CR5NjqJO86FYtOs4dno/wjb3R7CNeIS2PWbju1+ailp3bqrYffCicjvmH1T9FpMmjcPyZQtgYpMK/5wr2Jl0SIr1z/0lGlNGFGmRRaByWoEXdhvLoRGnAvxvqbDv7J8VZl24LMv24HnRr8Us/TB2JeZhW2QqNvhFUnDuKUT349aZYMjClRi0YAWGL1mLcWs3Y/pWcyxz9sEWa0eMGDZc9jL5/jtYGG2CJQ2LTRthZWwEmy3GsNm6BXYELg4ELg7bt8Gehh0Bjt02ut2xA7b+YdibUgDbpByY0N9dYOWMiSZmBNb2WLDXS5S8GEdmYHsiQQxBiWUeQQy7lD0BYviaM6fncXbUKDJTlKXN3+uNCdssMWDBSoxbYAyHgHPYF34LbtGP4BCmQlBqMY5d0orSPROvQsw3ycC09emlvov2g7Zh8qZs9JrsgR4TPdBtvCu6jNmPbhP3o2GXVSVNTaUNcBUBMmW/z99q/4wdO7ZgxowpeLtKNbz27tdlnvNvvPLaW3j1jQ/wTZv9+LzmWGwxWgff0DzUr1dL73hXtT6aDTsv+sY0H/oHPv9+JD79diiqfrsQW3iHf8Vc/OuVz1G/0xGhW+HfqdnYDR1Yn9L7Idr0KRQ2y+xS1rzHQ7ToqYHxtnDMnT0AJtvtEBSphu3+R2jR6yFa932ohxbDQQAjIUaFdoNlL5pvftafwzVqb0TbwY/QesiTszDCmaznYdSoa4GqH72FuXOmYeq0mYre503hRlbOovyLDmg/5ukA8yzZmFKamCcI+tvRnNFmDvdaKkK/lVq0niWdCxlg2FKZN3B0TS15vuBS3JAMFTa7azBpu5x7DbMwuua2PFezftFYaW7JfWEsFS1MiZhfcSJku3xL35OYRGvQPOt9UgcTruhg6JxnPaZ9OR2MUkaWcRRbE/KxJjBe6DEnCD3mHNRs0gKeex0Q7uqKnPAwnE5OlGVkIguTgb/yUnH/SA6KbpwTDZ1FBsawjCzZD6qjKdBcPoriWFeljMxVaWrJALOXAMYc2gt5QD59qJDtstRbBzBcRmYIMB4r9QCzl22ViQhPZhDVzZcCfgaYJDpQRmNlbMFxhgCYsdDO60FBtyO0IXsrz8Do9C8MMKMp6J7aCxrbrfQeXWn4QHuS3uf1S9Bmxcrysa71CHLoOUH7oR7XW5Zk6aCA3cYq07z8HXh52nhGk4ByECPec2ORjVFvXwmNi5l0JxMQ07w0xPDnntiX4iYPaGYOlv1wykLMiHYvAeYlwPz/BGBOZRK8zJYAY0bRosX80s0sKwMYj1VSAPg8ABOl08HYyBpcBhi2Ur50AJqCSKgjCWquH4c6N1QAjNDBMMCUcyILV6yUI/GgIAn5mckYv3E7BUReWBuUIOqPS3rBHCvjRMbpe+4FQ4HXZu4FQ8HYLKt9GLV2K9oMHY16LVvBfI+VsFL2CUwggDmJxOy7iM4uwsUbhcg7WVwi5OcMDJcT8I4ca2EYYLhWmksOAlLVSDmsEpacRm6l3cgYYFjMv8BS7gDqIGZGZdmYinQxOyoQ82/V2ynrrJR5cLZi6h6NaOg3YLMW7RZJMKgQYuYrIDHr2eClBQUXY9dr4B6pwsBlGtgFqLBotxrNJugzMLE5zwAwlYCMDmA60ul3+/5jJB4sQrslTwaY2eb6ndXFSmDCQclqRaS7cR9dBrTe7qF1e1eA7LptRuBpT9/hqj252GR/Gt0HzUPb7uPQqPWg0uU+rfohJO0Cduw0wdTZa2AbeQg2eRdkf5fzd+F9S41olRY5SmNKtkc+RoOWekQ8oBjg6oNKsy4s0rfJPyuyLntSDmBnfA6MguKxzMUXs/fYY/ym7Ri6eDUGzVuGoQtXYcTSdZhkZIrl5vbYumUbLHbuxI41sqfJd9Wrw5zAxd5kK+y2boYD3Trv3I59u0zhbm4GT0tzeFtZwsfaCt421vCiWw9LS7jSz5x374bLnt0YMX8pjL1DsTssASudvITAn92S2LlP7DJHpGN7goQYiydBzNHSEMPiZdbU8GvMs/fEeIKvfnOXYcYaS+wNuIj9EX9hXyQBZUixCA4PnVXBna635l1m45sfm5WCks++qYs33vrgmV3CSoHoF7+j5Qh7vP7ul3S8PseKJVOxwyYYHeacwI9d7FFvgD2qftexkt+vjiFLTqNpU1nK9sGXrdFq3HV0mKoE4RS7dZwsdSEd6Fpo1J/OOToXF84fi8+qNceXP62iz/AGPvy0A4HKdbTpq0Kr3g/EaNNPLcrCWOfy3kcdsGjxUsyka7hWm4do0Pkhmvd8iJa9y8ILZ2EeiX4zDC0s4q/bOo6Oz4iS9/xjPVN0Hi17xLQbLkebIepSAKPTw3QcU4xqP0wp9ZkXLZqF8eP1r/f5d6Pxwact8OrrVQhq3sAHn7VGJ/684+VoN/bvZWNKIGaiPgvTtoIsTCsaG5zVNPcWo+VMes48pYyMRq+1+jIy3by4ieCF52buCzPDIAuzyMaguaVurtgvbZV5Tjfz12theM7XWSr7J9PcmliIceu20mspOhjuSRafjz1sp1xJGZkNrUPsiCnKmSMzsMwzFLOtnDFs5Sa0HTIakyZPRqCTM9KDg3AiKQGXM9PxBwNMgRTz/5WViMJrZ1F44ajMwpT0hAklgAmA6lgq1FePQ0UAU5zkobdT5jIyhphI+sAZBB3nsoBYW4MMzA7Z0JIB5nSyFPF7rlIAZpXsDedN6/xp+j3zObL8vCQDUwZgVo6Adht9KUl+0G6eDu3cPuUBZrph/xcdwNDP3KyhXjwa6jbfQbNvD7T790AT5k4A04CC9C7CyUs9sR+K2/9WAgJcplV5n5aG/zl4KYGYZ8zEVFROxo+1rQ3NtlUyEzOwTUlfmNLlZJyJ6Q1trD80U/pKi+WXAPP/OsC44uV48VEpwPAuyp65lQMMd90VALOiYoCJsfwvAEyYFPJnRgsnsgO5aRi33gRz7dzETtZWWjgsuKt4JVbKNocvifrjLfG5WB0Qizm2bhi7cQc6jJ6EH+o1JICxhL3dPnj6xSIi/jiSs+8gNrsQF64/Rt4pCTAs5ucSAp0OxrAnDC90loFaoZnh3Tu25dzkqncjE00tab1YaKXvCaMblUFMRZmY8WWaX+oaXOp0MCUQQ+tQK4KAxENFmGKuRZuFlZSRVaSLeUKTyzZ0CnUm4EgqKBL9XhpRQMLgwlmYUWu0qEWBUkBCEebu1KDl5GfM6BgIdHUAw/1r3JNUuPvwMcZs04qgpCKAmaIADOsgOLul6/NguKvKHbcZKHU7qxyY8O7qHn9Z/se9RzgQ0vWDqVa9tDXzW+9WRVJaImrX/pUC2A2i34PdiZtwvnAPfn+qhVg/X7FIvgipfUllof5daY/seOpWJVmXC7DKPQXzjCPYlZSPbVFpWOsTjgW2rpi0ZTfTtp5dAAD/9ElEQVSGLV2LAXOXYuC85RhC8DKagpzFplYw2WgE0/XrsGfjRlEi1qxBA/E+xw4aBB97W+zftROeFmbws7FEsIMtwpz3ItrVBXEebkjw8kSit5cY8XQ/hh6LcN2HYGcn+O91gDPBzrhx4zB3lw12RyRg3X5fzNxliyk7bDDPzgMrPCOwKTztuSDGUkDMGRm0hadihVc45ti5Y+zmPeg9ayEWGLnAzu8iHEPuYG/YI5j7qyg45HIygoHe06XN8aff4tXX3kDfKftERuWd9z/Fm29/SI+9hQ7DLTF2bT6GL0tBi97GTwSYr2r2xnS6HnsvOYN3P/0N/3r9S/Tr1wf+FJctp+u1N01lXZbdw7sf/ywzLPScV994T2lo+SVq94vC259JHchb73+HpiMOyJLKiQZBuEEQX6fbTUymk9PHxwv9BowpeR+NOh9FRwKOz6uPxdvv/ogaNTeiaddcfP+bsYCcf/3rWzTtQa/HGpc+lWRe+j4WjTLrt8+kkYHGXfPxRY2JioVzG/zS2FkI+Rt0zEH9Dlmo3ykLdTskoHlfgicBLhplqNF2JF3LPQ/hw887lDtmixfPx/TpEmyq116F+p2jUKulJ+p3S0edjlFo2DNPjAbdMtC0/3mpifkb2ZhSADOlAoCh+andHCnm3+Kqhl2whBjepOmsiPn7rpPltAJgaF5c6aRBdK4KU3dpheZwpjJfcFkvZ2uXGWx4iN4wylzBGx1cRmaYhfFMZIjREsSosNIyELN222GRo4+A800EJabs3KfLwlTgiMnXjCldO9yAmTffFrn4YZKptFSu17ErvO3tEevlhYMxUTifloLrORkEMNkSYHKS8fjCcRRePI4HWXGlm1qmBKLoYALUV44qOhgFYHRifgYYroLgfjA3jwPJzooTmakchgDDTaorApgz2bTY0QKwnw7swXgZR+yYpgcYjjkW9IXWlr6I7Ahop3eGdtEgCTBze+sbWBoCzHgD97G+DaHu0wCaJeMpVvChYL4R1BaboNm1Buq1c0STSNFLhcuwnlQ21kUR61dYElZPjn8SYoQJwDP2iykLMgrEqI0XQ5scC/XG+SjuVKd8OVm7X6HxtIHG2gjqbnXKuJG1rgBgXsbA/83xEmD+2wDDozKAqdRG+e8AjHsFABMk0+NKFkYATHokLp08gLHrtgrXpFVCQJnzbL1gEnS9YLxK9YLZsN4IdjZO8PSJRGjMESRm3UJs1mNcukEAc7oYIRnSgYab3XFDS87C8ILGO3MMMNz8zC5Ui9NXioSTDe/gMcAINzKDMrLFBmVkhmNWBSVl0ypwKSvrTlYZwPRV7JSTDhdh9A4t2tL9josqaWpZ0ZhVefZls1MxzL2L0ZxOrZb0/76LtDh16THsA4sxZp0GfnEqdJ0jYee5tDVz9dqchhSkxB4sQqHqMbqvKm2PyhbS/Nk5I8WgJ+razQwARifOddTvqBopzep2KADD9e06y2T3FIKh+XtFgDZ9+X5MWeJUKoBr0aIJjDatEWJds/xzsD/5B1wu3UfgPQ0S1NJZ7KKBy1gSwUvgHXWlJWPcV8Wm4Cwssk9gT+pBmBJUG4ckYvl+fwqs7OkYmgho6TdrEfpTUDNo/grMIKAx2bCRwGW9gJfdG9bDyWwPJg0fJt5j/27dEORghwA7G4Q6OSDGzQVJXm5I9/dCVpAf8sOCcSAiDIejI3CEAqMjsVGi30RBZDhywkKQHhSARF9vZMbHYdXcueI1dzu6wTQsAZs8AjDH3AFTduogJlyBmAPPBjEs6j9wHma5p0UfjA2hKVjuEYbZ1q4YY2SK7tPmYvWuUNj60bUbeAe2QY9gSUGppcchrF89F198VQMte69Dte+bYIW9CuNXp6Fpl0UYvjAOwxdFEwQ0xM8Nh6LXZG98/GXtJwLM1zV7YRqdI52mJdF1IYXetXo5w5jOjbTj0l67K8Vsb1eVtsFf1hmDN9/7stzrfFFzDH7v4Y2OszUySzBZBt5lIab1SAKE4UC9DuFYs3o++vRqLn6/YZfLaNQlX+hVylk1/+sV1Ki9CW37aSuHlz6P0Ka/Bj/8vrPc77/66rv0+8b4uYElvvl5aamfVfm4GVr0v4qOnJVRRrtR9D6H098SIANUr7VM9IKpXns+Pv5qsPi9+fNnYMKEsUom7FWRfandOgBVPmle8tpvvvMN6neNF5mYtqNfHGJKZWEmV97ckrMuOoix5UzMHNk/qvsaWUZWIuY3llmZoLRiOEepMdxIbhrNNtNDjK6UzHDOKMnC6CyVlSwMlxF7J2nhl1wMa7/jmLbdAgvtPbB0f5DejYzWIu6hZFfG8IJ1MTYHL2IPa2HSjooWACt9IzHX3h2j1m9D57HTMGr8RITt24/s0BDpRpaVhj/yFTcytlQmiFHduYKHhzMNysiUnjC0fhZfOoTik5lQxbkblJEZ6GCi6AK4fhRIdFIAZveTAYadSMsCjM9OGUdspi9q5ww9wKyhk8l2DbSe9Hq0dmvn9IR24UA9wMyoAGAM7ZM5kzCsNTRuFtDsXIniVj9AbbQQ2pOHoLHfrrcm1mVfKiob6/KErEvbOihs/bsYfL+oXV39+Nsg0wBFXVm8/4IQw2L+Pi2gcbWCeutSgpjfS0OMYmCg9baDZvNCqHuU0cMMb/cSYF4CzP9xgNk1myahnH8IYPIJTvb8DYCJMACYMAIYN+FEJqyUS3QwgRUCzONrZ4SgeabZXqUXTNZz9oLxFb1gek6bh99at8eUqTNgbeUAD68QhEUfQELWTcRlP8b5q49w4EwxwrJkEzNfpaEl78Tpysh0PWF4Rz9B6QfDrjachTEsI+Ogmnf7eMHkhbNsJoYhpqzAf1oFLmWGEKOzUy4l5Fcgphst5tyF3DVBhfYrCF6eB2B40OnRfqZBRmaaBJYVlmo4h6rQlE6vJhRwmLqrEZNdJCCGxftd52jRYuILuJvN1WdgGtPfDclSwT6iGF1W6oMRBhjW/nDTQj4WDHkzlWCE7VEXl9lN1Qlz2SJ1myLO3aV027YL12LW2hCMn2eHH2tK56tvvvsdY2aaYsXW/fixVgus2GABeztLLKbzxbzgHBxO3cL+Kw8R/FAj7JAPK5kX1r2wZXJcMV0Kt1QV9nZxOH4NdnR+WlEgb55xVGRdtkdnYJ1vFAVA7phsYo5hy9ah/5wl6DtzoRij6RxfZWKK7cbGStZlg9C42G/biu2rVuLLzz5D17ZtkODtiXhPNyR5eyAzwAcFoYE4GhWGE7GROJ0QjXNJ8TifmoiLacm4lJ6MC2kpOE/3ud8E19ofj4/F+fQ0RLq5osY33+CVV16B486dcHbzxo7gOGxyC8B8C0eCGGuCGHcFYtIViDn+VIjROZNxec22xAKsD0nCMvcQzORSzo070HXiDGy1S4eV9yVYB/wFl9jHGD3PA02aNoe3936sXrsen1b7Bb+3HIsN7kX49tf2+Klub9RqMlTvVPZLezTttrSkXwtnaN585yO6/Qg1m0/Ap9UbC4vhT2vI77pul010/dzD8M1q9FjxJ1pPO4alKzciOutPNG7WqlII+rL2eHSjqbDLUv21waWSImMwQQbgrQ1LqSimazUEqNMpD+Z7L8AvIAqj6Np6//NpFb4+A0jzXrfQZoBWuoxVlIUR2Rc13njrK+k69uNs1O8QhE+/GvJEgHv3g9r49Ju++OiLbqj6ZXfR4+X7+juEjqUNQUyb4RJomvW7iq5cDkcgUu0nqYPZsGElRo4cZvBav4mGnLr/f/J1P3TmYzCSP7NWjhfUxpRyJZtagRbGwAik0RQIS2WrgGI0oti62xrZE0ZkYTZIm/lBRtz0VIuIbBVW7NVizFaZheF5Q/SGsZaZW56jRdmpi0EWhrUwQXKe12VhPOLZVlktXPQmbNyOBTb7scjJDyt9orA5OlvY+vM1IcT8ZTfTOAuTfw67ab3annJYmNAsdQvGdDMnDFy8Fs37DsGOjZuQ5O+HQ7HR4jrlLMydvIySnjCqPy7i4dHs8gCT6IviK0dQfDwdqli30gCjcyNjgLl5Eoh3lGt0eBmAOUdgkuEmNTDe66UTmSHAWNJBt19OJEf/3zlTDzCb6ctfPpTgJwLaeAKgJN/nA5hRHWQmYSY9nz6Tuj8F7J1+kwCTlyoDfBa76zQvlZaNVax5KTSAlwpHmzol429lYrr+jZIy/oz0+xp3G2h0EGNYTtazsTgumkgvaNbOIIipb5CFafMSYP7fAhg3vBwvPsoBDAvvXCnazQmXIPNPAUwgAwytFCcSngFgFCvlvwMwLOS/dhrztu6kIN9W9ILZFJWBXRlP7wWzPfkgNoSnYdG+AEzeaYO+FCzW69gNs+bOhaWFHdzcAxAamY3EzKtIyXuIlIMqXLtTiIQDWpGFYR2McCOrAGIYYNxjNQQ8KrqvFdbKHDjrIEaXhREQYyPdshhk5im6GJ02Rme1PKOM1bKhS9lEg2aXIw10MIZZmJ70tY000SL7ZCFaLAY6r3iCDuZpQykt46xKRwogIjKKMGylVgj2AwiQbP2LkXqwiGCmWAj6O8x4hrIxw2FgkdqR3l9dCkqCCWCWOmjQURHwc1dt0QNmq6J/2anoX5Sd1AXW+vIxXX8HIcp1kzbXDC+8o7pHcReyCVHh98a9ZL8YxX1MlN989Bm++Oo7vPr6W9hqYoKVTp4wo2DE/tQfcCV4CX2sQRrBy1EFXo4bWCR7X38Mp9Pl4cX+6DXYUABvkX0Se1IPYWd8LjaHJmGFWyBmm+/F2PXbMWg+Z10WE7gsQP+5SzF/wxaYELDsUtzDGFysthhj745tCHAg6Koh3bVstxrjcEwkCsKCcCw6nIAlCheSY3E5NR7XMhJxPTMZN7JTcTMnHX/kZuBmXiaNLNHp+3pulnA6+qMgF+mB/qj10094/913YbZhPXIjw0WJmYebBx23MDqWfphP77UkE+MVIXvFKA0vOSir0J2MrkXbUhBzSmRC1wUlYKlrMGaYO2Pkum3oO2MJtthlwNKbnht4FxZ+92HsdAmbHS9is6kT1qxZUWFQXvXzn/TuYe/JJpXvffgVpplcx6xdtzHV5Dbm22jRrOcGfP1zB3xRowk+/bqxUhb2Ed4QpWhv6nvCfPkuVi6ZinGjh+Ljqh+V+3uvv/0panZ1FMYYouxxpgIx0w0gpkwpWbuRBCMU27Wna2PYtFOwsNqPWrXrVQoaTbqeRRu2SlYE+iVDBzQ0uHzsqx9k89Zfm7ihG4FT7eYBeO2Nj8u93jtVaqPKx00r/Xvf1duMjqzhodGgWy7qdkxEywF/oit9nm40Pvl+BVo0rwdT0834sMprBsdbf+w//KyN+H0GthKAGf1iAv+SLIzOkewJEMOWykPXaRGdo0LPZVpROssQo7NU1kEM32eIiaTnLbPXYuJ2/eaHYTmZTg/Dc4du42OXrzRrYedJNnBxFRCjhkdcITY5xRHcO2GBg6fIwmwIScYOAhORhVF6wpTLwtC1wGVm7FrG18KagDgscPbDBBNz9JxO1/+ocYhwdUVWaAhOJMbjUkYqbuVJMf/dvDTcP5qL4lsX8SA7XukJEyV1oqyDOZkN9dlcqERDS/cyTS1lPxihgckJlGt0iQ6GJlR/OlAFwbSOB8s13VcBGGeahH1psTmXSzEDHXCLeRJcOIYwnakHmBXDgFR63TgCmGT/8gAzs9eTAaZfU2gjPaBZNwvqPo2F9kPjagH1liWyz4uudKwygOEMSMdKAKbNUwCmzChqW/fFys0ExDxjOVlZgOnZTEJM90ayXEwHMbpml3xLUKfZvhyaQGcp6B/YUgIMZ2MMtDAvY+D/7ngJMP80wBjTynA0RXbO5QmHszDPAzDc2IpdyGKtKsjA0P9PxEt7Rm5kyalp0QdGDzACYnQAc/kQNPnhEmBunIQ6J0QPMEk+EmBEGVmggQ4mokQDU3jjLMztHTB1u6XYveJeMDvTjuh7wVRkpcy9YCh43BSZjiX0O1N322PgotVo1K0vxkyYAAtzWwrWfAlg0pGUeZEA5i6SC1S4dbcQiQe1CM+EsFRmiPFKkoJOATFRsryAFzfuG5F3UoWwTLUInNmSk3fydH1hdBDDgTZnC7jkiRdOFpTOV/QxJSCzp7xb2RRDZ7LtZbIwW0rbKXPZVd/1WuyPU2G5sxot6OvlbuMvDDEKyLSgU6ffYi18YlWYsFGDHa5qnL/6GPvCi9F43DO4mc1SgMhwGIj4W85iWNMI++QRW7QiEBmgBCEMa2OU7AtDnWEpiE6Qu9xBsUV11mdftnvptS8W/jJjtjeSTvuAm/j59zZSQzLLRFgm6wKyiRNH02u5iayBHZ1L+y7dR/ADvU3yeUXvksZi/Yd0iVy5X6FYn0vGrOncM888jl1JBdgek4X1fjFYRAHPFDp/h6/YgH6zF6PPjAViDFu2Hqs374DpurVC42K2cb1wFbPdugXOO3cgaK89Vs+djTfeeAPbVi7D2aQ4HI+NwNnEGFxSoOUGQcsfWcm4lZ2CWzmpuJ2bhtt5cheXbVnlyMatghyClxwUnz+DCUNkudCQnj1x+8RxHI2LRVZIEOK9vQTEbPcOxQYFYqaa2mKePUGMdwRdexklEGPJEHO0EogRPWIuwoJ7xGSfwta4XKwLjMeS/YGYZrYXw9dswdAFG2HmfhJWvvT8oHuwDy+CRaAGO+l7i6LpZut2M3Qesgldh29FtxEm6DF6F5ZbX0CtRgNLl0pVrS7Og5V0Diy1V641LuGkxxbTNTjHohg/1tObNXz2bTO0GmKEb2r3R9XqrSlwt4alaxY2bViGzmNN8G619qVe//vWa9FpmcF1MVOe9211mZjxUtTfukQPohU6Ey7Zer1KB3xd7W3s3r0Vu3Ztw3vvvVc6w/PdJLTu/1C4ipUDmJJRKDI03/0mm6r+0sgZ7YdIIf9HX3Qv9XrvfVgfLfpeQasB9/B9vW2oXrNiEPzyx2moXnsxXnu9Skm52Te/zsTXv8wRgx/bs3sjZiz2wxe/mOCnhuYEORfw4efy2NRs4Sr6xTC0cP+YdqPxzFkYUW439imlZBUJ+pXMbVO6nWiigV9iEXqt0ENM2UwM2yybB6kRlVuEAevlfKrT0PHcu0AR9vMmyFonOX/w5scOJXMrICaUlkbOxMRo4BZTBDPvY5htaoP5tq5Y4OiL1b7R2BKTLSzHzXPPiHO+bBaG1ydeqxhydrJLX1SmuJa4/9Lw1VvQYcREzJ45Cwm+3siPDMfZlESZhRE9YQhgDmWh+M8rUgdjADBisy/JD5rb56DKCtPbKQsdjBTya6JozU2hxen6MZl9ERCzSwJMMC0mAXSgrh0CIukx77USYIShD408+vChtGDtmSVjBwEws2SfOY4zVhClZ4QAMW4SYOb2gnbBgCeL+EtKyGj0bgBtUjA0K6ZA3a0uNHYmQgMjNCFlSq4q1b5UBC/t6j0XvJTOzNAgmBGjXb1/NBNTYRaGBzusdW8MjbedyEAVd6lbWg/Toz40ZuuhcdktQE9fRtb2JcC8BJj/gwDD/V82jASOUOTtteP5Acadhh9NbGczaGLb82wAwzs7kQwxFqUBJtIa2rPZ0ByKgZon04sHoDkQheJ4V9nM8gkAw4JFYaV8+QTcPDwwecse0Tl8fWiyEAkL95cKrJQZYLgmmSHHODoLy7zCMN3cEUOXbUCzvoPRqnNnAhgb7N/vhZDwJCRlnEFq3h2kFhTh2u0iZB7XICoHUgujQIx3ot6VzEmBGM7CpB0pRkyeWuzcseZii+JKxhDDmQGGGF4gdSDDu36LlYzMAmt9g77K9DGGVstlszBDdFkYxVKZdTDL92oQmKESne35/08V8897stCff7cpnT6D1mjhm6DCbg81ItKLUGekDOBKgKSyoTMMMBwGf6MBnaqmgWp4Jhaj2TwJL/yZhirlY/yZJyoAows8dH0dRPmYo8y+rHcprX3hAESaLUj3OPtQNgqg+8F/oWXn0fCl73R/xC2YOORij0surGOzsCvrBGzpXHK5eBcBd2XZGDuMsdtYAQ3+fyg97nbxXoVife7twiVjZulHYJqQj60RqVjpHkIBtBPGbdwhbJH7zlok4WXmQkwz2oFtm1jrslZkQdgK2U6Ay3YhzI9zd4XTDtnP5qcaNXA1I5WgJQ5X0hJEpoWB5TYByx0Clju5KfhTjFT8lZcuBu/gypGJPwuyhDj4TwaYc6ewfv5cvPrqqxjauxceXzwnysy4Br8gKgKpAf7w9PDGTt9wrGeIsXDEtN12wgWQy2Y2RWYKK/PdmSeEVSxnnMqBnA5ilB4xXEKzJTYHawNiRUZ06m4H0RNjyJy1AmIsfa7BJvAewWaRMMjg6ymJDn7eBQpCaZrZTd+fGd3uou/TyP0R6jQbgldeeVUpw3oDLXosxXp3/bW2RNk0EE519nzeFKFW84noOt4Hk03+xCI6Z8abFGGM8V1MsWbQPocl1neQeA4YMdetxAVNWDnPv4xuG2RZZklPpZlKFkbJxLQZX17Uz13uv/llHv716mf48ssvMHjwAPj5+Qo75yZNmuCLL7gfzVd49+MhaDdYI/u7VAQw9DgDzBtvS33Od79vRacR9LcGFhN4SAh/5dV38MEnLdGs1yW0F+5jGnSi99JqcCHe/bAO3nrv+0ozMqyBef2tT/Hqa++L8drrH+Djr/pjwNRroDgbIxZwVgnoQp/xp0aW+LHBbtH8su1oLdqMKELTfqdFJoZLytil7EWF/RUJ+ivSw3RYIEvJpm7XwDdRhd7LK4YYnktGbNXCK6mY5gM1hmyUmVxdKSrPu7wZwvPxCnu5ESJ6w3jqtXM6iHGM1MIlqhj7Ix9gibkH5lvvw3w7mYVZH5yEbUkHRFmzhPqr5Uor+Vqw1JWSJR8SZZWLXQMxha6D/vNXonH3fnC1tEBaoD+OxkaL0k/OoP6Zn04Qk0LX6AkUXjiGB5nRpcX8qQFQXzsOVX6MYozjUbqpJQv5070kwITukq0OdADDVsrcD+bqAQIbUwkwvHnJMYAtneT0+zhMi57pNBk36ABG12NuNZ2E0TTp0ntAejC0854HYDqILIw22huahWOh7l4PWoIzdt8q7t7wGfu9VAIwDB8vCjAVlZq1rfOPZWIqtFgWDS9/g3rxRGgSgqSNtGGfmN5NoR5Bx4q+d/W47gR+irXysJcA8xJg/i8CjDGtLrYrZPmY/Uo54TwPwLgskd1782j29qTfD9r04gDDOpg4F9n/JdEV6hQvaG+eFOnuJwNMWEkW5kFuPDyCgjDBaCcWOPpgbXCiWDB0VsoV9YKxPngBuzKOYnNsNlb4RGKmlQtGrt6M1oNGol3XnnCwd4CLkztCQmKRlHYMafl/EMAU4sDpYly7U4ToXJRoYdiVjEvJvBLL9IahQ2QdAiHmtw/TisB5m7fcxeNgmmur1ygQw6UKwp2sLMgo2RhDsf+sMpbLOogpycIY9IThncYBShaGIabdYoYuFVbvU6PlYr2Y/4UhRhnN6BSyCS5GCL327N0aIaj9O6/Hoy2th13YyTu6GOv2q9Flhb6nA3fVHq3oXyaX2TnVlX/ohLgMMJv2Sx3SNi998MGuY5x90dWzc/bMM0lm1LwSNQhmd9FDFKTEZAqnIBsKMpzP/wn/P9VIIFg5pPR3YXiJV9N5cFuNfefKi/UdTlCwzoF6DpeMHRYlY8as+yDYnrbTBiMoUOdysT4z5qP39PkYtGgVVhpvI3gxLsm6WBlvwt5tW7F/tyl8rS0Q6+qCAxEhGNa7J76v/g0y/b1xKy9NgMsfnGUR4JIqoIV7RnDn7tIjXRkZsjGeGFn460A27h3MxcNjB/DrD9+jzq+/4FhcFP48XIArWek4k5IkavG5Q7ivty+d0yFYt88X8xhi9thjvqM3VvlGY1OUAjEUkFkdOF+uD4YhxFjpGl1mHsfmmCys9o8RPZ0mm9pi8LINGL9sN8zdT4lMjE3QfYLMYlgQxOykaykqRy02CRhMTRQ43R1E37fLQ7zz/iclQXjtpoOxPUjZNHDUN5Rdqlxni+1kKedC+v88a1myOYuutelm8vyavEuK/Nfs18I7KBUzpo0uee2Os46hzyYpGi+5jgwhRsnEtKMpuN1kWVKmC9Tbj9GgXsdkfenVhx8IgbyDgwO2bTPG7JljMXr8KjToATTtrUKLvkVo2a+QYKbQAGAKRYnZVz/ONbBMNsdn34ySJZEEHL+3DkW7IdznBfr+LyWNLIvRamgRatRZjQ8+bV1ag/Pae2g16D7aDlejDT1XN/h1GvWlIH99McISivB7Ny3aDdei7VA12lPc2naEBLTGfY4JoX+1n6ejdmsn/NrCEa1HPEJnnh8mPNlquSzElNLCPKE3jNg0UUT9DDF+SSr0IohpQt9Jl9WynKyvYgTSZ60st/VLVdHcoMYIY/2GyHTlHOCNJEN7ZYYYw3lEBzF7I9RwCn8MM5+TWEDXw0I7D2EQs9IrQjRN5h5InGVhaOc5oey1IEvJzojy5y1xueI64F5JY413odvkOeg3bBSiPdyRExqMM0kJuJ4lM6l/ZiXh0fljKLp+Fg/SIhWAUZpapgahKC8KmpunoEr0ojXVUw8wcQQwLORP3AeczyHQcFPW6l16O+VSALNODo4BHGjhSKJJNZ8mzl3TZdzA8QOXo+sAxoi+qHX0Jd69QpNlIrRze0K7ZNCTAYabWDLADGoKjeN2aNzMoe5ZH+puBDDpkSieNezZAIZhoZJGlM9bPvZsJWbPAjENnpqJqRRgeHSqKwT9GldLFPdoJMBFBzHqXo2hWTQW2kAXOn50HPs3K2Wp/DIGfgkw/3cAZu0I6dke7yZ923nSeV6AORz54gATZV1ayB/rpAeYZE8CmNMKwHgJgBE6mLJOZBmhsheMAjD5NJGPX79N1OMLK+WEfCmcrMxKmR7ntD6XrqyihWK2rSvGbNhOi+8ENGzTHvZ29nC034/goEgkUtCZnncdaQUPceBUMa7fKURsHn0MBWKC02UmRgcxXBPtojiT2SgAsy9aKxY8Hrz4bVFE/TqIWV0GZEp2iW1kGYMOYgzF/hXZLI9VHMnYnatUFkbRwnAPFZ9kFTa5q9FqsexazTuWfxdgBGzQKcPwwiUcf/f1eLSaRcHELi2Sj1CgtUjfVZs/kygfM5FNPaeYlq5f19kn6wIOznaVy74E6LMvnC1j4NwfI13l2JxBZNUIZHxTLwitlBWdL45n78CXICVWLaGFS8fyFXgJuKWG85k7FVok21AAb06B/C56nR2xOdgYGIdFe70w2cQCQ5asFQL93tPnCXjpN2cJFs2bDwtjoxJ4sd1sBKcdJvA0340QB1u6bAlewoMwfaRsWGm0YC4enT2Gm1nJBC66LEuqEPjyuMdN73KTacj790oBjR5kdDBzjyCm6MQhNKlbR7y+yfIlUF+7iBu5WQJizqWlCIjh/hS+Xr7Y7hWMtS4+mGu+F9P3OGChky8FX7Ewjs7GjuRD2JN9CtYHLpQz0xC9b9hCmnvEHLwgIYZA0Zjgh5tlLiAYmrTdCgMXr8aYhSaw9KTr2f8P2AXLHjE2IVrs8tUiMlstGseGpKuxla6rPfS9bnF7hA+q6l29Pvi4OqasS4CJryzf5OuO4ZZHSQbUTmZlFhgYa+g2Czig5fNs/E4OnLMxYuxk7HcxRY9ubdFkfA4GGkvL3o5L9QDD11Vnug46sSMW3bYYdR3fN9ktgu/2k2SQ3nEi60wyK8x8/PDDd1i77Rj20nsOjlVhGjdnpOm6zSAt6ncrQtOeDDIGjSvp8Wo/zBDAoHuNN976EvXap6LLaPq9wQbwMkQHL+oSsX6Lgdfw0RedFVF+LdRu5YbfWgcIWGk3Qt87RjdaDdHSfKmFW1AR5q5Xo2Ef+Tg/n5thdhjLAHO0fMPLz9viix+Go06nCLQfr0YHOgZiTHh6n5hyephpFUCMgRV7I4KYCVs1iMsrgk2wSswjnVZIJzKdOxmXks210gh9IM8vI7fIeWWyLrNrADGrFDt2kYkpAzG2oRrYhxbCPuQulln5YomdO+bbumMxwfiaAGnvzzoXPs9ty+rDFIMLWUp2CjtSj2BTRBqWeYaJPmVDVsjeMHNmzECSn49wD5RZmHT8lZuGewczCWDO4dHhTDzI1Iv5H6UFS4D54yxU8R56gDG0U+aGlodp8juXCYTsUBpa7pINLRlgrh2mx+i+7wYp5HejE30vLR6JCsDsIVK3nK8vI2M9zFYFYNbSl3j/2pMBpmwjSx3AOO+UANPuJ2hMlsoGjwNayezDiwLM3ykfe9poW/efKSd7EsR0/B2anauEFqi4p67ZpdTEqNv/KgBG2Ez3bPASYP6fApjP3fFyvPgoBTCraYWJpqgu1U9mY14EYA5F/A2AsSoNMHHOZTIwpxSA8XwmgHmYlyAAhnvBzLHep1gp58Ist/JeMLZHLmNPFosm87AmKB5zHTwxbvNudB43DT83ago7W1s4OuxHoH8okpLzkJF3ERkH7uHIGRVu/FmEWPq4cTQiuZQsU2Zi/BWI4d4A+xWI4d4wwekaHD1fhB1espcAC8i3G0AMlzdxUMUlCuXKyhSQ0UHMfIPeMYblZCVZGIMGl8MViOEsjM6RjBftYZu1iKYFfZCRVjqSLdaXkv0d8GCI4UxMh3l/H150AMPvNe1YUYn7mK58jAFmrGKfzJ+f9UFc8rFA17zSVh5HHcAYu+mtUHX16wyX9ooQ10WxRGVXOb8UObxTbsA85ZAQ2NrTOeP9hwoxxQB95TgCecvWyQG3K4YXLp2yLjgHMwJl06QCmMRkCZex+bZumGC8CwMXrETvGfPRa9o8oXup264z3q9aFctnz4LN1s2wIohxMNkCtz2mCLCxpEt2L9J8PHA2PQGmK5eJYHBoj664kZFI4JEuoEU3JKikiHE/N6nMSFZ+llpBViaDACYLj4/mo+Fv0ob4rTffhPP2rXh47CD+KMgWQv/z6ak4lhAnhMX+Pv7YRBCzxsmbzksHzCCQ4X4WLEbeHJMjRMwCYg6WhxgHBWIMG12aph2BUWQ6VvpEYr6DFyYQ6A2YtwKj52+BpZcOYh6KHW+HcA2sgrTwiNcg52QxIrLU4tqyCtNizHy3UoFzr9GmsAiXMKsr41ynXHOrlazMcsUdcIlt+RJOhmTeLJhBcPN9o8no1Hsi9tj5wjTgIboq52cPur46EcSwqL/FpMuo3z8eDQdkoNHQDHz0tYSD6nVXosngQ+hIwXUXGo36HNLbD79bHW+8/UWp9/3Ka1XQuuM8OLmlwT8oEbvt/8QCvg6mF6FmOxXqd+FszCOCmGK06q9Goy7H8O9X3pZ/69dVaNS1AHXbJ6NF/z8JXlRoNaiI4INuh3L/F63QqrBG5ceGFmjc4yi+qbkEjbofECVhHcdIGDEcHUbrQEWLej0oqN9ZDGdf+tsMSEMNnke/26jX4UpL01597R1am1qiQY8MMZr0PyUyM4YlZm2e1tzySXqY2XI+4zlpwGotdngWE1zQ+1wks2UMnAwyvDHCmZidfmqaA4rFZs9IxZ590g6DTIxVmaxuGYgxD9CKLLQtnZs7PE7QHLQfi+zcMJeu92UeodjIduPKtcDnuv2x6+UE/QzzupJKriIQvWH2BdDcboM+c5ai08BhCNvvgqzgQFpiY3AlMwV38tJxJyMBRTcv4vGpAjzIMCgjI4ApzI6E+toJFGWGoFhkYTxK2ymzDvUoTX6naQELNTXQwSgAc4YeT94r13WdE5kAGFcJMGylbAgwLOQ3marPwNy7qgeYxYNEGZlmXl8JMbMVIf+0HuUBxmmHBJiWNSgwd4J6xyoUd6iN4t7Nng4wXSoBmH+yfOxFIabD08vJKgWYXjQ614HGdA00e3fIDEyfZhJg+rcQJWTatAgCl47CoUznRvYyBv7vjpcA808BjDGNnTSzZwQRjBjr7ZT/DsAErJdp5pI+MM8BMNH2chIlgNEk7n8KwPhLgOEyMkOAyYnD45vnMXbtVswydxR1+Oypz71eOF3PQmJeHCq0Uk4swLrQJMx38hGuL92nzEGtFm2xfOUKuDi7wtcnGEmJWciiwCr70B3kUTB9+aYK+ac1iCsAYvJovs+WepjAdLlz76OI+jkTw8ExlyaxG5lvsga7lcVOl4nhwJohhoMpBpm1ZSDGMBtjCDG6oEoHMYZ9YnRamHJZmI2ydILrwDOPF2GIMQUZK+WOpCHA/F2Q+adGm3kyqNgVUCysajlAZBgbppSPCfcxU6XcZ09pC1RdoMHHlI8vw+I2b73zmL7sQ7rH6exQRWftFJl92cFudlnHYUPnj9vlh4h4pEWWVpaOZSo2ydzjxfnsnQrF+lZ0zuzJOIadrHeh11rtGYY5ls4Yu2E7+s9bht4ELj2nzsHA+cuxcoMx6taqJQK79QsXwHm3Kfbt2gEPkXWxRrybM7IDvHA+KRonYsPQtF4d9GzXmmAjA48OZuEvXalYDsGJyLQk435OYuWDQOZernxu2fKy+wWZKDySh/q1ZBPPHu3aYOfq5bh7MBd/0biZTxCTnYlzGWk4EheLzJBg+Hn7YZNnMB1zTwr2CGIsnLCYAi8OwLbE5mKn4sTEfS/2ltlMEPbKZSBmZ+ph0V9mhXe46IsxfosZ+s5einmb3GDtfUH0iOFyHe7l4RipgXWIVpRsZh0vFteaT4oWW1wu47ufpdvWF9/UwtLdudgTpC/jZEMHQ5AR155jaXMNYaxhUzojI8w0aIzZqsWEnXzda7DdV42uK5Tri4LhLnS+Nhubh7fer15J8P4evq2/EU0HHUeNuuv1hgOfNMX3DbaJn7/9/i/4vu4iVK3Wv9TvDhzQFSYm9vDkfiRcOkfzQeOeBEz9CPoHUqA/CPihvjne/7hjqd+r0z4drYdwpkWFFoPVaDWM3uOgx/imthG+rrkW39e3FKVfrenxlgQjzQcSiBCotB8ph8jEDNeKrEzrwY9EqZj4fzctomnem0mfvdlAPfC0Z7e1YTdR9aseT7Rz1veO+RrfN9yElsPuoNNkmZFpP/4JWZgJzwYxOjMQLikz2k/QG1aMNrTEtaFlrNtquanDg0tUzYKK4RhVLOZKhhg2ReE5dYbicMjzyzJlbllTBmI4G2jur4ZVYCEs/O5guU0Aljm4Y67VPizY643VfjEC6Lkc1VzZXCsn6D9+TaxZ/HPT9KP0fO4NE4V53BuG5o3O42dgwsTJiPfyQkFEKM6lxONmdiruZCfj4alDKLpyCg9yEqSlsq6MLNEXqlNZUF88BFWsqwHA7JMQE0lr8bFECTCcgSkBGJpcg+ggxNOFcJkWOp81soTMY60EmFQ6+Qo4AzNdxgxCBzNXAgyXkRkrAPPgOnA4CdpZXQlgBj8/wLT6DlovG6h3rxPBuyHAVNj7pdsT3Mf+k/BSooup+49oYiqFGAaWtr8KPYx61XR9j5j+LaHu2wRal91C1C96w7wEmJcA838KYDbRCuBEs/NRitQ2jJLw8ncAxpUmsgNB0moxyEju2DwXwNg9EWC4maXqSQBDk7QOYEav2UwLjZ1ipZwpauqtFCtlhwqslC24mV7yAWwIT8XCff6YtMMafWYtQp12nTFj5kw47nWBt2cAEhPSkZ17AnmHbyDjYCHOX1Xh4o1ikYWJJ4jh24gsmu8zpR5GBzEeijMZ62BSj6iRd6pYlDBx3xHOAnANP5e8GCuBVNlszCrH0tkYQ4gx1MTo9DC6LMx4RQszamv5vjDCUpnWoc2evNtIgcxCWRdu6EhW2fifhJcOdDo2p8FlHSMpUOT3zBkkrldnMNMBzFTTyu1PDXs4cPbFsO+LTbA++7JPKR3zSpQA40NjZ1gatiUfFJ3jnc79iaC/NEjRyNIxYlXEFCmZlwrgxe7IZVjSubU7/Qh2xOdiS1gyVrgGUeDrgFF0jvadtRi9CFx6TJmNoUvXYvPaDbDbvh3zJk+SDlCffophvXsJeEnw2Ic0L1ccCPbF2YRInIwOQZvGDcXzEvbvheb0QQEtskQsWZ9lUUCFgxk54uk6iRf3DSFGn5FJ1Q+CmKKjuTBbs1yI1Rv9Xhu3ctPx6Gi+0Mj8KdzKcoXt8oX0NJGJyQwJgbuPP4w8g7DSwUM04WRd2RL63OuCk7AlLo+g5EhJ4FZpo8vDl8QxZy3ADjr+G8NSsILBz9YNY412odeMBZi7YT+sfS/COfwv7I9+TN+fGi7RWvFd8ojLV+PQWRWiDwN9xu0Wx6px25HYnyy/fw422UmK+3rwecHaKF2jWd0mguG1p9PJlO3ZxNcd79CzDiswrVjANvdb4mC4+2opGm8+/iRef6sqqn7TBQ36x9L9z0oH7e9+q7dsrrNa3P7c3A6/dQgisFiGHjMoMCdIqNs+BvU6xdBzNirP/wGtujlhYP+2mD17JkKiriM85jyCwwsQFn0KcamPxH0PD2e4udnR7X5EJ91CXFoRYtMKEZteiOjkPxEccQD7XXbByWEjXOl82rDFB83azsBomhcmUEDfuNdl/Nr2mBith2iEjXKVT1ris2+HowMtHw360FxF8e6GjWtQ7dthaMMamJEKxAzVojPBRc3W7s8EMCU9ZT6qi4+qUdD1RXtU+2UGOrFeZqrUD/0diNHpYjbvl80uB6+n97hEwiZnY/g767dBi6wTRcLdkL9HobUzkZtDOmE/Z2KWVZKJMfXVwMxPBXOf+9i67xiW27lika0r5ljvFw57fC2YsEsfG1xUIujnDTdhMZ59SvaGCU/BUvcQTDd3wqAl6whUh2GPsTHS/H1xNDYSl9OS6PpMxZ/ZSVD9eRUPD6QqbmRKGRnbKZ/IFABTlOApSrNlTxiljIx1MPE0WV7IBdI8pBuZrh8MA0wCfdhLORJgfGgB8WIdDMcCdIAO0wLnR88zny1jhz3zJMCwExlbKRvTF3MkRTaydNpU4kT2VIDp3wiavSbQ+NjKDMz/JoD5h8rJKnUlE/bRjVE8ewQ0Ac4oHt1NCvsZYDgL06shNEEuouyO3du4qeXLGPi/DDAffe6Bl+PFRymAsaGV6US67JzLriF/B2D20Up3jqL2TPobfuvKA0zAZjkRMsRwba2AGMsnAIynAjBuKE70qBRgHgmAock5PVIATOEfF2Bma4dpO6xEUzxppXxUBEMlvWAMnciOXYdl3lnhVsbP5UBrCsHPgAUr0aBLb4wYPRZOTi7wdPdDfGwqcrIPo+DIVWQfvo/LNwhirhULeKG1SNxG58hMTHCGhBhRgkQBsUeC1MJEZGuQf7oYDuFasfvPDmUcTOmCKJ2w3zCQ0mljyupiDCGGF1TDUrLJlTiScdmVLgvDMDDaRIuwbF6oZRmZ0MLMfzrE/E+BTGs6JcexADdNhaGbtSKY0DWvZIAZW6Z5JR8HQ/cxPmYcXIjyMaUJnci+0HG3UsrHKsq+8PdmRl/i5rgc0S3e/sRN+P4hdS85CrxEE7z4/aGCS6Xwcgq7Uw9he2wONgUlYImzH52X1hi2fKNwGOsxdTa6T56FcSs2YMvGTTBdvx5mRhthZ7IVowb0x7dfy4aEH1apAvN1K3ExPR4XE8Lx4MwhTBjcT1rYrlyMx0ey8SCvEmjJlsDyMCsWDwjyH9B1Im4Z+Cm4YaB5kE0wk51gADOytOw+AYyKAGbJ5PElQWVegDeKjxdIsT9BzJ0DuQJiruVk4XwGQ0y8KCfz8AmAsUcQna9umEEQM9t6n7A2Z2dA1gDwrjJDjO0TGl3aKD1iOGOzPekANtDvLvcIwSwKAsds2imO3YrtIXAIvAzXiL/gHlsI19hi+g61QsfEmRjujn7kghoJBYVo3n4wfq7TCfsTZM8fBlhdFpShljMyHIBu9jDYSNhXWptmCDK60rLZyrXHEMMwHZCqwg4lE8NCce4C343O24ZD01Czq4voxdRoUBrervJD6YC9al1pNEDQ8sqrb+HHJrvRlfssjVQJJy/Wp3SmqbsbxYLdpgC/NHfB629yfxe9E9qXX7yHLz57C783HIVvqlfH53T/q2of45tvvsb3PzZA16EpGErX1cCZxTQ0GEZTfJMOxvj1t670/G9Ru95g8bx+fdpir/0uuLp5wNXdF4uXrMDU6fMxbfoCNO55EtXr76W/J6Hrs+8miOaW+3wvo2P7ekoDyz5oOfCy0MYwxHSi5ebHRntKNc8sWyL3pMHA93sHfzo2/qjbMx1tJlQAMBU4k5UT9s+Qc1s7BWI2OquRdKAIy2zUaEJLYGf6brqskfPgbEsNvJNVGLlFKzZ8hikbJgJiuFRVKScTmhjH0u5kO7y1dE6psdv7EXZ73sFa+0Qsd3AXrmTc9HW5Vzg2RWZgR+phvaD/ePlSMgZ5i5LeMAWiHHOh6A1jgZ4zFmLI2ImIct2H7JBAnEmMEeYdrH8r+vMK7ucl0TUep5SRRciS62R/4UZWfDAexfHupQGGxfxhROWXaDHLDaoYYC7myPXdf6MEGC4js6GY4QhNnFF0gVjQhG0+X8YRQsg/QwLMFjrYmRQHJPhAG0qgNKvb0wGGHcjGd4bG2waaHcskwHhaQ221WWYbngYwDAUVAMx/Qrz/94X9T4aY4sogpk9zgjmCk3mjoQl1g3pkZxR3bwD1oNaioaVm7UwBN8KNbEirlzHwf3m8BJh/AmB4bKbZPoFm2gBz2Q9m1z8AMKeTgGyKAPwZYLbIhlcvBDAs4vdQXMgMACbJF0VlnMgkwIQLgHlAAKO6RQBjY4MpJuaidGV9aIrYvbI8oLdS3lvOSvkcQc5h4RCzzDMU08wcMWTZejTtNRDde/WDGy0Q7q4+iIlKQnbmARw8fBF5R//CkTOFuHZLhZwTWiQfIog5CFFOxs5knIkJVsrJ/JRSJPc4GTCfuqJCaIZGBFAWdOjMlCCKg2udsJ/LWkogpgJdjE4TowuiDHeDdU0uRRZmR5m+MJtLa2HaLgZsw4rhElOMpvPlAs6Lt6jfN3AmE7fPADX/NNjUo2DEh+Blq7cabRbrezfomlcywEwxLdO3Qcm+GO6OGimNK3VdtM0V5zHOvjBYsk6Jy/04Y8bifTZj2J2QA9PM4xREXIHbpYcIf6hFutYAXm4VV+g2xvBiQfCyK+UgtsVmC7H+QgdPTNpqjsGL1wihfvcpDC+zMWPlBphs2IRdGzbAbNNGWG2WTSkD7W0Q6miPNk1kc0VuJOmxayvunzqARNe9+ObLL2A0bwa0pwvw0KBMjHtAPGBYofEwl8AlN0EEMY+PZqD45nka5+S4cRaPCpIk3OQl0kgSEHMvMw73suJxL5tHIj0nDQ8OZWFkb1n+UxBM1+GxfL1r2YEc3C7IKSknY02MrpzM1cOHoDGQzlVXTCeI4X4WrAHYEJYqgjEW6nNw9iSI0Te6PI1tiflYH5yIZQRCMy2dRSlNtwkzYeKQBafgawQw9+AZX0jfoRpeCVqhY2JNk0+yFgfOEngev4fl22LofKdzPkR+/wwybKNt5m+QlVGuw81KVnSTAjKGGZllyjW4SAEZXVkZQwxrsgLTJMRwKVk3ZWefS5P4mmJhfze6xr6puwCvvPImfmxphpod9qJeD+lC9mtbNwEwPzTeJbQgbUdrpN0yTdu/dQhBtZ9m4KufZ+Prmovx2hsfit/5vMbYkmaV1X5eKUrAfm0ZTv9/uwQC3v+kk9C5tBwmR4shBAAERdV+XYP3PpZ9W975sAX+9e8q5QBi+LCeWLpkDlasWAJn93SYbl8Js92bMXvWBLzx+r/Qb8haODpa6c0SPmmBFv3PlgAMl5E17XOEXl+WRzLMfPbt0JLn//uVN54ZZqp83hodphGETKrAmcwwEzNNDzLcRFeYKLAeZiYNxda9OT3eeo7MvHKWtjEDI80zbIfdkOYfj0QVLIPVaL1QmXc268vJSmVi7MpkYjz5HNJgp1cRTD3vY7PLWSyydsESOzfMsdqnGFzEiYwkzzHmuuuggt4wrBnjTZSyvWFGrNmCjiMnYc7MWUjy8cLRmHBcTk3AjQy6ls8ewaPzR/Q9YXRlZLSGCoA5nFhOzC/slCPoZL5CC1m2XxmAoQ+d5ChLyHyJxv02KjoYum9PB+coXWwRdBDM6WBaUtxgVgHAZNNEm+gLbaA1tHN66JtZzieAmVUBwIxoA826qdCmhEDd/XdoZg6GNsgZxZP7ycyDAjCqyvq/dP5nmlf+M5mYvwcxlbqSsRambwuRkVLPHQlthCeKh3YgsGkqxfudf4M2LgCa1dOh7tv4ZQz8EmD+jwAMu4OcyZFiO6F/eQGAcVoobZQPhlKkQM89mUiTlOcLAoytBJg/ToudIJGBuXUa6jgXBWC8JMCUEvLrACZMZmAoWFPduQQ3FydMMt4lFol1ivf+E62UD1zALlFnnIUVPhGYQcHR8JVGaDlgOFp17ALXfc7Y5+KBiPA4ZKTl49ChMzh04hayjzzG7buFOHpOIwCGR8IBWUrG/WG4lIwhhkvJdJkYLm0pOFMsylsYZriEyVK3E+yj7AR7GZS0uMkszPoyLmUcQOl6WCww0MPomlzqHMkmGjiSjdRpYYz1ANOZAqntPmq4xBaj8wopamWIEWOl/D/DjHAoW6jcPgfM/J3Rjk7Fdgu08EhSYbWLWry/AQYAM1pxH5tqqq9Nn2ehuI/ZSdBbo5SP6SxPdeVjHLjy8WfnMQ5yuXxMV0LGGZg9ERnCdYwbLDqduYOAOxphmZzO8KKi0/mOGq6iz0vF8GLK8ELn04bAWCy098AE490YOH8Fek2bS/AyCz3pduHqTdi6UcKLuWhKuRkuu0zhY22BSOe9yA7yw/HoUPTtJIPLd99+G7Vr/YqqVd4X//+LYAMEMPczopXsShQeH8lE4fEcPKZR/Md5qG9fQvGtyyi+egqPD2egkECm8AiNY1klP1fTNaO+fQVFF47i0dFsPDqeh0cneBQQrOTgTIQfPlH+5oXECOD8MfyVl1YKYjgTczM/R2RiDMvJbLwCYEQQs9hmH8G1Heby7rNnuBAyb6OLha1i+dq0O1JJo8ujVwwg5hS2xudhHWezuBTPwhljN5pi+KI1MNuXThBzFR4xd+GT+JiuNzV9j1oBpAwynGWLo2vz9A1ppuEQIbVP9jqYCZJ22pyZ42uRzxMuLzPMyAiNjEFpmU6bxhkZnT6GIYZtzPma809VIeNYIaabaUWvJYYYvpZ0zmQtxl9B02HH0JmupW40zTYeeKQEYN5450uRoajyaWPUau8ntCCdaMr+uvbiCoP6d6r8StDzNr76aY4o6WozRIUOI4Hf24ThnQ9qCVD64vtxaEIQ0bD7ITTpfRhf/DARb77DPWNe0YPEv1/HR1+0R5Oeh1C/U5r42be/rcfbVfuWPKdFqx7o2Xc6jRmYPG0ZPD094Uzz49A5hfjkm+F4463P0XrwXfE+SkT/XEY2Hqjx+0aRMfq+wRaCqQdoTO+jSZ9D+K6ekTQqoPf5zgdSc8WlYz83Mye4eb2cbuj7RlvRbPgZdKCli4dwdJuihxgGHIYVAS10rFtPeYxmI46gQb9kgrU6ePej2mgx7jK60vfScqYajUYdh6VbgfjOB656hLpDc9CBvqshO2RfqJnmGvRYVXrzZJKSiZlt4E620kGfidnsocVW92Ls8CzEdre/sMo2g57jhoW2+wWAyIxkCrbRwsFifT7H7SvrDSNKyfS9Yfj8n7p7r+gN06hLb4TSfJEZ4ItT8ZG4mhqHOwezUHT7Mu6lR8ksTIbS1JLtlHMiobl+AqrUAFpbywIMnchnaNE6QBNjpIVsPM1l38F0UsfRiX6eFrVQE+lExmVknqyDWSQBJoouBos5Mm7QWSmzE5nJZAkw+XGimaU20EYCzCJ2IusvMzBzaczsVR5gVk+CNimIAKYONFsWUoBOsUDbX2TjxhcBmHZ1/+fh5bkh5jm1ML2by+PRvja0Ia5Qr50l7JXVg1pJAf/cEdAmBBLANH0ZA//3AcYTL8eLDwkwE2lFptXkFE1GVotfDGD2U2TrawQci5Pivv2LXwBgpA6mBGBi9kJ7JhOaggjRIVh7Pg+avHAUx7tVCjC6XjAPWQeTHYPCS8eRHReB8Rt3YL69p2KlXCB2uKwrciKj+zaHLmJ3xjFsjcvBKr9ozKYFZvT6bbTwjkO9Fm3gtHcv3N28EBYSg7SUHBw8cBJHKLgqOH4ff957hCNnNUgjeEk9DCQdpMNhADFhCsQEpMrA2ENxuLr0R5Ho3MxBFO8E6/QwJeUsBhBjGDwZlpMZCoyflIWZUCYLIxzJFC0M94Xh7uGJB1WYZ6MRgtbOqwzG6tL3OTvT0bBvzH8QZtj6dIWzGuHZKrEDyu91gIF9ss59bGqZ8rHFCsAY2ifrAGaXrnyMAla7MHn8OZjl7+Tg2WJR3heUdQrGsVkiYLY/dhPe14tExiWNBftq+j7/Iqi6/ACOp2+VcRu7KjQvnHkxickU8LJAgZcB85YLoX63yTPRe+YCrFy7CTvXbxDwYmlsDFuTrXAx3QE/GytE7XNEhq8HDocH4GpaPG5mxGNwt07lgtb5o4Yg3W8/cPcmtNdPo4jO/eLrZ6C6rmRY8hLwiOvfs2PplgKZVIJ9Gnz7MI2gnwW+vDurlJgVnT2I4psXlSzNeXqd89Dcuohrh3OxcNFi/PzzT5g1YjAiHSzx+FiuAjClMzGinEzJxByOi0F6cCBMPQLp+PuLHejpu2wxj44J7yJvJEjcVkoHcK1iiNE1uiw4h93Zp4Sz4LqgeBEAzrLaj3F0fEctWQsb9yzsC70Gv4R7CEguomtOTRChFZsHfO1xiWBMngZnrxUh/ahalJgxwDDE8nnAIGNVFmQUkw0TzzKlZWV6Ny1TsjE6iJmo6M/mWWsQkVOEWRYaATHddBbLFOd1Xiotxzkj0H6GGjUaShH/L62dRcNI6Tz2Lr5ruBWNB5xEV3redw02S5j98Hcav5U7J777baMo52o9uBCtCWI4E9OWQObnpnvxeY3R5Z7/yVf9CHomCkjgPjENuiSJ3+fRZkgRfm5iL7Qs7ELWqFsW3nr3W9Rsk4am/R+i2cCH+KW5P95661W8V+Ur/NY+QzTFrNXCHe1HlXct48d+bxNCkPQKPvqyM37v4CEyQp1oOfqm9lIFTt7H59+PEfcbEdx0o/j35+a2eOu971Dlk2Zlyso+xg8EOL+0diL4O4OGfQ+g4zQJNPV6peKnlpZi1OqyD/X6JZX77A36pxLUHBDW1v96XWavjI1Wwc5uN37/rTa+brQaNdpaYeS6y0g/qUbrxVIPozMQGbVVr4mZpQj7xcaJDmL287yjwVYPFba6PcCmvdex1NJflJLNs96HubQ+ce8xo+gskV0RpWSHntQbRpaScdaGe8PM2+uFMbTOdR47FSNGjUachxsORoTgfGI0bmQn49GV03hwKFNc24+yoiXApIWI6gXNnxegSvFXAMZdiPk1XEYW6yh1MDeO02RnrwcYFvJz2dhBumCORkrTHoYYBhhHOolZ/B9lpwcYXRkZAwzHFyzkD6WL5WQ+tP4W5QGGx0xppaxmK+WJZQCmR11oNs6BNtxd6l9E48YnAAxDQKdnBJhWNFrUlqPlb5UM+lnTX2n8oh/N6P/Na8rR6rd/tk/M8/aG6UsQ07sJiif2gZbmfNbCCHhhiBnQAlrWwmyY8zIG/i+PlwDzTwDMGlqRwmhyinKRkwsL7Z4XYFzoNo5m6nMZEl7cV/59gImygSYrAFqaPNVhVtAciIH26lEUx7pUDjAiCxMmGnY9SKMJ+mgmcrPTMI4AZK6NK1YHxGFLvLRStq7MSvmwYqUcnyeAh92OxhntokV7Cn6s3wh2ljbw9fVBUGAkUpOzcbDgBI4ev4wjJ2/j7KX7uH67CJmHtUg/IiGGS8niFWeyyGyZiQkycCbjXf40CqAyjsksDPcgETX5/npNjCHEbFEyMSWaGOfSpWSGPStKOZIZZGHGVaKFGUhrEO8sLnOQ9d796P/tlpWBmFUVQw2DjwCaJQbgMa+C8Zzg0pF3pylY67tSCy96T9Mp+GNRtK55JQcPI3XuYzvl55yl2CcvLFM+xkEmB5xckqdrOsdle3y8nSK1OHFJhdNXi0SPHrbfffj4MXbHZQmHIOtDl+F68T5C72uQqiE41dLp+wDwuv4YTqdvl3MNsso/i91EshJeYiS8bCZ4mb8CPSbPRtcJ09F39mIYr10v9C57Nm4keDHC3u3b4Ga2GwH2Nkj02I9sf08cDw/E+bhwXE+Pg4oW/SgHCxFgzRk+ENF7LeDlZIM9FpaYu3Ae+g8egjP0PM3FYyJYeZgcQpDCWckIZYTJkWE4uOwyXOrHdH2UuAxTjCjRyZvvq08QkBzMxpQpU7B+0zpY29oibv9ePD6cjb9yUko3wVSE/SXuZGkpAmJSA/yxy8MfG/b7YYGVE6bvtsd8Cr7YJXBTpNLokiFG7EBX3ujSWml0uTv7pMjEyHKy0FIQY+uRBY/IawhIvIuglEIEp2kIZLSilJM3EdiggTNtmceLcY5AJjJHI64/hhkBMmEyM6cDGYaYXcqmgk6nZmxQ3mnoFrhMaYIpMqG75bk53Jh377WIzC3CbDqPOyyTZhld6fr5tbMDGg7LEBmCjjT1/uuVV/FxjV5oN+USvm9iomREXsUHn7dGqzGX0HTI8ZLsxPsfNyJ4sEedjr6o2zEEH37Wjh5rgia9jqPtcI3o7cLg0p7Ag/UnrYYUlvSF+b6eCX5r7YXarf1FlqYLLQl1O8Sjfud0aZcsoEcrfp9Bpq3S04XvN+5xBC0H3BbOYww27UYUoupXA2WjzDeqEiQNRrUfp6NWS8/SGRga/NpVvyztRNZqyF10pL/ftN95+di/9dmgT2sMQ3t67zxaDDmJX1rsrbSs7J0PfsGb736DBn2z0XH6A3z2w8hSP3/7w5+lFXiVH1C9wXIBbO989Ctefb0KPqnRh47NayXPrfHdd9izeytq/VxNapJ6+sKBzpmNHmp0XC6tlktcEJVyMsNml7rmuWtF9leLjfuKscWtEJv3/YW1tgexxGY/lti5YjbdLnLxpzUnQfQrY7OZCnvDnDTsDXNa9IbZGJ6KJQTw0/Y4CL1moy69RPY2w98Hx2NCcTkhEnfPHcXji8fF9VxipyyaWgbSnJIJ9ZlcqBJ0ZWSuSlNLJwkwf5yiBcymEoCJArxXKf1gaK13XCxF/LF0EVjRBG69UMYQHEuwtpbji4305e+mx+mf1nvX0wFmUjeoR7WFZtlYaGkOExmYtdOhjfXVu209CWC6NKyk/0sFAMOA0ryWBJiGP6Dw929oVNeP3+j/dWugqGcrFPVuqx99aPRtR6M9CpsQ0NT/7tnK055F2N+l4fMJ+hlgePRpBo3tVqhNV6O4R0NZRqaAjDbK+2UM/BJg/g8AzIqhQAHNyJ408xqNk1aHLwIwMTRTn6XIwJ1mdfcVzw4wPCGyRSOXkJUAjB20kdbQZgcRtByBOtwamkNx0F46SADjLACmuFwvGEOAoSCMAeZ4Ni6eOICx60woYHAW3cCNY7PFzq2Vzkr5RFkr5Sswo6CIa+zXhSSKLuITtpqj66RZ+LVZK5gYb4GXlwf8fEOFE1lB3jGcPH4BJ0/dwJFTd3H7L87CqJF5RIuMZ4AY1sLE5vNOsApWwTJwslUyMTphf0WZmAqDJvtKsjC6vjA7y2RhtlaShaGvcNlejSh76b1OK/QwXXWgoowKQUaXoVmpwMyi0kOUnc179iF0LxOB3su08E9RYYalRjgE9VtvoH/ZXLp5pa5b+jwrffmYcB9zlE5uDDDCfUyxrubAlI83Z8AC0rT03WjETj3vyu9m17GkAhFIOBKk+N/WIJ7gJYUW3qhC+v4U3UvZ5nM2FFzsyTiKbXHZ2BiSgEV7PQledgl4Ya1Ll3HT0GPaHAEvnHnRwYvDjm3wMDdDkIMdkjxdkR/ij3PZKbh+KAe3CRJup8WgKD8ZSXv3oEfn9li9fBEO52Rh1ozJqFmzFqpUkXqFleMpysyLVYAkogyshEoBr8GQpZehepgREBMl7chFZiZGlJ5oD6TgaMB+8TeaNayPh6foxH7wFx5fOokHx/PxV1Yi7uaVhpg7Bdn4wwBiDsZEIcY/ACaeQVi/zxfzLBxFo8sFjj5Y5RcDo6gsURrDZTRWB86X64vBAZwOYqwUiGFnJllOxhATUgpiHLyzCWKuIyj5LkLTChGaoUZwulZcf0GKsQZvJIRlaXDonApZJ4pFuZm1YuhgCDJ8PerE/mU3FhhkdNmYtc4GEGOt7xczdZceYiJyVCUQM4Cmv2+bLsCrb7yPL2qORMNB8SKI/rbRKnSnn//YXLqmvV3lZ1SrOR0/tbDA792SlNKqDmja/yTajC5Cjzmy+SRbGtftGC/6uIimlCM0aNjjMOp0iEXdTvFo1PM4Xntd6mVaEIB0naj0dmE4GaoVcMJ9XdqyZmVUBUPRsjCU6Hq/cJla454ZBC1jSmc2umShzdCHJc0s+VZkdcYCn34zWILEu9/i0+r9hQ0zv4/6XTIETNTrHI0G3dPw5jvf4JVX30HjPseEgxn3yan2y7Sn6mP+/e83CGS+wCuvvVMacD78DR991RZNhp7ET60t9VqdL5uWhqbvB+PLuptQ7Yv3sG2bMX768Qe88tbXqDUwH0lH6Xu00KLdUoKYdXIuGsqZGMWdbJrS7HK+Mg/xHCQ3UTTYRBCzef9DGDn9gdXWafQzDywggGFXvaWsC3tab5gT+t4wIgtD5/4qkYXxxNhNO9F53FR06dkHMW77xBxyKjoUt47k4uGF47iXnSAyrSUAkxKIogNxsqlljGt5gImjN32RFq50T7lO6+yUA+hEPhQuAcZntb6MzI0WAE86GKd5M3OthBjWweiE/AJg6Mu3WKYAzG7ZC6YEYPqWBxguIxvTARrT5ULEr+7XGBrz9dA47ZROW6z7YBeuysrHKgKY9pU0r2SAIXh5XKc6igZ2hmrVAqhWztGPZbOgWrsAmjBvaCIDoYkO0I8oGuFBKN5thKLR/fD4l8/xuN63MiPzpKzM0yCmU4Pns1VmLYyAuqYC8DRxgVCvnEbgV08K+LvSY7vXvoyB//sA44WX48WHAJjlg4EsiuD8zGQDy+cBGEeavZ2XvyDA7FQgRgcwFrLONspaQkw5gIkVAKOOcaoEYEo7kTHAFJ7IQeG10xizdouwq13hGQ6j6EzsyjpRqZUyl66Y65yOwlKEywt3/u41YyF+a9MRUydPg4e7GwIDw4QTWX7uUZw4dh6nT10hgLmD81ce4o+/CpF5WEMQAwExyYf1ov6Y3NI9YtieN4gCqqMXVHSr0e/+huqDpj1+OjvOSgImF30d/lKDhnsVOZJNqsSRrKQvzAYJCFzisshOg+h8FcyDisX/2VqUeyR0W/2UrExlgKNoaJ5ltKNTrc1C1gQVIyxThSlmGrRcJN3SWAxd4j62VQ8whuVjOoARteh7JeTxsTJy09sns1ibQdFOEe+z+xgL+HmXPvnIVXGucK05nxNe1woRWagFMU5J6Zj7pftwPFW6dMz20CWYZR3H9vhcbApNwlI6fyabWGDQglUCXrjEo+vEGVizZp2Al92ibMwI9ttM4Ga2CyGODkjyckNBsB9OJ0Tij1OHcPf8CTy8fBKPaRTSUF+7gKToYMycO6tc0PZRlffxZ1IQcDgRhZmcbQkVowRYFNAvNxhk0ktDjLQkjy4BGe2BZJyN8BF/x3LVYuBUrhD5F547AtXN8yi6fgH3D3P/GW6cmS4g5s+CLNzOz8LNvCxcyUrHqaQEFESGI8DHD1s9AinY96Hvay9mmDnQtcZi5lhsjs7GDoIY0ejyQPlGl3uVRpccxHEmRmcvWxHEjFm2HoFR2fCPv4mQ1PuIzCyioUF4lrwGQxSHQDbW4A2FI+dVwlgj/7RKZGf4nOBzw17ZWNBdk2b+ZVzLvEpvLHBmVJST2SvXopUc0+ncHGHCwS9NdflqTNt1HzVarkaVao3LfZc1Gq1B+2naco+/9mZV1GzvLe7X75mNLtOkqP9nAp0PPmutgE1HtBcAQ5A0jmDh22Elv1+rpYfQpoimlrVWCKBoN8IgQzJcK7Muo54yhivlYPS7LQfe0ZdzvfkxqlbrJe5/8+si1O+cLMrJBPDQc2u19BL//+zbEdIq+re1AqL4tdoRHDXtfRZ12kcJmOHHq9eSDVrffv9HNOmXg29qLZEuaz9NEqMiePngi3Z46/3vyj3+2Q8j0H6KBp1nMxia66Hmo5roRnPcpz9IqProq/boMLMQrcadw79er46uHZvA3l4xJnjta8zZnIX9tJxxFoYblfZR5iS2dOeNIc5083zE8MobSYsUXcwKey3WEsRscCkikLmPTXuvYLGFO50nbqI3zLy93mKj7am9YXSC/hy2VT4kbJWXuAUJg4z+81cQOPbAtlUrkOrtgaORIbgYH4H7V8/iwZEsuSmRGV2igynMCoP60mEU50VBlaC4kcUrbmTR9rQOE7VfPaSs1WZ6gDkcKUvIvFdKIT8DjDtN9Ptpwr+QD7huKAMws2R8wa6nFkv1ALOgNwHMQOFEVpKFKZWB6Qr1hC7Q5sRBPZEem9CN3lMs1IPbUKDeXLpvPamBZUXlYxUBTCsl+1KHoGNQZ6g996LY1gxqFyuDQQBlt0v0dSls9JPMthiO+t+j2Gg51F57oXa0RrGliQJGtennP8sSs4oyM23qvBDEPDELwxDTpZ7QwWi87VHMdspcRjakNdQ9G7yMgf/L4yXA/F2A4fIxZ5qI0gKlkJ9LyJ4HYFwIVLxoxnZe+hwAEyInPwEvBgATSjP+kRhh2aiNsKwAYGIqBhh2IiOAkU5kISVOZA/TIkoAZoOpOabvtMUy91BsjEjHzvRjwkrZ5shlaaVctheMrt9ERBoW7w/EFFNb9Ju3HPU79cSQoSPhts8FISGhiI5MQm72IRw/eg5nTl3GydM3cfT0Pdz68yFOXSwqgRguJxOi/oNSD8POZGFZentlLiPjkqWCMyqhwWBxf1mI4YDJVBH369zJdDX4rIcx1MI8yZFM1xdmwvbyjmQDDRzJOBPDu8PTzTVwii6GVWgx2tPXzPoTdivTuSn1WC3BpsvzgEwlg8tp2tLfbMIN5ejWPqoYNuEqjDXVoPkifZfsfuv1AMO15+N09sm7JMDo3McW2+oBZq2if+Egc7tSPsbHVCfe50CVj3sgwcuZqypsCcvEzrQjBLqXsP/CPQTf0yBZKR0Lf0hr9vXC8qVj3AiV+zQk5sOIAorlrkGYRufOMAqiWfMidkbHT8Pq1WtKMi9WWzbDacd2eFmaI9zZERl+XjgcEYiziVG4lhqHW+mxuJMSKRzBVJeOQ6u+DxTexdHAfaj97VeKoP8trJgog8FXX3kFNb+vjj1LZtL1lgIcjMOj1KAywBIkrhfdKOmjVJKVKQ8yjyng0eQnYkQP2TnedQt9EecKhDXz/YwY3M9LxuPTh1B8+xJdc2dx/0iugBiZjdFBTCauZqXhTHIC8iNCEezHPWKCscbJC7MZYswdlTKaeArgcrGDG10yxLCtbJkATkKMvpzsSRAzask6gphM+MVeRUjKX4jMKkR0jgYR2VoBMpwRDTG4FsPp8QNnikU2hhvOuijnhgAZJRvD4KvTx+wycA7UbS5sUCyXhd05nX+zTP9Egw4LMGLFEYxcdwkj6ZxdSD+Ppbmh6/BtogO9yEZ88DX+Td9hrR4eaD3lIlpP+AvvfPAT3nzvG/zeMxRf/7YA//r3qyXBd53uyeg4tbCkX4w4B16vgg8/ay8AhrMqbYbeIaDoWfLz2q18UauFG91/VWmU2YKAIVpmYZ4FXMpmYwhk2gxVibKzep2S0azPEdRpFyayJrKc7EPUbu2Bql92xbsf1hElW9/X3YJPvu6Ht977Hs37XSwFUHxfV3LG95v3u4APPm2tlMs1xSfV+6JJ36PoMJ6AiECoQa9U/NpKZga/b7gZjXqnotWoO6jfJ9dAI/OpKCur2yMZ3WhJ60LL2/sfNyj5eb1eSfi9ezC95zfx0ded0WbKn8KdrCMtgU1Hn8Wv7SyxcO4oDOovG4G+8tZX8HC3QbvBZmi5oBC9N8tyshKIMWHLdyUrrGyqsB6P5+aVBDFrHNUEMYUwcr6N9bYHSnrDcCkZrzlrgxOf2huGz3127jPNOCpKo1f5RWGegztGb9iG9qMmYtDgIYja54TsAG+cjArCn+eP4d7RbNzPjCnpB8PX+uMEbxSfPwD1mTyoYghcSppaKgCTEwRcPlAGYOgD59PCdCxGrvEMMDodjBtN1OdpkXNdJ0vIdEL+3bNlfMGa2xcBmMwoqKf0gXp8V2gz6P7wDs8GMBW5j7WtpLzr9+ooGtwNah8nFPVph8c/foLHNauVHrW+khqYZjXLDwKgx79+gcJ29aFaMA2qDYuhiQmGJsofqrnjUNi5ER7/9nXFGZmnZWIq+myVaWG4pE5pZFnc8Tdoti2Hxt8J6q51ZBamf7OXMfBLgPlfDjArhtCkQzNrNq3KKwcDJs8BMA5038tYTlT29LMoG6mBeSrABFcMMCE025+jaOIwgUq4+VMAhhtveVcIMLIkRgGYY9kCYMysbDB1m6VoGsZZle2ph2Fx4HyJE1lZK2VeMLjrt1FkOpZ6hIja4kFL1qJxj/4YPmIsnO0dERYSQgCTIKyUjx05i9OnLuHMmes4euoOLl27j2u3HiP/uArZR7UCYtIO653J4nSi/iy9MxnX41+6WUT3NSJQ0gVLunIyXbCk2/Et64gk3JCcDLQwShmZ6E1hqIVRAIYF77oszAglCzO4TBamr1JO1p6+7t0BxaLJJd9yRoYzIa3pFGi3RA5+XhedU9lKmW3hsrNSY5X+57rnsFFAq8VyNKFTbeJuLbb70d9KUGGzVzGaMTAtlVkf/pu809lfEe8PV3oxTNyhDxRmK/0YSpWPKdkXhr0tSvkYw4uufIyPNQeo/ilanL6iwlb/JGxNyBNCWc6w+N1Si6xLqmKZ7H9bjX3n/yrlOuagO29SDsGYzpvVXuGYZeaIUas3o9f0+aJsrMPIiVi8bBVMN2wUuheheSmBl71I8XHHIda7JEThamosbmUm4M+MWDw4ko2iKyehunYGmke38Dg/QYDJMV972fjwjdeR6bwHjWr+jNdefRU/fSPBZu2U0chzp4NxiOAnPVC5TnTDX2YvlQymzorcEGQMy8oKKXjQ0N+t+Z3s9zF1cF/8xb2W2HY5J17aLmfFCZB5RCCjunMNj84dFdqYvwhi/szPxB2CmBu5mbickYITCbHIDQtBoK8fNhHErNrrScfLQbiJiQCOIIQF+tzokmv9bQhS9j4rxMSVhZhdGL10A0KjMxAQdw0hqfcIYIoQm6sRmwl8LYqMjGKy4auUlQWmSftlhhrOxuhAxiG8tGOZYQ8Ztl020UGMUk62kf7fvMdKxVnrNYKVN9C8/x40H+aBscvCkHr4Ft76tDlee/tjgvjH+LWrJVpNvYVOfG3N1KDtlEIxutC10GBQCgHBB0pG4nu0GHUZv3UKkSVP3w7Ed/U3U2DeEO9+8Ds6jJEg0LBLCt5+74dS3e07jgNqtnQmsOkmoaaNryjPei54MYQYBTpE+RnddhqtxsdKFkY3GGheV+ydSzQ9n7aU4DSsvNDfUC/TtNdpmUGpPpTeqwtqt/VDy6F/iswTO7K1GHIdPzW1RMdJEKPDRJpTRhfhsx/H4tPvhgphf5vxhWg5uhC/tHZBrQ5uQiujey9txhXhhyY7hLVz6/F30WG60kOGlkQW9jcccRmf/zwCuxwS0advbwk9LcZii/EqWhc2ou6wENHfR8xP6+VcytntMTprd0WXN99Sbqwst9cQxKiwyfk+jJxuYLUd94bxEIL+ObbSnU/0hkk5/ARB/zVRZslZ4m3JB7A+NInWuABM2WmN3rMWEai2Q4CdDZK93IQJyOU0mkuunhW26LoyMgEwyRRcH0mGmiCmmNZUnZC/BGDyQqWdcshOWSUhdDA75Tp+gS6clL3STpkBxmuttFNm4HGhCd52sSLknyddTlnIzwBjqZSQ+eyRALN4UGmAYSeyigBmWt9/BmDalIcXUTY2qAvBi7OAF9a6CC0MZ2WeZ7RQsi2sn2nwA4q6NkdRv/ZQBxAcejpAtX6hFP5zVuZ5hP2dnlPQ30fJwvRqguKRXaCJ8IJ6+kCo+zUTepiXMfBLgPnfDTBbaZZODQT20qy7kVY0kykSYLhrLgMMTzh7KgGYvTQx5VBknUhRoQOtrNGcgUmTAOO6TAJMrndpgDn+FIA5k07BVpQCMFZi5+efAJj9To6YvMUMi5z9sC4kSXRTN6dg07pCK+XrYlEwTTuCzdFZWOEdjhkUVA1bsQnN+w1Fyw6dYL3HGhFhwYiJTkB6Wj6OHD6N0ycv4tyZqzh19hYOn7yLu/cf4ujZIuQeUyNLKSVLqUAPw0ET7/wywKQfUePgWZVsphgla/AN6+/NAkrv9m4xKCUTWRjn0rbKC8tkYQwF/ZOfAjH9FYjhwYsyWyxzLwvHKBWco4vpfasQkqUStfzh2UVYt1+N3mu1GGIsB/8+Z3A6KkMIlleg5OeDjbQYsFEres6E58jXCUwvgk+yChbBtLC7qQUYMbTwYMcfUTq2UWZehiuZF/4MuszLnDJ9X1YoDkAMeKJ0zENfOmapNK4sgZdUCS/eKdcpcEjH7qwTsD16FR5XHyHisSwdi+fSsbtauLPrWJnSMS7zEO51sdlYFxiP+RSEjN2wA31mLRZZl3YjxmPErPkELrJszMJoExx3bIO3lQUiXWTmheHlQmI0rqfH43ZWIsFLHB4ey4Xq+lkUnj2IB8khwu648EACVAQXDzLDMKFPVxFM3YrxhsXSWXj9tddw3NcOtmvmocp77+C9t99CvMM2gg86mbJD9NBSdpRcQ0FlQEbqYwozIyiQiUPT32tS4CmbJZ4IooN6OKXEvYybZXL/Ga6zv5eThMKrZ/DownGZhclLFxDDmZg/CGKuZKYKiMkJCYaXj79odLnCwZ3OUXuCDhdhDcu251zfb0oQI0tpLgoNzItCzMhF6xAVn4aU3MsITb2L6OxCxOVpSrKiEdl6u/MARR/DjmWi+SxNXa4KyHC2jq9N3QaDrhGmoXPgVi/95sJmeqxFj2UG1r96K+B/01i2ZA4G9u+KV9+qLrOa66V5BVsssw6swxzFnYym5k70/9o9gvDeJw3RZOAxdKWf/dzSUbxW6zFq4dIlysTaeCsZGC26UDD/WY0RpcChRt0N6Eav13zgNVky9UVHgpFHaDfmBSGmBGQUfcxIoH6nVLz+5ifKZ34X9TokoEnPIwKgSkq9PmsjDACeBDDthnMm5hG+/H6ivv/LJ03xXT1j8Z470udrN06W0XGPHMPRgZa09lNlY8s2osGlGtXrriwFVl/+MgVNBp1G9TrL0JKAsMNUg0aYSh+ZdvRYazpeI2l+jIpLlcexSissXrIIM6f0x7/+/RW6swnKJjlf8rw5WLFZHscZ753cDFPfn2q5gxarHbVY71yETS53scnhMs3XsjfMbKt9mO8kyyk5o7hLmFqcE/rM8loYdiQ7jZ3ph7E5NkvpC7Mfw1cZodWgEZgwahQi2FbZ3xNnEyPx19XT+CuTe0MZlJHxdZ7oDfXNMyjOj1GaWrKdMutgHKGhW+3ZLKUfzB45eO32p4NxgS6aVGeDfjD04V0JXNJpgUqnC8FmgYwdOIbgeIKF/Aww1ssFwMDTlKCFAGbpYKUXjA5gesteMNMVK+UJnaHNImiZ0a88wDxNA/M0gOGSrgbfo2hINwkvvdtKeHlecKlocFaGYabxz3hc+yuoJg2G2sMexbs20mM/EezUKg8x7es9txamwlKyXkoWhke7WtBYbITG3UpmYV4CzEuA+V8PMDtohTxNK/daWkG2TNYDDO+SMMDw4AwMD8v5BgCzlO7TY1cO0QRkJIX8p9PlDo0XrcC+GyXApDpRJLD+HwSYA88BMOGiB0bR9TMIc3fBhE2mWODghbXC5aUAZpVYKYteMBQI7RLBaA5W+UZhlvU+jFq3Fa2HjEGbLj1gtdsKocGBiAqPRlpKLo4cOoVTJyTAnD17AyfO3MHZSw/wx5+PCWCKkXNUCvpLSskMrJV55zdIaXAZQOP8jSIhIuag2kkHMWVLyThIUnZ6S5pcKru9LFZfYaCFeSrEsCuZUko2Ykv5TEx/RTDPgwGE+yGw4xhbwi510GAJDe5SzSCSeKgQKUeKkES3DDgrHDVY40JjnwbL6b6Jt1r8XDeSDxcRhKnFa/HrsPvZ2O1aUaLGf0sHULrB74kzLyyUZXiZbOD4M9dSuj4tM8i68PHYoLiOmXjq+76IzEsZeOGysbgCDYyCU0VHbEs6B1zO/4WguxokGZaO3SiE85nb5coOzbkWPSEfm0JTsNTFH1NMLIXupeuEGRSEjcWQyTNgvGatgBfzTRtht80EnhZmJfByNDIY55NicCMzUcJLGkHBiTyCF4KAnDg8SAnDo+w4FN84g8LcaOEehBPJcN0o9QDjeneG2ZLpCszQB75ZgLMBDmjXuC5+qf4VurVsjDux9PgJgh8CFr52xNA1gy2BmMqzMY8zw3EpIRCrJ0sL3jCLbdAeSFKE/nEyE6M00RQgk5OMwiunUfzXdTw4VoA/c1INMjEZuJiWjONxMcgJDYa3AjGsBZhBEDPbej+WuoeI3hhb4/Nhms4Qc/o5IOZkGYjZJ9wERy1ej5CodKTmX5IQk1OEuHwNYvK0AmJ4U0Fnd87XZYCB0N8wG1MCMeHyXDK8Pvkc4x4ivMGg08QstrqFYQui0LTbQvSfFSDsg1974z189GVdvPX2O1i1ciFWWx8UsN5N6f7O/WFKGrlS3Nd+moSYDnS/5fg7or8JWwXX7R4pdCdvvf+9AAUBMyMeCltiBgt29vq2ziphAlCiBakxEp0oOG8x6DLe/UA2lKzXNU3oafhxLs96YZChwfDUpOdJIaTn167Zwp1AXmZo3vuofimRvwQY7RMHa2bqd0oqyeBwmdzrb36KOh2j0Lh3ngAYLicrCzA82ozVN7lsPU6DRgOy8EmNwSXvoWY7T7Sb9AjNh18v1T9GjIlyMNS0HHMfzcY8wpItGZg7ewLeffvf+PDDD+DsaI5f63VH/WH5aDb5ELqs1JSUug7ZTN/ZpDh812AU+i3Mx1Ra7hbTvDR5y01RWrjZpxjb/R5hu9dtrLTNwnICmAW2+zGbe8N4yJLnHWlHRPNKkYUpW/J89JrI/O7KPAaTxHysDYoXPc8mmlig+5Q56DFwqLBjT/LYJ+aYm6cP405uEu4TxJQCmGQ/qG+fQ3FOBIoTPJQsjNIPJswS2pOptKYnyTVeBzAiA0MXTIqT3Kj0V3QwrjR5B9EHPUc/s5on4wZDgOFKj/X0xaTQBZPoR/BC4LJ0kASYBQOg4YaWOoDhLAwDzMQulQPM01zIOj9FxN+8JoqGdhNgITIvrIF5kczL0waXjTX6AYW/fY3irStRbGWCxxVBDMHVP+dIpgBMHwkzQtA/exjUfRq/jIH/+wDDVnAvx4sO+FNkG7lPZl+4Q+4TAUbZSdGlhIMoajwQqTSypNn6UgFFdxtkBiaTVu7TSVLcF7xZDh9alY/T6n8o7J8HGBF8BRoEWxJgHuUnQXXtFLIiAzF+w3bMs3XDGmGlnCeslK0IYGwrsFK2OXwJezKPwyQ+l54fizm0qLC7S4dRk/B9nQaw3GUBXy8vxEbFIjkxC4cOnBBOZGdPX8H5s9dw6swtnLl4F3cfPELesUIaBlmYQ0p/GCULo9v15SwM7/Jm0nNZ0M8dwksExGH6vhTm/uXLVTbrsjDO+n4UOi3MEoPmluUgxrR0JsYQYnSi/rJDBzM9V0v9ixirlMXaSMIPl56xQ09Ytko/slRwiy8Wbj08BivP7bVG/r5ucJalor872KBp3PhtSsNKpWSMzQq4ZI6zLvzZ1xgI9lkrpGtaySV45jp4iZDH14/LxhR42eQZT0GvtNl2OPkHfG8VI1YtXcd0pWP7y5aOccau4BxMUw5jc2QGVntHiNKxESuM0GPKXHQYOYECsDEwWrVG9HmxMDYSfV727dqJkL12SPX1xOGIIKF5uZ6RgNuZCbhXkIbCy6ehunoKD3PjReO5BymhUF0+DtW5AjxKkue7Oi8c2e7m+Kl6NVT/4lP0bNVYlJMVpQYgy8kUuxdOwY7F0wTACJvaurVguYqCiAw6kXLCRLlIkaGWrARi/AleDLMxynVFA8dSkO/jgO+//pL+7tfQ5ificUkPGQOI4SApJ0lAzL2DmSj64wIeHD8gISYvA7cJZK7npAuIORobhYwAfzh7+cHYPZDO2f2YvtsOc2xdhW5tg4CYPIKYw/8IxIxcvAGB9F0dPH4ZaYfuISa3GPEEMXH5WnFNlpSU6SAmtTzEcB8ZnW7KcJPBymCTga9PPv8YYDYQyKzja5TOyX7TfNGw00L0mx0rSov+/aqEjlT6bKPpvO6+ygBi5peBmOl6iBHd5Wna7kzTdbVfp0oNzfs/oEa95Wg14oEM6EdrxeAsRcOeeYol8VC0G1MkLInbjn6Az2tIm2HWiPzYZCd+aLwTtdsHlM9oKK/1LADDxgG/tnBC9d/m4d2P6uC3NiHopJS0vfdhXfH3WOjfbtjj0gYCTxid6TU/qz6M4OV9vF+1SWnDg3ob0G68tkKAKYGY8fJ4Vas5s8RGmsePza3QcbrM0DDktBmvH6IRpoCae/ioWid89A2Xxb0BJ0crtG/fVvz+lMnjMWPG1JLGmm1n3xPfX3caA2mpq9fbusTdrFarWWgz1ASfftMY9dvPRpeRO9BtxHaMmu+JzfuvYrVdgLRVpnN1gaOvWK+4nHV3duVZGC6v3JNzEjtoceHs8TIC/5kWThi8ZC2a9hqIBdOmIsplL/ICvIg3kvHXhWO4mxaJB1kGOpiUAKhO50B9KgvFiV4EMB76fjARNtCyq9hROvFDd5XWwVzOpwXNgSbH9RJguIzMjdb9cFpsTqXJjU67xRJgOI4wVYT8a4bTxWUry8i2zYR28YASHUwJwMzqpQBMVwEx2vwEulVE/CzoH9RKn2F4XhtlQ4CpVwPqYHeoZo1BYe2v/zPwUgIxiqC//ndQbVkBteVWFDb5SZaU/Y0sTKVlZL0MtDBd6kC9ex00e3cqGpiXMfB/c7wEmL8LMEdpgjGlSWXD2GfIwBgAzK5poq4eCbQyW1NA5EZR54U82cySASbDQwKMzyoJLwE0sSUoJWaRuyWsPAfAaMKtKgQYFQdfhgBT0sxSio8fJIei6PIxnC/IEL1g5tCiwFatm2NzsDvnlN6JrGwvmCOKlXJCPtYFJ4g+FeO3mKHLhBn4uXELmO0wg6vjfiQlxCIxLg0F+ceFExkDjMzCXMfJs7fxx517OH+1EDlHVCILw1qYzGOlszBC0M87vkoWRqfDCM3SYK/ijFVK0K/TwhjYuG4pq4Vx1GthGGAWWZfWw1TWH0YHMSPLlJMZjkEVjU36jM0ApT8Lg0jXFaUHB2a65wxQbJC5Bw3bj5YMY2koYDj4MX4/XE8+YUdpYSx/Jv6MS5VeL2sVq2Sd29gOJeuiKxuzVexxeRedg9Fz14sQd4COddQNbAxPEf0XbOj7d7/yEOGPtEhVSsdC7mrhQY9V5Dq2J+O4yNatD4rHfDsPjNu4U/R46TR2CgUrozF/wSJROma2aSNst24heDFFoL2NcAg6QvAiysYIXm5lxBO8pKPo2hkUnj2Ch3kJeMBds3mnND0cjwviUJgjsy+FBCmP6dwHXReZjjvwUZX3RID01adVEbx9NT6vKm1yq7zzNqp98lFJ2RePJrV/hvv6hUJvhqxgqBK9n5CNKV1S9ohucTYLvds0x+cfV8X91DAUZscYWC6XLidjkLnLIHMgA0U3L+Ahu6qxxXJeOm7nZeJGdhpBTBKOEcRkBQfAzjsAm9wCCUj30XdMEGPtKgKyDaHJMEnIfX6IyaoIYkwxbMEa+AQzxFxC2sG7iMriTIy6BGL4ugw3sDznDQb/VIOSsgRZUuZikI0pgZggPcSwYYRug0Fnr7ya4Hq5C28oqDBqzVm88ZbUtPTp3gaOoVfQZ700yei2+smZmHbTZXlTp5kgKBmEN975Ck2GnEOnGRWUUhHA1OuWjM++434qBC/jZclV3c7xFbp41WzjjrZjCysGgtHKeBLEjJQQ04WWlGYDLqJZ30sii/JD/e2yaeY3A9Bu+INnyr4Im2Z2U6O/Xe2n6ajZ3BWtBt7C7+3DUK9rCIFQV2EMwMBWWRaGR3s6Bt81NsKHX3bQl9O98oZoFsoZFn2WRhn8epP5tpDgpUup41Onzu/YsWMz3n7nA7z+2ivw8XbC+x98jrc+/AVtZj4QDX67rgV60DzYY8UDgsPPn2j5/Oqrr2HIdGustc3CIitnzKPzdK6dO5Z5hmJjZBp2ZhwRpWIVaWG4ikAn5mfQ58aW8x28BKx3GjcNnXr0gr+tFVI89+NEUjRunTmM22lRooyMe6YJO2U29sgIgeb2BahoLpBNLd2knXKknczAHKOTntZmRNEIV9bxFDqRT9PCFcLr/CZZRsYAE02Lzmm6eKxnS4CxVHQwHFNwfMEAw80sodUDzJJBeoDhMrI5BDHTlQzM+E7QmK+GxsOSgu8m0NgYQ2NvAnWPBsJd64UBhsvHalWDOsgNqtlj/7nSscpGy9/0jmcEMcVbVqKYIIb7ygiIMRD3VwoxXRs+h6WyQRlZX3lfmxFNx7PHyxj4JcD8LweYMJpAVo0AjCc9O8Cwq8heWlULomgCMpcCfre1TwYYf4pWM2kVP59Fz1knG2H9AwBT/DSASQ0ngDmOh6cPYMzarWJnfKVXRImVMpcJcbBqf/xGuQVBlAQlFojASaTkt1uix/T5qN2qPSZOmIJ9Ds6IiYxAcnwq8nKPljiRMcBwFoYdyS5e+Us4kh04UUQAo0HOMS1u3S0SvWHYkSz+gIEWRrFVdlccyfJOFZcERxUJ+ndXIOjnchXDruClIEYR9esaXIreFJVAjKG98rOMYVvKQ8eTBv8OZ3pYdzNSGSMMBgvzRytlbWOUcrGxit5l6i59HblhozhDeDF212ddBLwEyOOmKxvT7Z7HFahx9rpKlAltogB3e8pBYe7gfO5PBP6lQaJSOhbxiE7lG0WVlI6dFufJprAULN0XgKnbrDB44Wp0mzhTlI4NmjgNm9esVRzHjOG8czt8rS0Q6+qM/GA/nEuIFJqXP9JjKbBPQ9GNc3h0OFM0jpR2p1EGTeeCRN8GARZ8zjPAHIzC1P7d8Morrygi8VfwxmuyEd9bb7yBfWvmYd/quXjz9dcxf2hvrJkxGtU+lnBjtWQqTvnSQTxGJx29XjG9nrieKgAZQ6cy7cE4GM0aL/7OUu45cyxNBEJ6iIlTICaxBGLuZScJOFP9cRFFf1wioMnCn7lpuEUgcz0rDedTE3EkJhLp3OjSM5AgJoDO2X2YttMWs/8WxJwrBzG8uz2WIWbhWuz3zcKhE1dw4ORfSMx/jNg8gpgCrdhc0GVjdGYbhtkYnS6GzyWduH9vuN6ljGFZp4nhLCkD9XrFXnkdXacT1h7EW+9WxZtvf6Q0X/wGX/zYBvNXmcM1SYN+67Uiu8nmF50I/tvP12tiDDMxbTkbQ9P1D81M0aB3jiiB4uC7ogC+9ahCtBmtFvDC/+dg/9vfF1NwXV30WjHUyLBr149NLNBpcuVAUJKVeVo5GYMAPZeNA76rY4SPv+orXMs6PAO8MLhwLxvRz4butxr8QGRsGHxY3N+dPvuXP00RzmyN+xwXmabK3iuL+6t+Vbp55gdfticILBTZmbIA024S395H1a+laL963dWo8nmrkt8N8bfDN3Xm4JPa6zGIgkMLp1T81PccutH31Xkp0HTsUfSimP6rehNLMjDvfPgtfu+6o5K+Na/gw89+woLtdlhsTQBjvR+LaO1ZGxiPbTTHcNNWS5qfyjqSsfGM1cEL4ufbkw9IS+X9gTS3Owj3zHodu8Fo6RLEuTkjz98TV47k4s+j2biXFlUaYHIiCGDOQ5XgVRpg4p2giXGQJeNpbhJewhUhfyhNyteP0C1N1IEKwHAZeTA9fixR9oSxWSjjhhIh/0wJMDGuUgezfXYpgJEQ0xea2QY6mHEdoFk+FtrMSKh71oFmwyxoY/2EnsMQYATEdG/87ADD5WPdWwjb46LhPYXo/j8KMLpSMsVa+TFnYjYugSY5Gqp5EwigvjUQ9FfiStblBcX8PLo3gHrLEmiD972Mgf/bAFP1cx+8HC8+EEzR7fKhzwcwZvRYFE1mRxPo/zQRObFonyasi/kVA0yQsQSYdJqszmfKNHPozucHmMOxEmCiHZ8BYMJEapwBRnXlBB6dPoi5W3Zixi57LHcPE2n2nRmKlfLhSqyUcw2tlAOElXLfectQr1MPDBo8FA5WDggNCEJ2ZiZyMg+VAphzZ66JLMyxk7fw5737OHv5MbIOF+P8VRrXigXAlDiSFSi7vVn65pYs6L96S2phONA2FA2Xs1VWdnkNbZUNszBPghjD/jCGmpjnhRiGjlHPMXRgYjgYUsZvLz8448JwxVmXaQbwUpHLGAMcg9w2b3lcRKNKRaxvF6qHFw44uXko617CsrQwpgPONqR7KCi2P3ETPn+oEFMsXcdiVBS03lHD9cLdMqVjN2BVcB6m9GVujsrAap9IzDZ3wshVxug5dR46jJpIAdhoGK1aTfCyAZZGm2BvsgXeFnsQvW+vsDY9FROKa6mxuJ0eVwIvDw+l40FGtNItO0op8Qgr6eGigxedhkWbHYKALctRtcp7BC//piDoXyUgM6FXR2GrrAuQVowZQNdpKi5HOKHRr9KVqvrnn2DOyH64G7VfZGOQGSRKzAp1PZYqEPkXZ4RCnR2B9995GxP7dQOOpyoNM5UGmGUyMSXifs7GZCWKppdFNy/i3qEcCTE0GGLOEcQcjo4klvKFmU8wjDwIYqxcMHWnjR5iwpKx9TkhxqIUxCSUhpj5q7HfLwf5hy/hxLnbSCp4LDIx8Qe0sm+TQUmZzvZcp4vh3jGeiaV1MQwyrIvRXae7lUwpQ8xWOi+NueST/j9xXUHJ9/J+1RoYseoQZhBL9qOpMuNYIRbba4RxBmspuj0BYkQWZpqSlZlcOgBvUyaAryhDwUF9oz6H0bTfIVGGVdIXpcovaNw3twR2njpGP5tmpv0Y2SRT1wDzWeFFN9oOLy34Z01Ng+5Zohnm2+//QJ/jsNTvVAIwH33ZWeiFfmyyHT802o7fOoaKzAyXmBlqZbjUrNXYB/jgC5mt4b47P7W0Lzk+H1briXkLlmPRhmg0pePeqNse7Ny2As26LMO3DRfg63pz8Nb71fFt48V4q4q+H03NztvQY8U5+v2GlWZjvqzxA+ab2YnmlpxJWekdAWPedMs8LjItXOJcvmrgsiLmP4LNcTlYSfPRXFs3jFprQsdsPAb0G4DQvXZI99yHs/npuMX9mtLC8UCxU34kyq+DUXy+AMVHUqCK96D1VepghBsZu4xeP0YA414aYCLo9upBur9NDzBcRua0COD+MWz0YzFL6mAYYNjZlAHGeAI9tpJ+9xQ9tkgPMLoyMm5oyU5kM3vpAWbNZGiTg6HuXQ8a4/kUJ9D761b36QDTtYJeMDqAqVMdxaYbUGy9HY9rVfvPw4vOpcyw9wzrYOi+ep8VVEun65tfVpaF6Vi/cjH/07IwvQhyRnSGNsT1ZQz8Xx4vAebvAswmmrnXj3s+gLGk+3H7gFxaoW3nygxMAa3YKRQ9u6+SAJPGsMJdGlf+PYChCVAATIQ1NAUREmC4wVai+zMCTJjQDTDAmNnYYtoOayx1DRZWyizUtqAAlJ3I7Cq0Uj6LnamHhJUyB07TzRwwaOlaNO45AEMpMLWzsBN9LDLT0pCdVoCjh88IK+Vzp6/i0sUbuHDuGgHMTdy+cw8Xrj1CwYnHuH23EPkntcJSmSEmSWluybu9rIXRBUhcpnLmapHoCl/WvlVXpmJh6HpkYN2qy8KsNsjC6FzJKoQYs9IQUzYTM7rs2FrBKAMjY03k71c0GEo4kzJBGROVwfCkG9MUWJm2S//eeBjqXdikQKd3ESVjrtJljN3Z+Lhw808u5eFjZR9WMbyEE7y4xd/EpohUkZHjbJzblYcIe6gRpWMJXDp2TwtPLh07XaZ0TKeTiuPSsQQstPfEuE2m6DdnqWhWKUrH5i/CrvXrYLFpo4AXtz2mCHe0R7qPG45FBOJycpSwSr53JBeFV0/jEcMLAwAH/xm6zEtohfDC5ZN8/iOFToDMQLz39tvo06oJ2tSTgmy2U3ZcOQtV3tV3IV86qh9wgE6gbH9cD7JFjutOrBk/EFXefgtff1IVv9b4BkFbV+A2i/0Px0BNf6+isrLizBA8TA4U/WfmDu9PgQ2dyIcS8DA9vEwmJra0uD+XRzLuZifhwbE8Ie5/fOUM7uSk4lZOGq5lE8SkJOBARDiSCWLMfUJh5B6AhQwxO8pATPxzQkz+OewWEJOrQEywhBj6zoYvWAN7j2wkZV7ByfO3kJj/SEJMQWmICcvSu5QFppcuKXMvk41h90DO+pkbiPrnbTuC+TsL0KL7fHz85a/S/evzn1GXCGSxozzv+Vpic4ygDBVdS1p0XSkd+DgT03GRAcDM1WdhBMTonLMoLmyjA5ixzwYf7el3OHPBAX7135eLsirWyXSepoDJmOcYz6KRGfli8FICMQbuZK0GPUTLQdfxSwtnCeS1l6PDOC59K6+H4ZK5r36dgzqdY9BlurRfFhkbg8/YRik1azPmET5SsjU/Nd2JLhRzf/37YpGdatAnH/UG3keHHtPh7m6Pz+rZ4ZvWCZg/ZywmTdCbA7z9wff45If+peCkwbAQdFlxGT1X3ECLkb547fV3K4SY+cYmIgM5z95dZFPWhySJ5q5sqWx14IK0/y+TheGSyV1ZNCclFWBdSKJw3Zy83Qo9ZyzAr81awcfagpbuvTiWFo/rh7JwKyUS9zOi9fNMkp+0U752Aqo4XmPL9IO5mE9rMp3QEeZSB8OVFJF0//pRWuc30yCACTCSAOO8RPR0Q1aALDNngLFU+sEwwHCcsXIIAQ5NzLsWSIBhJzLFTlkADJeRsQ5mmgIw66ZCm/ICACOE/JUATN1vUWyyGsU2O/CYbY//JwCmeXnnMS4fe9zyN6hdLKFaNqMkE1NpGVnn52xsqcvCsBam7a/QWG9+GQO/BJj/5QCzZABFfxOeHWAs6HbvCuACreqOBCqOS2mlni/BI5qiyv3L5OR1kCLtLC/Ab+2zAUz4UwCGJk91FE+gBdAcjYc6zqUCgAkoEfJXBDCuLk6YvNUci539sT44CduSDkgrZXYiq8xKOf0ItsRkiR2wmZbOwpqy5cDhaNWhM2zNreHt5om05GQUZB3AkUPSSvnsqSu4ce0P3L/7J65dv43jFPjeufsQN+48xKUbKmQe1juSJZXVwmTJwIiDInZGOnetSARDusBIZGEM6ux1gn7e4S1rq8yBfSmIsXsCxOyRNsQVCfvLZkoMsyPjDMc2/ZioZE0qGpxJMRyGkMK6Fh4zd+vv83vj96jTuyyy0TenNLRILuUy5i/7c3DJnYMi1t+nlI0xvLBoP1xpYrhVNKw8CksKgl0u3BWuY1w6Rl8BIh7Td3FTVWHpmAUFztvpHNoUloplroGYut0aQxavRbeJsyiwGodBE6bCWGRf1sPa2AjOO7fBz8YCSR4uOBjii7NxYbiRFoNHF46h6Pp5PDyUJrvely0bE/ASVKp3iyrJVzn/vaFJodtUb0zq00kI+N94/TV9341X/l0qKFo+ui9dm6EiKEGalwAZZPjgfhRdGwO7lZSW/Vrja9iuniMgSaeTKdaVrdGtOjOYAMYPVau8j3YN62Cv0TKE7Kbg5WgScIyienYm4xI4BhlF3G+oiREQwyM/TdgsP756FrdzUvAHQczVrFScTopDQWQYEn29YeYd8h+FGLZsZogZsXAN9nplITn7Kk5duI2UA4UCYhIOaJFQIHs36co9dS5lZXUxhhCj08SU9Imh0XecMWr82qrUd9Kky2ICFnkt8vnO18QQOpTs2heercKorVqhHWOzC24W23GhAjCcjZldBmKmKHbBFZRDtTaAGt1oO04ZBhkahph3P/odH37RQdx/Lnh5VogZKZtfPnPpGDfKHEHveTiUxzQiE9OJ3nu9jsl0HPXn+Yeft0Hr4bekHXSF8KV9YlZJGhfcQ9WvuivwYomutBw26l0g/g7D3W8dQ9CKXuOXmi2xae0k1Kz5G2p2TsT7nzSEn48TPqpa9Ql6l3/j546W6M3aP5o3O01PwFvvldfH/FKnPuaa2WOBnSsWOPlgtV80tsTmivOXXcfKajd1lspmuafkxlt0JpZ7hgnN19DlG9G8/1BMHD0KEU52yPZzx+UTB/BHdjzupUeJa1XMNdwP5ng61JePQhXjWhpgYvdCm+wuy8WirPQAw2J+didLdSF4oXU+UAEYbqWQRwTPTTAZYFg7a71AZmB2KQ0t142iOSOFXsMR2mUELsuH6AFGp4OZpWRgxneEZv20igGmJLvwJCeyJ2Rgtq5CsZ3p/yzAcBamVRkr52a/isyL2tkCqiXTUMiZmMrKyDo2kJmlirQwFVoqN9UfJ3Zu69n4ZQz8XweYL3zxcrz4wOpRzwEw82X5WCr9XjwFQHa0kv5/7L0FdFTZtv19W2676+3b3rQL0EDjbo017i6NuzsE9xB3IwZR4u4uhAQIEoK7O8Sqan5r7X1OqiqC9O33v+N9D8bYIyFaVTlnn/U7a8653BZJgDlKm1A8VckeBDQRpnLolc9yuZmFPgbA8Ap9FMA4KgCTZAwwBlHKQqdfObvCGGAifDwwbp2ZEqWciE1J+SJKucYkMiXZRcz1SNgjLh6ciDRi9VYxz6Ne89aws7CBh5MH0pITcSB/Pw4UFOmjlI9dEBBz8+ZN3L5zB9du3sXVmw9w8Hip8MLkHNIJgEmvMhcm0mCwJUf7HjlTTgWURkCMYXRrTcMttxl4YdREsuVPADG1zYkZW2VVBZLxNSz145wUZrgYjqYYwIoAJwv5VgUVdfHjqroMk8b4+a3xkM93kwG8cLHIcMddF+5YsY+Ii0peCQadFwEvuzOwhapTLmxdCVICr8uBlRmKdCyYpWNn7hhJx/jYsGO4TT+IDTHZWBEQg+nWOzB8+Ub0mDRbJNW1GTQCyxctgrmJCWzXr4Xr1s3wt7FELCcBBfvieFwYLqXF4t5pPjb34W4G+13UWNMYxcNVXTbGx7kw2Ipj30d2ImlhTxAKPUxrNwgrMrJ5Q6gYyA+RRYmytMlEf2n0Ih6MRJH3dnism4uJvTrJKN66P6Bvu+ZItd8ITS5Rc34UKjKDoaHFAPPdF/p5Hh0a/4qdm5ZiYOe2sFg4A5r9KTX6YmTEsoQYtRvz4NRhlBLEcCeGIeZidgZBjOzEqBCzliHG5n8SYkwxZM5yuPrmIiXnAk6dv4aiM/fo3NQSwOgq5Z5xStRyTZ0YXwOIUcM3+Fy1CZE3GuzpPDZxvoR+k1zw6hvvywnxL76Ctv02YSEd0zMsJbz/SedZP9oyF7twvHO5SOD7Q0m14uGvAmLUTswMYz8Mm/pFF+YhECMWfb75sLtoSsV+JdSMlmb/V9+u958BzOOAzNCHA4xhx6XloDK0GPhAgAtL0EQHh4Fm0D2885EcxPll3TX4qaU3mve/JNPV1N8jktOMIe1h8NJ6xAO88b6EzK8bmwsPEL8mdTvHVcY3/9jGT3Ru/l3fDxut0zBn9iT81OsuPm1gjr692mD2zD/xzlfD8dLrn+PtT9rj59+98ezzL4vvr9NqCzotoJ9Jf8Meaxg4Y9Gg63q8/MZHxt6cN9/AvG10vbLbgdnOPljkE4Y1UeniZgvPRGIzf43SZzq+t2cfFte3lUEJmOPqhzEbrfD7uKno2qsfdtvbINnbFScO5uFiRgxuZUThbqYiVeW9JjucAOYgKvbGotxwHkw8QUaKl5SRqQDD8BK8kS5ktBGfzZM3LPmazzIyBpg9ioRMJJEtkD4YC8UHs5UBhv6QJ+jCd/uCBBjuwCyoMg9GTSIb2xGaVROlhKzXr9BuIICJqBlgahxoWRVgeLWpi5L6X6BiywpU2Gz+fwswhoZ+w0UQU9LiR2j8XVE+c7R4fKVt6z9RpPKjAYZWt4ZPa+D/8noKMP8pwLB87HEBhuVj2+hrju+hqzVdYe0JXHxow7KnrymmK3iiK1XZC6Sp72y+vAvDmthHAozZ4wPM6XwCmOTHBpj7SvRsyfF9yA7xxZhVW0SUMg8I20hgwp4HkUR2qIYkssJzsMgpwubEvSJbfxaBz5gNFug0ZhK+adgUtuaWcHfcgYSYGBzYm49DBUdElLJq4meI4bdnz17Fvft3cevufeQduo+ConLkKolkGYXV58KoqUeckJVxSCMgpprG3jBWWZGSiS6Mr5RRqYbhlX8DxBiBynZjUJlgIPUyWtuNOyqV3RRLPaxwR6VyWSuQYisjn8Wyk4uhRX28i1V4cZeQxvDC0FbV78KvD79OfCdcjbxN2qd0XhR48Uu7inUxOcIbwR0434sliCnTIUsH0YER0rELD+BWTTpGx0U2HRdUAK8KTcY8Pi7WmaPPzEXoNGoSWg8cgckzZmG7yUpYrlkFh43rsdPCFOHOtsj088KRqCCcT4rEndOHcO9oAe5mxVQOlZOdl8jqsjG181IJL75yTgPDRypBTJI3Gv/4da0A47xwAsZ0a4M3Xn0ZydYmQI6/uKsql4dyl9VTdGO4Q4N0X5zws0L7pvXx/HMSfprX+xHpzlugI3gR85wK4xBqutLo9zyvgFLfDi0VX0y0HmKqxiwbdmMYYhjmzh/HdYKYK7kZOJ+dhuKUROyNCEOirw+sAsKEsb8SYuz/GsTYPgJiBs9eBnf/XMRnXMDB4hsoPnufAEaL5H26yvNUdGL2yE5MmOqLYXN/qrG5X5V9Vko+6eV1S6HCdcRWPPf8i7ID02kGpm45gkXO+pRAPncYYjjhL5YAxsRD+mF4QKKIV15aJV55igHEKNHKaiRwbYvTtb5p7oAPvxlD/9dVmtjbig5MXbz9dwDMo4ZiDnk0wDCwfFl/A1585TO8//lgNOqRga8b2eDf387Ae5/0E6/hJ9/NQWd6vpxyJlLNhtXwux7xONk303rELbz5YWu88sb3BC8WaD5chR4t/T4Zk/xDKy90mig/3mAQ1enRwOjhv+Nfv/qh8dDbqNuwO3w9N+CdH7bRa3kZrSbcQ1v6+zz7z1dRp/lmdJ4jI7AZQLvS5fPr1ivxU9sFePWtz43OJfawDRwzTnRhZjl4Yd6OAAEkmwlMOB6c5WIPjVQW/s10LKRje4qFC/rOXYZGXXti3sQJiHFzxMHMJJzJTMC1tEg9wHCccpIfAUwhKoqyhIxMzoOh/SHBDdp0H+iuFMmI5Ggbee0O2UTX9p3y2h5oIhUXnEbmS+/vWiFrgyC6WDgQvNiqRv6ZeoA5SxfBG6fpwjSQIGaAhJh5BgAzS/pgjACmdwNjgOnzGADTuTrA8PyVssFdRIRyKXdkmv/4/xZg1FjlVsadmJK6n6J88VRUuNugpNn3UkpWo4ysYa1emJplZAZemD8aP62BnwLM/3KAWT3m8QHGgt732wLk047tTjuv83z4TOyBW17rgMN0xd69SQ6wqg1gMjzl0Ku/DWB8Hw9gzheh9HgBjseEYNSqzZhOBdAy/2isj8uBGV8IHpJEZplbLNJfjJLIJs3CTy3aYt7sedjh4IoQ32AcOrAPh/cdQdEhfZQyw4sKMidOXcXNW3dQfPoe8o+UVM6FeVgXRp0Lc/pyOX1cemF4qXMnGGC4C8NGYYtAgy6MMheGBziyF2al+8MhZv7DIMZQ6rXd2I9iuLirMlWRoVWuKh0VVQbGBnxeaqwzD9rkAZT8dp4BrLBBX12Vwyld5XNieNmomPVNA2QXil8Hluw4KfNzuPPC8OKlwIvovOTK15eL0E30Dt/N5LvynqdvE7BokaaVxv1oIR0rq0U6dhzbWDoWmY7F3iEiJWvQglXo+ud0tB0yBu2GjMKGZcthvtoENuvWwN10C4LtLJHk5YJ9oX44nRiO26cYXvaKwuF+5UTsaD28ZBjCS5CBbMxfOe53VnZQGGDK4z3w/ltv1AowYwleFg2VSUoRm9hcqwLMDvk2yUN6ywx+poCZfeHIctyAeaP64Y8W0nQ87Pc2MJk4TAzJPBUkTc3Du7XHoE6tKn/fqD860p6QUinlZD/PfaNZMcaSsjsGnRgJMRkSYrLSUJQUj7yIUOSEhWCd2y49xJj+/RDDMtERq7Zg3JINCIo+gojkizh47LaAmBQ6hljymaykB6qyTzHHSUkoM+zGcCdGPV9F+Aan4NHbZTYH8K9Pf6x8req3HIWVHhosdpbHP58bfO7wOSeCLWg7DcspxyIXrYhUZlN/V/bDLDAAmJkKxExSujATZIel2Qg2oj+iE1NlcZzwa+/Ux1sftatMNHtcL80TQ8yQR3dfOtDz+PTHRbUe2x9/NwsNOmeJ+TJGP0eBmLb0GsiBnsrjGGEQAz1CJ9PRWDY27DbeeL853vm4C1oPrxCfX2Ojxe/jdPR/DT75YZb4ffU6xVf6ZpoQwEyly9+mzWb4+LNmaEWX0V8778TqFZMxZHommtFjb8cDMAmMfuzgi/Ys+ZtKQDRJvmWA+a6jZa3PrWPHdpi4YTtm27ljjosvlvhFYV1MNrZnHa7VzO948AKs9h5XzPx5WBYQi5lOuzByzTa0H/EnOnbughB7a2QF+eDUwTxcSgrFbZZ7ZsqwkAcpgdCcP4yKQ2m0r3gbAMwOMdRSd5xAZU+w7MCwdzWEDtJsP5kwyrPeQpU4Zb7+ey6ka3qWTCt1UBJMbZSBllxjrKcXKIo29dN0Ui0dCt2SQRJiKgGmlzHArGYJWRg0f9SDdtNcCTA8VV6dB9PjET6YDsYQIxLIRvWGJnY3Sn/9Qkkl+/G/34VpVRelBDGamN0o+3OAmBNT62DLJ5WR9dJ3YZ7WwP91gAnE0/XX1xMBzJbxwiyMLDZeTBbpY4N//RJnIqgy3s/mDNqYdi6vGWB4DkwOD7ekK/vutY8EGERaPgbA+DwSYB7QpiyGWV46jtt5yRixciMVB85YsksmkW1Xk8gO1pZEdkzeyYrMwHwPJYls5iLU79AVE8ZPgqudE4J8dqNw314U7i3E0YPGUcrqKj56CVeu3sSV6/dQUHSfIEY/F4YhxjCRzFCewklH8fk6HD1XLjoyqjRFjVXmgl31woguTIDxXBgu9gXE1NCJWVhLJ6Zy2KV5dUhR3zeUfRnKv2ZYGndWZlobS8BmK50V/n3z7fXdFTbkL1JAZZGTPj2NHyunqfFaXmU4JcMaQxunsdmqfpdIen0UuR3DHwNM8j592hjfMWdI3ByUic0sHaMigM35gdc0YtaLGFipSseqpI65FF2BHR0r2zOoMIjNxgqWFdp4YMSKzegxeQ46jBiP1gOHY9mCBTBbuQLWa1fDedN6+FubIc7dEXsCvHAsNhg3jh3A3SN5uJMRXYvfxcDzUmnYN5aNqfGmIuKU4EOX4QP/NTPlfI03X8O0vp1qLYpitlFRkesnJ2wry7gbo4AM/Q4hL8umF/lQDMqTdyHO0gQ/fiXjdjn1rHuLRti5moBoD734R5KQ5rQF7775BgZ0bEXfk6ychxFKQpnSiXmYL8agE8PDLu8X5uNsZiou780Vgz9ffvElTF5vWjPEhD8JxJyrAWISZfSspQuGLt+A0fNNEBR1GFEpl1B49AaOnX0gjiW+0VAVYowkZYovxk9JJ3NXzldHxY+1xrkIn30jhzA2ajcW633KxZBLdfgsgzyfO3yOseySU/vGmuoQll2OeY5a4YVhiOlEW217Q1P/dAkw7IVpRUVzl2nAyGVaNKdCu9EQKSurTUomUreoKP+tX5EY1vjscy/ivS/6oxP/zAkGyVx/t5xs2MMBpi19TYOue0TMs6GH5LumO1CvQzytZLTjRLPhLCer/nPaDoMAmGb9L6L1sPJqv1+Fly/rr8Erb/6I9z/rh9/6l6EpgYmtdwW2OVagtfg5WnzdwEL8/l/aRor4ZpbAtaXn9EsvICWvAt/WeRef1tuGn3tewvQlIXAPuYcGgwkgRyvDMJXOGMNlR6rfO9Df55s2W/FFkxVG5+cb736BbxvIIID33v8X5q1dh9k2rpjl6E3HZ5Do+rL3zpLnmNF+5Hi4hkhl+rh5TpHwea4KT6m8dvWcPh+/tO4A27UmSNzljqI9aTibEIob6SwjkzdQxI2TvBhoLhxGeUYwKnigpdhv3KGNtoeuIEpe38NMJcCwD4av50eTpcqCB1qq82C8iLiPZeoBxkGZB8MAwwMtud7YSAfrgRRgxXBjgOE4ZdUHwwAzrhM0K8ZBlxQEzeAW0K6aAl04Pa7eTaDp16IawFTU5IOpCWBG9IQmmmqI376WyV/N/htdmJ9rNPWXTRwMTYCbSCkra1uLF6Zjw78cqfy0Bv7vrqcA8/8KYCxow7HjO7dhBBtUddrQVdN5IUqsp0ljXz5Vjq70ea+lcjrvxUI9wHAySeRWObE3kja70E1Kfrzp3wsw6buNZlWos2DuZ0Sh4voZ3NmXDkt7e0yiomeRVyjWPFESWZYokiZZuKD/Ak4i64PBQ0bA2cYeAd5+2JOdicP7D+JY4QmcqAFgTjLEHL+C23fvovjMfZFIlqd0YbIO6hPJEhWNvdqFYVkK39W9fLO0siA37MJUDrdUYpVNlenfYu6EQSIZL0NPjBqxXJOcrKq5f0qVbsq0Kh0Vw6XKwNRV2WFR1nwHuRY66DsrKqxwh4WXGPTnJkMIeDF8qc9hrQovfnp4EZ0Xxe/CcMeQx0MG+fVK3q96XuRryvASkH5F3MVkGQZf/Fk6Fl2iQ4YOwv8SWtvASlVSqEjH5rv6Y9wGS/SZuRidR08WqWMD/5wk4MVy1Uo4bFgLT9NNCHeyQcauHShKjcXVo/tx93AubqdHygGVSkxyJbxkhhrDS6XnpWrnxaMSOrRJ7tCl74T70kmVfpc3X325VoAJXztdFBraGAeha9cm8HIzBpkkfTdGauDpQErzFabc0swARGxbis7NGqDhd3XEfJmlowcgyGK18MV8//kn6N22GXAwST6nLEOIqS1m2bATk4rSM0W4f7YYUS72KD1ZhDtHCjGgu0yEctqyGRb+oRJibP8qxFysAjFF2Bifi5VB8ZjnHkjFniMGLlqFycs2IjSuGNGpl0Qn5vSlB9h/QiNM/WrXtLITQ8dXmDKQNliJWWZPjDrsks9XL/r/5GWBeOHFV9Cs03hsDwK2EIivVm4y8PHP5wZD/nQrebOAIWbIetDeQy9/cRn6rJaG/m7sh1lEhfEsg07MVCkja0owMmaNDlHpZXAKqMCkNVr83A9oMcp4ynxVkGkzrgxfN7PCcy+8idffa4yfOweibpckUXzzYphpPfpv7sQ8BGB4cOWPrUKqHcNNep0TnRmGk1YGZn8jeBkiI5Y//4kA4ZmX0bj3GdFJatBHrob9GNjK8MmPCyWQf9QbDQlGplH97RFUjg02FWjYk37+QJ2IfW7U7ZAEmDbh4nGpv6fpAIKdnSXo11ea/p9/4Q288nZ9+AREYwLV8I0GGwQojOVuzD382N4bP3UOwPMvvUew+IKxdOy5f+KXln/ihZfo57z1FSx89mLaVmvMsvcQfpblAbHYGJcL8+wicezycVzVv8l7lSUd/6YZhVhPX8udm+n2nhiyfD09n+EYN3IkIh1tkRcbhtP5abiSGIo7ogsTIQbVltB5LObBZIfr58HQniCSyA7QwXyKiZ0Ozmi6CETS2wB6okcSpPxUBPesk0oLBpjTdHKE0EHsOEf6YGwMjPybqOYwowN3P23YDC5LB0sJ2ULVB6MCTHfpgxnRGtqdltB6mkHT+QdoAxyhNV8BTddf/zrADOhMzy/i7weYpj/8tVhldbVgk/9P0IZ4o2xcfzH0surjl6tBrYMta00k6/UUYJ4CzP8lgOH/B/BdFro6m9HnHRcCTrQc6HNpVCnvi5EA47kEyKOKcg9Vl/4mBgCzTWbFh215coA5X0jFluMTAoxaNEWLhJWKa2dwjwDGy90VEzZbYb77bqwKS8aWVCWJrPAhSWTijnuOuAiwxGTw0nVo3ncIWrbrBAdLa/i670RKbBJOHitC0b5inOQo5SoAw+vYsUsEMHdw4uwd7Dv6AAU1dGG4KFKTjsJzZDHEd3P3n6hA1iGNKIS84qsPtzTswmz3l10YlpFxt6I2iDGMWK46J4aX2ompTQKmdlQM1xwlJUxd86tIwhYZQIsKK2qXZbkCK+rix8sJYywX48XPwxBeVLO+gzLfhV8TLha5U8UAk7xfg+MXyxGlpI1xocl3zYV0LPOQMMGq0rFUZWBl5H3A71JpraljLB1bJ6RjoZhERe6ghWvQdfwMtBs6Fm0Hj8SGZctgbrICdutWY8eWDQiyNUeKlwsOJcfgUlEBbu7PrISX+4pkTOjOK7suwZVmfX1Ush9dYHfppRyJylwGpXuCZDoXoh3x1sv6QuifL7yAV155xWh9//13sLGxxpn8FCLiw9CdOwBthh/BC/2cOBcxqE6r/NzKboyBrEyFGaQRHWfRgXYgGnfjvLB9znh8/P670h/w5aeiAzOiW3vgJFXx+bHQ5qozJsIrbyoY+WJyDSRl3InZm4bS/dmw2roBs2ZPx+Rhg9G7Ywfx84f26oXilCQqvKJg4uj5n0NMoR5izLIOi1kbywNjMJcKxT+32qLv7CWYvGgtQmMOE8RcQGHRTZy/ch8HT1YIYz/fdBCdU8UXE2XQiQlS4tANO6e7CGrGzHYTz2WNyyVYhxsPuWSJJJ8fDPlV/TDDNwJusRWwCdWgy1IJMWzq77CoipSMB1vSaklb+W/D6bxxqoBvTDl8osswcJ5OQEzjobIroJr9DWGmA4HKWx91MCqqP/x6FK3R+KrxduGdaTOm+oyZvzwr5iHpY22GatG452l809AKL70iPSL/+orOtSEVwshfU8Qyf3+TPtx1AT78Zo2MM37peXz+wxiMmOyFwOhyBMdrEJIIOO88jhef+wf+/WV/tB1ajoV0aYpILMNqy3L8+LsWjXpp8Vsf+nkDgXqdssXP+rl1mOj6qL+rxQAdetJrlpCcr5+h80FvLKG/nUdwOVrw4xyphCTQ69Zi5C28+2mvWm8wsKF/Pu19PScF4bPvWtMxcQ9bPYLoeHDDLKddWLgzFGvoGDdNLxSQUrOZ/5IY4GqWfVh4ZlaGJGEOS6A3W6PrxBn4tlFjBFiZIS0sAEVZSTgXE4ib6dG4lxFF10vei4KhuXqydoA5yVF8RNQx1nIeDN+0LCI6L6ANOXCVVF1wB4aDfFLpwN4bLhNLnebro5TNFYAxnQZcPwns3Abd/D7QLR5UHWCmK0b+oS2g9TKD1tcWmg7fSoCxWQtNl/pPDjDseSFAqLDeiPJlM0TH428DmMbfExB999dnwxh0YUo7N4YmyBPlw3vS133/RJHKZbV1Yf5o9hRgngLM/yGAMaNNJtyO4CQSsJgqW8G8OIksm35OJrtT6f8ei4EzBXQlp6uu30pjgDlPV/rwrRJgGGT+KsAcTIIm/q8BjLe7G8atN8McFz+RRLb5EUlkdkZJZHGYLpLItqDNkNGo16wV7MyssNPNAwmRsTh6+CCKC4/itJJEVhVg+GNnz13DrTt3UXiUIaYUeYe1wtBf6YVRTcJKpHKYKiOjYukkFeM+yToBMIaJZI6Kvr5qItkmpTB6HIgxlJTNV/woKsRUdlaqyMDEsjWWg1VKwqr4V6pCiwosHIPMXRY25ZsYAAs/XvWxcyw0x0NXTRozHE65QzHrq/CSekCDExfKEbNHwgtL87jQ3BKsSMfyT4gOi5F0rIxg8boGnqduPWRgZTZWCumYO0as3IweU+aiw4gJ4q7m0vnzYbZyOaxXrYTzxrXwtdiKKGcbFCREEjRk4HJSKG6khou5C3JeSoSEl6ozXqp1XXZVdkEqh8oxvFAxoY2kP0gKfSw3HD26dETr1q3RuXMHeHi4wM/Pl5aXsvxgaWkqPp/jTYXHwWjo9gQTxOyH7uJx6I6kEMz4y3lL3JmpTVamdmRoifSzdI5ZjsH5KHe4L58phmJyEdarTVMcDHFGvpcVrsYRcR7NEJ4YBpoHPJSTISa7yrwYpRvDEFO6PwuJOxywcskCjBo3Wt51r18P6YG+SA8KxLRRI8XHJq0z/Y8hhgfZsuTGau8JURSujcrAUv8oUSyO2WiJnlPnYY2ZK8LjixCTdhlpeRyHXopDp8qRTOeluPGwT+me5uuHXoZU8cOwlCyQPj5t+W7x2E3sj8EmXJ6rquSTz4FlyjnJEMPnG3dBORiDY8s5jcwzoQJmuyvQc6WUknG0cvs5BhAzTS8l49kwdQdBzHOZvU2LuOwyuAVXYOwKLRoOBpqwxGqcHmbUTsxv/U+h8cCD+PjHWXj5jW/xz5fex/MvymjgLxqsEj9fgM+o/1mAEZAwVJrzX33zZ5niVX8bmvxRiEbdDtPX6r+uxUANfummQb0eGoxfUoFZa7XoPyYGY8aMFcf/Ti8HLF82D0On7MUCei279lyMti0/Q1BoBhIyShCTrsHN2w+Qu78UVp7lmLCsAtNMKjB9jQ5TVz7Asy/8IDswrcPRbih3ZsrQalAFmg/Uovv4crju8MaHH8jj//l/vo7vWuxEfI4OQxkahyphAPT6thx2Q/hsagOYtz+qhzffr4M+U8Mwx/osFjvch3fUPswws8cse0/MIxBZsTtOdIKlmf+kCKFxqRKpbE/XNIs9xdiWdkDIpRftDMdUazcxy6zJH/0xeuAAxPq4Y39qDE5FB+J6WjgBDF8vaU9KD0ZZYQo05w+hPEnZgxhguFMbT5v4KbpA5QUpAy3pAA0iYDlGB/te+ljASr1snG9i+q0GaJ+BBx2ojvNlGJD1bFlbiHqD6gnogNwoApY/pIxMAExfJU65F7Qz/pAAM6wltN7m0PpYQ9P5ewIY2gOtVusBpmfzJwOY1r9Amx5DhX5T0Y35WwCmCcFLo2/l4ljk/2Q2DBv6f/oIFaarUWGxnn7ed7XPhamlC1NR22DLXk8B5inA/F8AGG73cnLIMbr6Oi+RgyxFJCJtRAEEIidy5N0V3qAYYPjuTKz1/yOA8RN3qR8XYLJD/TFm9VYliSyuShLZhYcnkRHwzHLyxegN5ug0mpPImsBmuwU8nVwRsTschXvzcfbkSZw6dApnagCYUxyvfOIybty6jVPn7mD/0XsikWxPDYlkhoPz+G6uL9V+R89VIOeIRhRCKsRw8a5GtVZNJOM7u2ph9LgQYygpUyHGcFVKwQw6K1VN94aysBqhpYosrCq0cOeIFwMLJ4xtUdY2A3jh8ALHCGN4EelPAl60Al5i83Sik5WgyH2CM6V0zFyVjl2oQTp27l416ZgoBLKOYHP8HiV1zA9j18vUMSkdG4kB4yYJeLEwWQ67tSbwMt2EMDtzZEXsxvGcZJyPD8aNtEjc4c4D+7IMUsb4bqdhTHJZbfDCIMEFBEu+ouyh3RMKXVE2dHy+XTiIW0VZsLOzgSn97vfee9eo+/Lyy3pJWdQ6jkLfIc8vKkZ0cfRHIoDB+QPQFdPPK0qTHRkGpHhX8TuN0soMIKYyxjmbyDmHDsDsEMwdYnx3uUW9n2C+ZCa2zhqPQl8HqYk/SL+vMBWavASU89qbhDJahr4YnDwIl3Ur0fH3Tpg2Y0q1Qu+ZZ55FmKsLrAMiBMTMsXtyiOHz3dEAYviO9lbheUvDEt9wzKCfNWKtKbqMnw4zez9EJR5DUvY1pOc/EMNpD53SIIXO19T9eg9b/F7jNEHhh6Gn65PMEHMXrX6XQLba7igcIuUxLWY4KfHnfG7w+bJQ8cPwTQQVYnhALCeT5RWXYoqVHHLZnVPJlhhAzAyDuTDK25YEKY0JAnh2yWILDSLTy+AeWo6xK7WoN1AvLVM7MuyH4U6LSDIbo74tw3uf9xeP/fNfTaScbOxfgZgnAxiGhDYEW5/9sET8zWX09Hv4sUWAAInm/TVo0EuD9sM1sPUqg6NPGQKjSxEYU47d0RWYOmWc6MC88srLeOuDVgRgFnjvC2nIf/2DPuhCz5UTzFoO0mDBpnI4+Zbhz0X0M6JKEBRTQj+jjN6WYtOmNWjT+jd8+P1OtCUobNWfAGZAGZ3/BE1db2D8DC9s3qT3s3z8gynm0t8rJL6MHp8yMJReq070un3f0ushc2Lo+b30NvrPJ5D20GK+bRlMfW5htqkdZtm6YY6zD5b4RIgBy9szDwnDPisInKt0YTiEhm/U8NdsousXX+9m0feOXm8mrl9d/uiFYBsz5CRE4lhyJC4lBONORhRBDF0304LofIyB9uoJBWB8Kn132ki6EJzdJ6/T7H9hgAmhJ5pNm3QRkXr4Zikh4+W/ik6ADcDpvbI+cFogb3yqAMO1xiZ6QY7ShY6u3bo5PfUAo/hgnghgejU3KtSrzYPh1K6qABMfgrI+7f4egGF4afA1Sn/+DKX1v0Jp4+/+s9kwvPgxNfkO2pRI8TjLWv70N3Vhmj6tgZ8CzP8BgOFlt0DKx5wWGQOM70a5ObnQ/z2Wyy4M352Js60OMBdUgNlYC8DQx45n6AEmyuaJAUYMslSM/A+ylCQyKhgrrp3G/X1pOB4fjlEmmzDDVk0ikwWtmkTmXC2J7LxREplow2+xQddJM0US2cLZc7HDwRnhAcEoyN2Dk0eLqe46gbPHzuF0VYDhRLLii7h46YbowhQcoVVUhr1H9F6YtEJ9IVSZcJQtiyAuyI+dL0cIVdyeVbswNcyFEZHKCsQYysnWeOohZsUOvSeGQUOFGENJmeFSDfePa7xXoUWVh5kY+lm89NAiuiy79J0WLuh4CaN+oCzyDDsvDGyGMcnceeG73GmFGpy4KDsvMXnyrjgnR3F3a1OUsXQs9HYV6djlmqVjVnuoqKW//9qINCzyDBYRvjywklPH2g8dS0XUaGxcshQWBDC2a1bCbfM67LY2RWqwLw5nxOFMbBCup0caJP2EK+ASqpeMpQfKzosiGTMy6/OKJ4hgv0q6D7SZ/uKcwMk90B1IEJ0UJDoifducWguiV1/8J2b36yhN/JuoeMj0hC7WAboYe1oOMvUv0RU6Ord0R1Khu3iI1mGCpBBok3ZIkKmUlXlUk5WJlUoHXCadr/Q8/NYtwK418+G/fSX6tW9R+Ti+/PhfaNe0ATrS6texFYpDPXEzJQxXkkIE3KGICpkjvIgAju/D6YRwOK5ehnP7shHi6wG3TWvhsmmd8Bc5blwv0snSdgfIOTH/CcRQsceJThxNa6Gc7ywxlclk7hhKe0aHEX/CxSsGUUnHkZxznSCmBOcuP0DhiQohJRM3H/brIYbhWY1Y5i5qEL1v5nVSvA7tekyFc+Q9cc6qCYIM6+uV9ECGfD6XFih+GIYY9qJxdPkw2j7X79JgV3IF+q2RAMPRypxK1r6KF0aFGHW1ngj8RoV0U1or7TTwi6MiP6EcA+bJGGUGmfYTZFdG7caoEjNhQB9Xhg++GiohpsE6kbD1xBDzpABDkMAA06zXxcrj6LW36qNZP6B+l2voSo/NnPaTRDpsttHes96mDM0HalC3hw6/9nyAd76YJzwwVc+JD78YjjZDy9CSfid3bxhgfu6qQWxaCUbPLUWdNmWo360Mv3an3/P7fYweMwFLF49FaOQRdBtRQY+HAKZvmQCZBj3KsdIS2LLZRM5web8V6nU5iWmrShESR5//gzs2JQRbV9Fu5F1838xVDqts5YF/fTPO6HG99PrH6DJjH6baciiKFvPsKrDN5z5cQ1IwS0QqewoJtElwojhOuctiu/9UNTM/X8vs9p8WIRVb6QBdTfsXh1RMMndC79mL0aBjV2yYOxNJEbuxP3o3zsbuFjdZ7mZE4n467Uv58dBeOVYdYHgeTBbtQckedJBb6+fBcBfmIp0EiQ7KdX+dIiOnA/ZMvgQYl4WyC2PFAKMY+VeNoM9tlAAzt5f0wXCkMs+DqQIw2uGtoPW1ET4YTfuvoQ11h9Z8pUgiq+jbkgCm2cMBhhO7DACG58BoE0JR1vtvABiGj3pfCPlYhcUG+l3NJcQ8iRemtlSyxt+ifMk0VLhaoLRRnZq9MB1+rTVSubyWRLKnNfB/HWB24+n66+uhAMObizDa0ef2RNAmRZWqxTTZAlYBJpo+ti9KAoz7ErpSb5RDLXmYZTUPzOMATHqtAKM1Apgd4u4036nmhCYhI1OmhBsDTGQlwDzYn46bmTEyiczSBUt8wh8riczKKIksWEkiW4hfO3TBpD8nwtXWESF+gUiLTcbp48U4e/w0zhw9W2MXhiOVL5y/ghu37uLQ8bvYV/SAAKYcew7r9Gb+A3o5SqwiR2EvDN/FvXijFBHZOngnyi6Me6x+1kTVRDIBMX4SCHhtMOjGMMRw50NNKFNBhuFDBZmFhrBiIAlTIaeq8X6Zm3GXZYXyc03c9eBi2GnhYk0dQsnFGz9W7hypi5+DubIYyhjOHJQZL9x5YYDj14HN+mFZOuQfq0AxAR6Di4AX5c54Br2uW4MyhHTMqop0LP2R0rGTinQsCysIeKdbuWHYsvXoPmmWKGjbDhklUscYXqxWrYDj+tXYaboB8f5eKEiMxNFwf1xODpXD4rgwqJSM1dZ18dMXC2rnJc4FmqxA6I6mQ3fpKB0Eh+R5wd2TcAt6AnYC7ht+83mtAPPBW68jfN0M8X70JqpwMz0kwFRdkdbQRdtBx96YrABx7unO7hNBASwtqzY7xgBixPmYTICVFiAGXmJftJgV84Ce3+kwN1xI9MXC0YNQ99s6eM8g8pnnXTxDb1s3rId4N2tE2pki3G47bS2WAmJw8xwVQEfoL3Ufuoq70Bzdj9KjB3H30AEcTU7AXoKYRN9dMPcNIYgJxlyGmO0SYhYKiEkxghieVm4kJTOAGLsDZ6UfhpPJEveKZLL5DK20XwxcuhbDZy1BcFQ+4tPPIin7Fg6fuCfkZGn7deLmgyonS1Aj0XNlF4b9MKF0Hlv5nJbSt0U74UcftzPomooujI88Pzj6fJmrviPKUjKOJucuDA+T7U1bq1tcBR3/5Wg1T0JMp6pSsilVBlwaggxt9fUGAZ2n6DBzixaxWaWw8K5AUzar9zuOVqNKxTyYqollcr6MBu9/OUTpxKyg/5c8mbF/RO0pZNXgZWC50uXQomnPs3jno4545tlXpVek5SrMW7YbgYG7sHJDAtr0jsP37U+gYR8IIBHysyEQfhWWmr3y5k9K5+55fPL9PDFfhuVphr+vWf8K9J9UCt/wEgybWYrmBEmtB97Hux/3kb+z0e+Iit2PnmO1eoAZwABThuX0t9m0UXZg3vl3D7z35TSMmZGN0ARp9G8x8Are+rAtXnj5Qzz3z9fx8hvfide4Xtd4vPNpG/r/V3jh1ffQdkouhnN0PV0eZ1rqMJ9Ac7tfKbIPXMKkTeaYxZHKrr7iBhx7M82yj4hOi/3B6pHKHBkuIpXZxxmfh6X0PTMcvTHMZDPaDR2D9u3bIcrHHXuiduN4pD+upoTjNkvJ0kJQWpAIzdUTKE3cpcydUgCGo5Sj+eYHkXWsPdUAVvrrN6ssEuzlMEsGmIBV8lrPg61ZpcGDr9UODA+05BpjDf0hAiwEwGB+X+iWD5U+mAX99QAjfDAEMWPaQWu1DNrdTtAMaAat9Wpo3bbLFLK+LZ4cYNrWo+fzNwFMw68JLr5Bhf02ATAaP1eU1nn/70kl48fWuQk04T4o69cBZa1/+c8BpnuTpzXwf3k9BZi/G2DYVLd1kgIxUyXAbKDPH0iiDYmuomZTJMDwJmRPV86TVCn6rJGbk/NcYD8VLXvo53ovkiY+FWAitsi7M387wMgOjB5g9DKyB0r6kQCY62dEB+Z2Vgws7R0wmQocvrtamUS271FJZIUyicybk8ic0X/BCjTu3gdDhwyHs5Utgnb5ISkyHqeOF+HsMQaYMzhfk4xMRCpfxM1bt3H+Endh7gsvjJwLIyEmzeBObqWhP1sWQXuLNaJQ56JdnTNh1IUJ03dhOJGMQYBN71t89RCjdmN4qRBjooKMmwQRATIG3RhDSZhhl0Xtrqh+lkoDvkGnZY2BRMwQWgw7LQxb6jLfLdPF1IQxhjJh1g+ToMbAxh0ofv7ceeF4ZB5QWXyuXHSteHEXi0GQvUVhWQbSsUMXjaRjiQ+RjjkYSsdCkjDXyQej125H7xkL0GnUBLQZNBKTZ8yEuQnDy3LYrzWB97YNiNzphrz4MBwK9cH5+BDczIgW0gyR8FN1OGUlvAQYS8ZEseApOy+5wXQOHICuKB3aWIKWWEdRPIjuCUEHEuhiTtDx+Qfv1Aow77/1GgJNJov3k7bReZrlIYsPZVUCTJyjkJRxV0ZIyKhQ0eaGSGg6miZhKmFHzUllLCcTXVE5n4l9PPzcNDz4kmOWeeXR/nB6DxyWSQnP1EG9sWz8cCyfPBbdWjap9rjH9e+FmaOGYuqwQZgxfAj2JtABcO8qbhXk4O7BAlwr2IOzWek4lBCH7NBgATFraoGYzUl7YUYnGEdnOx48XwPEXBJeApaTsh9me3YRFX17xNDbeTsCMW6rLXrPWYxxs5cjJKYAcWmnCWJuoPj0fZy6UIb0A9IPo6YJCt8V/T+W3kbyeUzHpGPQZfG8xsx2EgDD56zhHKdNBjOc+JxSU8kYYNiLxlHmPB9m6AYICVnknnKM264Tpv7fl9fghZmsX1W7MeyPaUlbe7NR0uy/waUCjvSnfv/buXj3s16iE9OmJogZxxBTTl8ji/rfBpySPpq/4oEZUvv8F7X7oq4mvcvRciBQt00oNm5ag21bFmDVytl47hn98fLy69+hcc+DIn5ZwAv9zsZ/nMAXv6zGP1/6QALMs//Ex9/NRN32ceLrjH9nBRr2KMcourTNp9f4t153CZpkuti7X2wCHVpYua0c9TvTY+qnf2wCYMz1AKOuP+fsR0Qq8Ek9T3z561K88X6zys9919wNHdmrRH+HTvR3azqqGL+NzEC/zcDg9bLbNtOK5bpamAeU0zXiOuaaxdCx4CIilRd6BWN1WAq2pe0X0kfb/afFDbfqkcqnCHKKxA0ck9BkzHUPxPhttugxZQ5+bN4a/hZbkR4bhoNhfriYEIwbqWG4SwDzIDMcFWcLUb4/AeVJPjJOmfYkATBxznLvibWrDjCiA7NOn0TGaaT76LzlwBHneUqU8mzprd1ONcZaOgB3089Ip4Nvbu/qADOnj4QYBpjJ3aEZ0gy6tFBo182Apkd96Oj6rp05BBU9G1cDmGrzYGoCmJQIlPVoJSGBYYE7KU+cOPa96LRoXCxRPm2U6MRoXK1QPm4QSup/+ffEKtf9DOVrF0DjaYuy+p8/BZj/PwDMu/8KwtP111c1gOG1xQBguPviR1fMgli54bB8TADMAqqUZ0qA8d+gB5iCCGnu27lYDzC7TYAjVGnvoWo6mHbmsE0PBxieKfPYAONbO8Cky01YAMzlE3hQmClkPF473DFhi/XjJZHxBaCgShKZtUwia9F3MFq26wgnCxsEeO5CfHgMjh05jDPHTuF00elaAebk8Ys4ffoqbt6+i6ITd0SksuqFYYDhjkHVORMRSheGi/Vz18oQnK4TBbyXGqtcNZHMwAujrq1KvLJaJKmSMl6rDbwxKwyillV/DBdShrIw1XyvysJMDFLDDD0tVbstfIeZH8MWRR6mdlrUZRkkAYzvTLO8Rhj1I+RzUzsvngkSXrgDFZmrE5KxVCoe+U43A58q52F4YW+RsXTsTjXpmP9jSceCMHGrHQbOW4Eu46aKzku/MROwcckSAS92a1bAZf0qhHg4Iy08AAd2e+N07G5cTY3EbaErj5TxpAQwVZPGqvldeCUQIKR4yw4Ix4gnewrDvoALXqJ4UAAkgUHDDu+9/mqtAPP8c8/h209kAec0dyQ0qfSHjbOvGWIEyMjfI2KW+W5rZoAYYKcrzpCR5gRSIsq5qrFfOSflczIO2BABBVkhqNgfj+Xjh+GdN18XHSmcIEI/novbaRGIdzRDvLMFknfYIMR6C957+y0R0/zyyy/JuRjvvI2d/t5o1bQx6n7/HdIDfEQHJsXfB5HubkgN9IdVYHh1iNkVJm5WbEnOF6EcbHzmjks1iDmiDLpkPwzfuaavZfhdGhCNWU47MZIAtsuf0zBj0VqExRUiNfcS9hXfw+Vb5bjxQIvsI0D+KarXzlI9Ru/vjDgD97AzcAmmt+FnsME+S4LZXGf4Z+kHXPL5qoZvsJSSzyG+qSC8MA76AZfTlNkwbOjvvpx9NRWwCqnA70skwHQ0jFWeYQwwtXVj2tCW34IuAx0n6ZBTBPzYVMYKf/TdeLQadU36X6oOu6RLRN0uCXj2uZfFvBhOJWs76gljlIc9fIAle19E92VgGRr9UYaeY8uw3rKCoJEgbvIcNGm3lsAgiMDkE2MJ1qtfEbxUEJxo8NE34+j/X1SXVL5Vl0DniJjlUi3FbGApfv39NOr/fhbvf9JbfP2n389F3e60z/qXY5N1qQSY/gYA07MCyy2rA8zERScQTX/nzxuH6b1bz76Aer8nofngK+K15bkwbacAHeiy2mUZ0HuVlAkywMy2kR24bX4VyD10Cysd9mP6NmvRhZnn6idmUXHAjHluEawLqkcqO4tI5bOwpL3MNK0Q6+lYXuwTgWn0/YOWrEHzPgMxetAAJIQFIH+3F87EBuIKD7YkQLifTOdwcQ40Zw6gPMFLMfJ7iZsXuniXRwNM6Dp5/d9JB2cCXUCKaYO2nykBhmsIKwVg+Aapz1YJMEuHQLdsiD6JbJ5BF4aTyCZ3Ez4YXVY0tCvGQ9OnEXTpEfS5QRJgxIT5ZrUDjKEPRgWYsF0oG/6HSPiS8cV/oQtT/wtUuFigfOFUlH77L5TWeQ8VK+agws0KJd/96+8BmOb0cXrcGj8XVEwcjLIWP/zHAPO0Bv7vrqcA858CzKrREmB4bfjTGGC2KT6YDPq6cNqUtk6UGw8vu9lU+dGmw5GKXitka9iRNqR8KkgKqOrcadCBCaDPn9lDVaWLHHD1NwOMerdXDzDBMkXlYDoe5EbjPm1wJQWpQkZ2JyuWAMYVf24wx1wX30cmkTkrSWQcsbopPk8mkVFBNHzVFipiR6N+s5ZwMLOEzw5PxIVGYW9mDq5dvoAzxbIDc64GgOF1/NhF3H9wF0dP3sYBYeYv05v51S6MQTyr2oVhLX3eUQ0OnS4XBTwX8iKiNUYfq8yFv3pXV5WSGYLMZtUb4yPBwtDkv6YGWdkyt5ojjisN+MqqmhymmvFVb4sw5CsyMX5MZlXkYWq3RfW48N1pfj7cXeKuCz9H9TmzYX9vcYWISU4r1ArAY9hj8OPXLrMQyKHXc2tQuvj71iYdC3oC6dhwlo5NnIn2w8eJmS/rlyyCpcly2BLAOK8zgb+zLRJ370Ku7w6ciGLpWBhupEbgbkaEsXRMgRc+ZssTfVDBxUGChz5ljI5tDR3bLN3S5UfI5B9hqHdR4MXRAGCogIi3F4b8hSO6o+VPdR5qDuY1+vdmKImhyiiOvpffxtjWADFKJ4ajlRli+PxjkDmcDN0ZOgfpcWkYZKoMvuQ5NTV1YVSIwd5I7NtpLYDKbdV86AqTRKeUX5+KPbSXFNIBXsiJZXSwH8rCjcw4XMuIw919GQizt8Qf7dti1bxZ8HZ3RvtWLao9t/7du2PV/LkwcfTQQ4ypvZDNLPaNxNqoTDEEkOe+8J1pp0MXq0EM37VmU7/ww+Qdx1Y6oNg/sIggaIr1Dgxauo6K1qHwC4mDl386lqyywWITJ5hbOSFjTzHWmvph9VZ3jJu2pta/wUwTfwTnyY6iOsdJdE0N0gNXuevnNXFoxhzDWGVTOeBy+GYg92gZBq/XoQsBTKelVAjPNYhUnlIdYNpW7cZMkhDDnZjx6+nxuPjjm5+64B8vfI6GvbOEz6WmAZjtJmjx3uf9CCDeE+b/RwJMVe/LkEfDC6/Gvcowam4popNKYOVWik5DGCDO47c/7qITPY4fmu2q9vp+29gJH341Sg8sb/5MsPVSpT+lxYBrygwZTbXEs1aDyvHiK3ooevGVz1CvQza60XP03F2CCQtL8VsPPbzwY23QS4vlFtUBpv9IK/hHHMFLb7fHCy99QI9pCD7+YQbajZE+IwaYthMUzxL9zRhEec7PiM1SLsgAs5glvc5ahKQ/QOKem5i9PQizbFwxx3kXFtMxuTYqDaaZB6WZv8ZI5YuwyT8ppNKbEvOxPCgBs13VMJqJ+L1bD4TTvpXp7YziCB9h5r+ZGop7ybtRVrwHmlMFBDDeRgDDe5II/3gowGyQb3fRQZlCBzPtHWLsAsvPWb1hqUjIuNZYOYw2br7xaQrdgj4SYtgHM78GgBnVTsyB0TptEDIyXW4ctBN66wGm5yNkZJ0NjPxsiB/TF5pwXzkH5q8CzM+fQhNDr9egbtLATxBTsWYhKmy3/DWAafFTzYlkP34EzW4PVCyegrKm3z4FmKcA838cYFaOrB1gttCVy4Xg40SehBezaXqAMaevKeRJgVS52s2gCnMhVde0gR1OIjjZJg38hgBzKlskH9UMMArEPAxgWMrCZuNKgHEzkKwohRIXSRmKD4YB5kgWKs4dwQNOfcpLRMWNs7idHoU9MSEYs2YbZlNRs6Iyiew4AcyjksjyCXiSMIulROvl5v9Ng8awNzXHLld3xASFYU9aJq5cOofTR0/j/LHzOE+wcqYmiCG4uXz5Bi5fu4vCYjbzlxqZ+dXBloaGfvbC7Kb6bg8BzNFz5dipmNcNh1uqiWSqod/MAGJUkNlWpRuzsYqsrKo/ZqXiY1llsAxns6jfV5kgZiARM5SKVe24sERMneVS2W0Jlx0XhhYGMtWor86/8ablT9fBwlMV4jVIOaAVPgM1aYyT3GTnRYfI7IuPlo7VNLCyBunYGAPpGMPLnJmzYbFyGaxXLIXL1g3wc3dBjK87sna6oCjcD5eSVHiR0jE550VKxyrN+kk+0B7fA+3FYuguHoE2J4SKAyoQUn0IEgqgzQuTx30cg4tL9c5LjAogNqJoOOe/BU1/+PKRADOiYxOUsPk2zuD7a4QYw06Mi0wm45sIhfFyhkxBtPDeiHOxqhdGCdhQuzBqh5QBpijAQTwOj9VUyBxKFrI61a8mB10q0cp7ElCan4qSgnSxNAe5U3MAFQf3AGeLgTtXYLtuFUyXLsK2ZYthsWol6nyu9wH9uXozQQwXe26YuN0Bs1x8sDQgRhwT7Gljs77dvtNwPnypxnhl1Q/DJmgxSyM4EfPcdxM82KP3rMVo1q0X/v3xZ0avraeHI954XRbKr772BuattMec5faYucQes5bZY+TkjXj22efwfd1WcAi5IrqJ6k2HyvANP3kDQE0kEzKyKolkE5QuzECqD23DKuAUVSESydjM33GhAi+z9ZHKNXVi2laRk7FcrMEQYAoVz96hV/H2+z+ibtdEaeofL5ehpIy7MO9/ORgvvvqxKMa5KH9s6dhjel9a9CvDT53KEEHwMtukFD+0K0NzAprW/bRoPUCDNhxj3Oc83vqgLZ57/jV8+OUo46GQz7+CrxtZoUmv0/ilbTS+beKEZn0uo+3wGuBFkZx9WW9jpY+FuzkffDYYzQYACzZoEUb77Q8d+XcbAMxgmYK2gv4uG9cvpu99FR98IT1CA8Y4wNbWTIlH7oTf6bXu8KexHK/tJNkta0/gyRDatyaAceIOcxnS993FcvsDmG7ugNn2npi/IwAmBCQsj7TYcxQ2BOUcPGMYVCEilfefoWuYauZPl74uM0f0oj2tbtuOWLd4PpICvbE/wB2nowNwLSkYd5ICBMBUnN6HskR5TlcFGLEf8f5hBDD2UmkhAGatBJg0Dz3AOC/UAwzfIGW/7fLBEmB86ecs6FcdYNgDM/MPaKcSxEzsAs3EbtDtS4FmZAdoTZdA52lB4NJESsh6VpeRPRRghv8h4OM/AhiWjHEnZ2RvlP7yuQSYVfMlwPzw77/mg6kKMLRK6n0Gjb8bKhZOQlmz76rLyDo3fAow/7sAJhhP119fjwQYX1OpW+eNZgftrHZzpYyM28AsK4u2lxN2Xej/sU4yItV9npzMG6gsBpjTtQCMYRcmePNjAMxeA4DxNgYYLpJUgBHThIMqIaakIAXll4/j3t5knD28D6NXKUlkAU+YRBaWijmunERmjW4TOYmsDRbPngdvJxdEBAQjMzEFp44ew7WLBC5FZ3GBYOVsLTKyc2cu4979ezhw9A72Fz9A/pEKMRdGHWxZ2YUp0McqcxcmmF5ini6fsl8juhFqF8ZdGW4p5sIod3WtFD+MoUxru7/eGyNAxiCtjAun9QbyMlUSVlUWtt5b/7VCGqaszUqnRTXlb/PTD55Uuy5qx8U2WA8uDkq3RfW48GIo84yTgMbPkd/G79XiyJly7D2mETAXvccAXhT4yy7U4fDJcmyLzlKkY2erS8cesHSs7C9Jx/qPmYhNS5bAcsUSOG5eh11Otgh1tkGSuz0OBHnjDEvHksNwKz1CRpIaJo4ZysZYU76HICU/Cto94VIuRkW57tZZCS/sQ4l3M+i8MFTY6zsvAjysReKfjt6f2LMNPnn/rUcCzMsv/hNajj6Nt5GTtPkOam0Qo0rWVDmZIikTOvhTBF9HUqFJ94Umzq0GL4yPUchGGQGMLi8C/puW4J03Xkek1Tpo98XLzpSAmAiRGiiGXFadDbMnGXfzUnFnbzpu52fg1p403D9Kf/SyWwRTJ6A5UYSyU8dQGBeNWG9PRHq64/uv62CerRtMPAIww9JFeNfmuPkLT8uGuFwhqWFpDXdYq0bQqqZ+1Q9jmnkY62JzhAma58OM5GhlOh6+qdcAcxashW9wGrx370H63ivIyjuMwOijCIw7j/zTwJ6TdD4Tb6UW0RZ4HBg9bav4O2xxOyoGW6o3HWxCZEdSDd5Y6y0Bhrufi9REMvoTTbXQD7ccRHXifCeWrpWi7Xw5F4bN/KILM1NZUx8TYhRQ+ZUK+YXWGliYrRaP862PWuDXnnloQKtR36OVQy/b0+XhX9+MxT+eeVYkk7UafkXMOfkr3peaksda9ucEsDJstC3FdscStCBwadFHMc73VTwo/el50+Nt1vsKPv52BloOKMXH30zHa2//KtZPrUPRkcFqmDTztx9V3bgv4UWL9vQ4v6i7uvI8+bl1CD6qMxFNe15Eo+6XsWLLWWy2yETdTlfRWgEs0SkSAKPFSu7AbFgqvveN92R38PceYwlgzMX7Dbvv1ae7GYQi8N+gHV1e29Nlsxv9/ThZrnoHhi6ZmeXIOPAAGz1v4c9120Sk8lyGcr9IOjazsD37EKzyj4s0vWrXsIMXYJV3HKbpB+l6t0dIoafZeWDIsrVo2W8oRg0bjJhgX+TudMaxCF9cTgzG7cSqAOMnkxGrAkysrUwi4zEINQEMD7NMNwAYVwVgWELGIxpUgMmhE8GLfsa86h2YyoGW0whgJvwOzYy+EmAGtYBmUm/o9iRA07up7MAIGVnTxwaY8jF9aE+j2qHRXwOYkp8/ld0Wqw0o4dSxht/IKOWGX0OzyxnlYweg9Ncv/xaAYZ8OBw5oI3xQ1q25SFEzApiODZ4QYJ7WwP/N9RRg/icBhg39R6lidl4hN5qTe6X3xYw+F0VX1ANUVdpMl/IxBpgoKqqOZdEmtEga91SA8V8uASbDvQrAbDMGmN0bJcAUGpj4swOkB4CLJoKlSoCJczPS3Fd2YNINAIaKIhEHeSgTFVdPQXPnGkrPH8WtvGSMXLkB0yydlSSyDJlEtv+0AJiHJ5FliiSy8aYO4u4VJ5FN/nMiPOwcEeobiLSYRBw/fATXL1/C6SNnCGBqlpEJH8ypS2ImzMlzt8VMmH0P6cKoXhiWkvFgvJOX6GJ2UCPM/L7JsrgXiWSx1bswvLjbYR5Yc0eGF5v8a+vIGK71BrIwtbuyxXBWi0GSmKExX5WLWSlSMXsDcDHsuHAgAT8PBjL29/BcFzWwIPOQBueulokOVFC6TBpjiR2/PqpsLOuADsVnymAdlYbNyfnC21RNOlb+MOnYqRqkYxuMpGMbliyE5fLFsN+4Bp4OVgiw3oZ4Z2vkB3jgNGvIU8JxK60GeFGHVFZ6XnZKCRYfyzEu0LLHhLsbFw5Bmx0oZVu1ycYYNhg8BIBYChi5GLQVvZvXfSTAvPrSi/BdSud7qqP++2MUiIl9GMQ46yGGOzIKxDB4adL9pLnfyAuj78KIwZx0XpbTYu/L8G7tgCNJleepHmKqdGFyEwwAJoUAxgBiclNRcrYYJZdP40ZuBq7l5+Jm4T7cOFCAq4cPokmD+vjip7qYZ+1CEOCLaQQwUyxdRReFO6kbE/KEt40LOxGvXFQ9Xpn9MJxQyFG1Wwl4hJRsZ5jwwQ1ctEp4CDabuyEq8QhScy8gOfcOHaPluHxbB2Iecf4m5Os7qEn0sXmrpeTJNuAiAmhb9KDj3JOOc+doeZ7y+cLn0nolZGOFm74Lw7OYhJnfXHZhRlKhO95Mh9Dscsyy06LzEtmF4WJYwIvqh5muyMkmPcLYr/hhusxgudRBdOg+lR7rK5XHzhsftJTpZGMkwHxYZwSefe5F/Pv7Kfit18HauzB/ofvyW88yrLEoha17KRr3kJ2XSngxhBiRUga5BmrRRn1/iASXVlV/fi2dl89/UeDlmWfwffOdaNAlD6++8SNBzSZ88HEL7A50EZ//sUWQMsiyXJj+OeGsYU9gKf09tm6eh1ffH4TGvbPx3EtfokH9L+BgtxavvtcJrUeXGfmJGAQZGNspANOB/mY9TOScn1F0eZxiIYG1EmCyKpBVWIotO+9jsU0MZls6YbaDFxZ4BGFVaBK2pu6DZV5x7Wb+glMisYxlZCuCEjHbxRdjNpij89hJ6MQzYXa6IdnVBgeDvXA22h83CWBKj+Wh/FQ+yhJ26gFGGWhZI8BcOKCkkG2QAMNGfj86IDO85Kwplpm7Un1gN09JIlMAZg2RpQ/VAnF0cTEZVcUH048Apo8eYLgDM6ErdLudoF0/E5pp9PnMaGh6NEJFnxaPBhge+NhBKfibfY/yEX9AG+UnTPLCe/KkAPPDv1FhvQkV20ykXIwHWP72HUq/ehca/x0onzlWeGT+Fh+MIi3TZsXRc2n6+ABTyyyYpzXwU4D5/yfAcBIZ61MP8S1CAhBT2mVjdlCVSFfYzfS1sXRV3UtVp91MCS/2tANTkSU2KQYYHmAlIIZWEK1TBDaprgrAbFbWVj3A8OaX5imlZvEOokATAMMzLlhzT/Ci5Q2TAWZ/bDWAqTAy8gcZFUb300JRVrQH2rvXcb8gRUTarjK3xOTtDljkHSKG1hkmkTlVTSI7rCSRpXESWQ4WeofLJLL5nETWG0OGDMMOG3sEefkgJSoOB/fk48rF87h8luCl+Jzowpyu0QdzAVcuX8P1W3dReJQhpgT5bOY36MKIWFbF0K92YXi2RNI+aV7nLgTHK3OhL7wwsXovDAMCy7NUiOFlVbUbo0KGQUdmk49+CGbVpX7OMEFMwIq6AqtDi7kiF7MOMva4OFUFlzj5HNSOC/tcWCIXkqlDLkHLkbPlCCYCCcmAMO1nHdYh+4gOeUd1KCjWEfzpcIy+Zm/x2YdKx8IeJh3LfpR0bBbMly6C3YbVcLe1wC6zTYhysED2LlccDfeRKT4pYbibwVOtqSBPV+AlQ8KLatiXhYCXNOun+UFL4M/+EtFlJGAXpvkYh+qyMcPOiwofvFIdkGc5/5Hwoq5mP3whASbWRhYf4udY6yVltaSTCXBhgGFfTqKbPC/5sV46Inw7IjmtFkO/hp4/8iLw/ltvoHfbZrRXJCpzm0Irz1e9lCxGQozowlSFGAkwt+ntnf05KL10CneLD+JGXjau5u/BTQaYffmo/7OMzZ00dSbW+IRgicsuTLVwwlSbHVjgFYJVYSnYlJQPMyINTiZjqWhtfhj+vEhy4uIvOAFzdwRi7GYrkeTUY/gY+AalITz+EBIyLyJn311cuvYAe4q0IlJZHUzL3cLUIwQgS+UMkNa/j4Jb1HWYeZ/Fz426YNQsVzhGasR5s03xwnDXkwMy2AvDADPPQZGRKV6YsbRt9lxJ51ZYBe0DFei0WMqQOtLb9rMNAGb2wz0xRlIyugQ0GUHF9Gy533z/3U+Vx82bH7Y2Apj3vxyE19/7DZ0mPURCVtX7MvTh3hc27TftLTsw6XtK0HtsmQCYavDSVz+HRcq5yivfth5YIQZMPgxceKldGZaNcTrZv74ah7c+bI93PuoiAgqee17Oj1kwfzKGDh0o3v+pZagEGKX70oKgqcsoHeiwQLN20/Bty2B0pteyaZ8iOHkmomv/rfi6VZCAR0N4Yd8Qv96iQ0Z/m450Ge1pIrtqo7dISGXZ4BIXCTDh2RpkHSzD1l2lWOdaiMmbLTBbMfMvD4jBxvhcYebngApO06tm5uf9LbdYkZFlSBmZuSN6KyMBZk+fhBgHc+T5uuJk+C5cTQjAXfamnTuE8rxoIXlVAUZ0YVQjf4wBwJyhAz3VTd+BCaW3u+n6H0DX/UPxesUGd2Bs5ugBhtUeK4fTnpBJF49ZchYMr5oAZlI3aIa3hnYjfV1KMDS9GkLrbgatpQkqflcHWjYTc05qNfJzod+2nij6tYE7oDt3EuXLZqLk1ycHjZIfP0aF+TpUbF8t5WIMMLy+/RAaPzeZSvZXAKZ5DT4Yhpqm36Ni9Txo7LYIAHscgOFVUUMX5mkN/F8HmBA8XX991Qowa+njKVSdxrrLzYX9L+yHKWTTxTqgiCpJl6V05ZwqTfwZAWKSN/xpw/JZqQcYn2VAAVWuh6lC3U0fC91UM8CEbJHpZadzpZaWY2LjncSEcV2KJ7RR9P990cIbIKJcjfT21QFGFEbqXV32IOQlQHP1JBWVUbhNhZGlnT0mbrXGAvdAkUTGd6+sCmpOInOqTCI7hA2xudWSyFq07QBXSxsEuHsjMTwa+ek5uHT2FK5fvISzR6WM7HwtZv4Txy/i1u07OHXuLgHMXRGpnHdEg9xDOgEwGcpsCcMuDA+35OF4qoyMC31e3LFwN4hV5thh+zC9nMwmqEpHpgaYMTT7b/HVy8se1WER4BKol4hZKP4WdakGfQYXXtWkYgYdF19a/gqUxe3V4fy1MoKXCpEyxnexuag6cakcV26V4uqtMly/XYarN8twv+QBbty+jy1RmXrp2Cm9dCyVACbqsaVjwTWnji2cD5v1q+BqYwbPbesRZLmFuNsRh0K8cTY2ENcIXjjBR8CLKMxDKuOSRRdCvYvJRX6sq/CR6K4eh+5QErTh1tAVpckVZSuhoVrnxQBeWAbG2nNeiXbIt1rw2PDy7DPPYFbvtrgTYWHQybF6uCemUkrmbAAxO4SZX95YiIMm3qNWQ782Kxh7qdD44O03sWHaaDqfY5SbDXqIUaPPxQDabGMpmQowUkqWJiEmj2Bmfy7Krp7F3aOFuF+Yj3tFBzGybx+8+sorwtCf6OeHNn/0wZqdwVjo5E0Q44zpdp5YuDNc+AG2EGWYZ8vCz6nKMEC+kcH7gUgl4ySn9IMEx1lY7BeJGfQzhixbj7aDR2Lc1PkIDM1CVNJRJGZdw/Gzd1FMMJ2mzoVRwjgS6Xze4piEV16Vc3Beff1tvPyqfibOepdTcIwyNvNXdmFc9DIy7sIwwHBSFXdh+q/ln1+OOfZadOJEsmVVAGbWo439hhDDxv1vup1BZNJZ/Nbwm1oB5sNvxuCrRlse7n95CLzU1H1p3q+MXtMyOFKhPmd16cPhpa9xnHG1pUBG9aUV8NKw+x58/vMy8dxeeeN7Ea/8/Atv4+1/dcQHXwxAvc5H8GvrjbC1Xod//0um/P3UIhDthullaC0G6NBnkhaZ+7T4sqEL6ndJQRuClO6TWc5KXze8BM2Hl4rXzAhexskABeFTor8Vd88YYAZT3T9mi5z7wwCz1ABgMg/xUMsK2AbdwyKrYMy2dsVsOqalmT8d27MOicAShu7qUugLUg5pICObzjKy5evRcsAw9OrTC2H25sj0csDRUG9cTgjEzbhdKD9fhPLCFJQl7aoCMK5ij5LdYNo/wuhgTKYHe44O9JANBgBDB6cH0dkh2ugz6AJirxj5bedKgOEkMq4x1tKLUpRNdcjEWgCmlwSYKd2hGdmWgGUp1Qi0n7b5kt5fCV2oOyo6/KSXkfV4iJGfk8h++Rgap+3QBtGeFUDfa7oKFesWobTe508EGSXffEDfuxoVtptR8v1HeoChj2vCfFE+fjD9zM/+HoDh1ehr+pkD6fUPRtlvX/+HAPO0Bv5vrqcA8z8FMGtod8+kz0e7yihlNtxtprdptAHlRUqQYR9MVoDUtuZT1XzlKLBzZRWAIcg5QBX0IapU/VdIgFEhJrwKwOQGSoDhjZCKKAEwl4ug4zu9AmBiJcBEO1bR2/saR7aqAKPe1WWQyU+C5tppcVf3Di0vN1f8udEcc105iSzhMZPIjsgksoA42vhlEhlPYa/fvCWczC3h7+qO2OAw5KVk4uKZk7h6/qICMBdqB5hjF3D39i2cvXALhcW3hRemQOnC5Bh4YdTZEgwxXMBzpDIb2FlStUsp+H2ULgxDjKtBrLIKMSwpq9qRUeetVOvIVDH8G4KNYYfF0JCvLvVnG85wUbsuDC5qqpi7Ihdjc74AFzqM/FPlcwlIY2jTCqlc9B6d6LqwfI6LQIa5yrQxWln7tThyqhylZQ9gFpqMTbVIx+KeSDq2Q5GOzZLSsYEjsGLuHFitXQlnK1O4b16DQIvNSHC1wb5Ad5yM8sMV1o2nsWwxXER4C3hJD5LwwjKqZLqY8fGa6IWKWBfRSRSFP0GAluVZkQQtJ7IJYFKgi7CqxbCvwou5Hl6eEGBm9mqNqX+0Eu/nW84X3yt+XiXEKJ2YWLsqEONY3Q/Dj53fUmGiu3ZcJqgZdWEULww9dxyMx5BOrYSEDLnhqMgMMh4+W60LYyglUyEmqRJibu8lgMnPxK08eruPyPb2ZTw4dhjDev0h43RffBFTR4/CJx99JP5fv00HATELHL0whSBmhsNOLPbhZLIsbKODiWViPLm8Jj+MkJIphv4tdDLyPI15HkEEEPZCStp7zCR4+sRgd2Qe4tLPIC3vJq7dvI/MQl3lDQgx2JJlZHROrzKLrYQYw9Wh12w4ROoHW7K/jD1nHKLBAMNzmThSmQGGC1yOVOYuDA+2TNhXjkXOWmHm50jlDgtqAJjZipxs0kMghj7XgYrqL5q5okPruli8eC6ee1aRkH2ol5B1mCQ7MM//8y3hfakxhaxq9+Vh8KJ4X+p1KcPctaUIiy/Bj+2MYaVln9JHdGGqLCHzMpaLsYGfuy5128dUJpNVXf/+ZiqBzUK8/uFAzJk9CTNmTMSbn0xFnQZb8VuPY2gzRD52fg4tCWB6EcAkZpehHftaRjG00N+AXqeknDJ05nk7oxR4GW0AL6p8jAFmjoROTiBjgOG/6TRFQlYNYPw0sAsuwVavQkzbbisilcWNuNBERUZ2THi3HGucCXNaXscMZWQbzdB57GQ0at0WQTvskeBkgf0BO3Au2g/X43xRdu4wyvYnEsD4KkZ+z8rzXiSRVQIMHYwJtGdd3K8AzEY9wHgvpjqBNvrUnQQvs6WRXwUY9teyZH0NvTghjmLpFg/UAwzPg5nbD1r2wQgjPwHMuE7QzOoPbbgHtNMHQGuxAroAJ1S0++HxAKbZdygf2ROanQ6omD8RWgI2kfDlsA3lqxegtEGdx4OM3whUuraAxtMOZUO7o/TXr/QA88tnKJ8+Ghq7rTICmWfF/B0yst++QdnkodBG0N/mtzpPAeYpwDwFGCOAWUcbiftqObzSfIbsvlgqhjseQHWIKsyD9LljeVQZUmESQEBiR5vQObpK+3PqSBWA2R8qASZg5RMBDOJpM7t0GLqkHQrAxEiAiXGswTDsZzxzoirAFCRDw8MsM6NxNzsOOeEBGLvWIIks8fGTyEyCkzHLmfXDFug8bjK+bdQUDtstsMvJFdGBwdiTnIGj+w/i1rXLuHDyHM4fP1+rmZ8Xm/lv376NohO3lESyMmHory2RjAshNvMnU+F+6lIZgjN1ougXXhiD4ZYMCwwxqqnfEGTUqGUbA2mZhYFPZnsVeZkh3JgbSMP4+6yUgZMCWIL1P5+X2nFxNJjjsiNG73NhqRh7XFgGxxHRDDChWToBLmeulBGs6cRz5c5TvAIvXBCKtDFaBUUEOefLceX6XRw4dfo/k44lqNIx+tuuNVOkYxOFdGzytGkELyZwMN8Cp/UrsWvrOkQ5mCNnp5MwvV6K240bKaG4q84fYu9VhlKgM1wn+aCEwKU0zg2lEQ4oK4iB9lSe7GIo3hLuuuBQEnQHCGwirap3XtROidp5YclG0Aa54q2Qaz7nsQDGZPjv8Fks05r2WlARkWQnf14lxFg+Ukpm5IfhYoafx6FEaIvSJcBUQow8P1kmd5dej96tm+BlAgvRjcoKqow+ryr7NDL0V0rJEqtIydIq5WR387Nw/kgB5s6bpU+geuYZvPbqK/jX++/DZsN6+NjZYaudG1Z77sY8B09MMXfGbGc/LA+Mx8b4PdiuRNEKE3SV85+LP76JIYzQGYewPi5XGPpnOsip5u1H/ImBoyfBZ3cKIhIOIznnAs5duo08KjhT9+uQfECfJsjHc+pRYP46Pznb5sPPsdk1Hw2a88yRZ7BpxyVYh8pu5yYl6txEMfMvNjDzT7PQd2G46J3vqEN8QZmYD9Od08iWPKQLM/XhM2I60Hb+XWs38fiiYmLw9nvfoU5TWzQdVCy9GxOAXzpH4fkX3sJ7n/V5PIB5nO4LwUjfCWUirnjg5DI062kAL71LxGr1pBBTCS8aNOt3A016FePnNkF45pnnRMpYo+578dHXk/Hya3XwklhfiS7Ms8+/iTpff4fdEUfQeuA5tBhEr8to4xCANoPkwMz+9Don5lSI59ya45mHAV3odUymPavLFKDFCMW0P1Ya98WapJePMVjyDBhOIBuizIAxBJhFzixB1CDjYAU27dTBMbQcjiF38OeabZhp7Yq5LiwjixXHsQikIVBh6DY6jpWZMCwj26KkkTGET9hujz+mz8PPrdrDdvNaRNqaYs8uJ5yK2IWrcT4oNQIYlr96GQCMo3KDxUr6WBOcpJE/ZKNyrV8vZeM7FYBJ2yXnxQmAmSPrCq4xttKLtZoOIKuFsgvDRv7lw5SBlgOqAwzLyPo2gpZ9MFaroDWZDF2gMyr+UIZZVolTNgKYjvVQPmEgNIHuKO/ZGmV92xHA7ERpm3ooaVgHFQwxk4ej9HEGUNLXlE0aCg1dA0q//UB+jOHlx08IZuqIpU2NQmmH31Da5Lu/zwdDn9M4b0eFyWyUNfn2KcD8rwWYj+idp+svr2oAw2szXZ2S6KoZ5UpAM05uMGKjoauauwnBS7Kcqu1KO67TPKqK6fPRVARR4SXgxZuuoH5VASZWppGFbqwFYHigQcATAIxnNYDhLkyNAMNyntw4VFw4ipJCKnYyY3A8IRyjV23GDNsdj5lEdgGWe4qF3IQ3/rk7duPPrbboMXUO6rbpiIlj/4SXvRPCffyRlZCMg7n5uH39Ei6eOq8AjOzCnK4FYh7wTJgTN3DwmEwk20sAs+ewrtILo0KM6MIoXhg2sh86XYH9JytEB4PN/aoXRhj6Y/QQI0BGgQmHKjCjwod1FZipml5mUaXDonpa1A6LuiqhJVz/uyvhJVYmiwmvi+Jz4ccdqHh5wgheeLZL1mGtuFvNXRd+vmKquQG8ZBXq6HXS4OrNUuEhOnL8OrbFSOmY7f6/Kh1LxyKvYEzcZiwdazdkNLasXAZ7sy1wXLcSXptWI8zGFBme9jgY5InzcYEEL8ESXgTASHgpoWPxQbIfHiT44G6cJ26F2eNmwk7cKkzFvYMpeBDthHI+litN8o6VoKDvvNjWDC98vrAxtjBenncZO3DGfSnqffb+Q+Gl/pcf4YdP3sdzzz6L9vW+xj0+/5Lp3A3frkCMRQ3JZHY1SMmqA4yG58TQ+ardG1mZEqieo8gPg/+6eVQ0PoOJvX+Hhg39ynBL2TE17pqWZFbxwiiG/uoQIwGmrKgAIXaWCPD3xvsfyoGdDC4n01NxZV8+Lu3bi7N7cnEoORkugREw8QjEbDr3p1q5iVAOk9AUbKZjwJxAVgy5PHi+upSM9gCeDcP7xBY6EFeFpwovzUQzJ/SZvQQNf+8Bcxt3BIZmIjLxGPIOXiGIuYfkAq2RDJQloDH01i3sEtp3G4NNTvsQcxiYYRKI559/Ac07jYNHsiLjVCKVWUbGiWRLlS7MHDt9F4ZnwrDpewjf9M4ux1I3rfDCqF2Y9rMeH2LULgx3aX7ploTf/gihPYgK9TFa0XlRY5Q7UFH+Q7sA8Tp/9du2R/tfHjW0UgGYHzqWISyhBPPWlaJu5zK07lsdYATEPImUTJGRcdflm8YOdAw+qwy8/BKNexZJKBkCacgfohOrFT2+Jv002ORQBnN63Rv0hvJxg24Oy9DoeTXodhiNOzkjPuOmeB0YYNrS2+YD9iE0KlO85W4LJ5CJOOoJitdosiLnmyUN/AydDDA834cDGhhgeP4P/83ZA+Ueq0UOXRccwnW0h2vgFPYAJk5xmG7uhNmOXljsE4a10ZkikIbjvxnEqwbS8I0dhnD2fK6NzcGiXeGYYu2GAQtN0LhHX4wcMghBFpuQ5m6Lo8GeuBS1E/fPHkTp/gQDgPGGNsmjCsDY6AGGjfyhm/UdGDby7yKaPpJQHWCsVIAhmltHNcg2ej+DLiiWC2QXZkktADOxKzQDm8oOjM0qaNp9A104Pa61s4x9MNUGWnICWV1UmJmgfFh30Ynh+OSKbStRYb8VJT99LE38reuhtOkPjwaMX79C2bgB0DAAcQgAf0+DrwmQhtLPIdho+iO0cXQ9aN/w7wMYXj+x/M0UGst1KKv/uXEXplPDxweYpzXwf3U9BZi/G2DW0y67na5eJ/OlLpXfVwFmM30uO1jKyLbS+w6067rSFdJhpoxP5jvI7rQx7VyhB5hddCXdFyI3r9oAhtfDAKZSQmYAMImGWnvjmRNGshSlGLqfFoKy4r0ov1iMO2mRuJEejZEmGzG1ahLZPk4iO1djEhkbebel0cYfnY2FXmGYaO6MvvOW4beuPTFk0GC429ojZKcvMmISUJizFzevXJIdmGMSYC7UNhOGPnf96nVcunoHB4tv4kDxfWHmzzuiFV6YLGW4ZaWhX7mTy7Iqnody8HRFZQeDuzBqrLKbMtxSlZMZLkcFMAzBwzbUOLnMUGJmFWQsDVM7LIbQ4lgFWoRcLFouFV48lFhklrsZwguvQgKxC9fLCNa0CM9SPAMMLgUS3tIPKFHJBC+Fxypw7dYDFJ++i4NHb8AsJBGbqAD9j6RjATVIxwaNwMpFC2GzbSPsVi+D67oVCDDfiEQXKxT4ueJ0pA+uJgbidmqwOMZU2RjDy5Hwndi9bRUO7bTAlWBbnAt3xZmcGJxJCsTFQAvcCLLE/XBblNGxLSKTYwyM+mrSWFV44XODu5XR9H4OVbhld8D/Kq4dB24dwam9ibB1sIGdkwv6DOiPF199Da+/+RY++OB9vPzyy7CcMgCjOjcRBVyrn75C33YN4TqLqrdEG/1AWRViVClZNT+MYRfGpdILI+bE5IVBd3a/opP3qoQY7ItAyCY54f3oLmtxA6TMMDmwVilZlF5Kphj6jf0wsgtzi1ZZ4R6Unz6K4OAA9OjQDq+89DIu5Gbh3uGDuLh3D05lZeJwchKyIyKxwSMAS119MM3SBTPsvBUpWQad3zwf5qhIcqomJTtyGfYHzoouzfbMw9iQkIdlgXGY5eyDkWu3o9PYyejcdxB2+cchOHo/svaexukLt5FaoEHaAR2S9+kEwLCZPyKbtj0C9Fg6poMy5TnhR+fz53Xq4813/o1lFnmwj5IyMoaYLYHARnq71oe2bE8qaN05PhmYaSPTqsZuk/G7Kz209DvK0XER0G2FHmBq7cQ8pAsjCm1am3dosI1+X+OhcvAie1+aDb0iEsnY+P5NM9uaAcYwOvlR3ReCjPpdyzCXwMXVrxTtBxmnjrF0zBBgapWSPURG1n6kDl812CaOwToNLQhejgsfjOzO6IS0rOWgUrFaDCxFh+EaZBJ0dhrDH68hepmeQ0eCny9+3Y6Xnv0HIhOK0Hr4bbQZRc+lRw7eeOsTeO7YhFdfew/1eqQSALIPhha9baPAogow3C3jCGz2MnGEMndgGFC528YAs9pdDhbed6wc4ZlaWAdr4RJVBlPvQkzabEXHwQ4s8Ngt08hSWEZ2vFYZGUO4OH7j94i5SDMcvDDcZDP9XUahdfsO8N26Bgm0vxUGuuN8hBfundqP0gNJKGEJrAIwhklkDwcYTiJbLwGGb2Jm+tKFYZ4EGDGSYbasL1hCtpkOrMUD6MRwpk3fH7pZ3WoGmCnd5UDLMR2gWTwaOoIszZA20MX4QrtqBio613sIwFAxz2/b/YyyNr9Qwd8AZY2+QoWpiei8lNT9VOlw/PB4gMEdmJG9oeEYZv7eJt/Tx76CNiUKZd1b0f9/gDY5gkDkl79PQtZK/qzyIV2hpWtQef+OKGv181OAeQowTwFG3AVxWyVnv7C5jpPIeINh+ZglrZwQGaFsNV0a8cRU3ZkyfYxTyDwW6QFGyMhoHaKflUdwEmjylwFGF2lTK8DILkwtACOKIQKYdAKYY/nCkHg3PRI3M2Jg6WCPSaZ2WOgZjNXhKUIHb10gk8gcqyaRKRu/qWrk92Ujv7s08vcbhBat28LNygZBHt5Ii4rFvoxcnDlKsHTjKs4Vn1UA5kItM2Eu4PzZS7hzRy8j23e0RHphDskujColY4BJMvDC8BBHjm2N3auT/pFUKcnyNujCGC72nxh1ZSL0XRnVL6PCCXdWKqVhIcbQUgksEXpo4Z+relzUIZQMLeoyhJcAOlx2p8uuC0PMwdPlAsYSC3TiDnW8Eo9s1HU5KD0vBxhebpYIeDl87AZS848KY3Wt0rE7tUjHCg2kY3Thn8uywHXG0rEpM2fCluDFdtVSOK9ZBh/TdYiy345cb0ccDfHGpTh/3CJ4uZcWIqRjqmwsKCaGCtBkLDKzQfehI7F+7mQcSAjCXvctKLBbhsNu63HKezOuBGzH3VBLlBPEaKJtCWJsoYu2Mfa7RFlIuVjgOgk2+aFSpnH2gEzu2+OJRWP6IcFqOUK2LsCYfl3hbb0BpReO4/yRbBTlJsDX1xM3b14QsHP31iX89NOPopBr8OVHOOtJ52iMhT7OPKImKZnahbGvPuDSwNAvhm5ePCTm22jiXOXd2pSdKMvyx9oJQ/D5v95HsT89x+wQ/eymWiDG2AtT22wYYynZrVxGVg0WL5GJbBdyMnHnUKFIJbtAEHOSIKYwMREhQaEiWnmBo6eIyp7t4kcwEiuSnNgIbU2QIlLJqkrJFEO/hdKFWR2ZjoXeYSKeud/8FWjSsx9W0THkF5yK8PgiFJ+6hMLjJQJeUvbrKr0wUTnSx8ZhHHzO8nmxi94uNcsQj7tT38WwDSuFHZ1PFvTnnrwmB+NXpmPM0nSMWJSO4QvT8efak5i05Tombddgmr3swvAdfN+UCmzy1aAtbc2dl1GhTDViM5aF1QQx0x/ihaF68jcq6iet0yIqrQwNBksJ1K9/ZOCN95uJx/n5r6vRcYr0fTwJwFSFl6Z9yjBtZSncA0tEClmTHjysUoESBV5a9SnBb91odZXvP3YXhgCm7TB6Ln8cFZK3V978Aa2GVIjo5FaDpKGfuzM/tQ4W0rEXXnof/3juA2zYZIkV247h+1ZxaPzHKXoOWiN44efBAPNVIxu8/cY/4LPTFa++/QuaDTqF79sG4zl6fXYHR+Ctd+vguedfx0uvfYoXX/0Ur3/YGK0nlKH9VP2sns6LgV50Gg5cr0Rjm8q0ORVgeHjwajrVCwhgQjK0sNytg0tkBdwi7mLSBhtMJxCfy2lkdAxvIrBmmRjfjHOsxc9pznJoHs4akojZ9H1jN1rg93FT8HX9RvDespb2OFPs9XHGqXBvXE8NRRldN/n8LE9WZ8F4VHr3ageYTfJ6zwDDdcBu2r9OErn7E9Q4zZceWk4i4/pCNfIvJ0reSTSe5AcdvS+6MAslwIiBlrN7QTtdQozowgxqBl1OLDRT+kLnsgVay1Wo6PGbhJdHJZGpUcq/1ZEAwx0YhhAGhOY/PR5gNPwa5QunoMLRVCaNqQCTFImytg3ETBiNjwvKhvYQ3pUnBpgWtQBM67oo+/UL0d0pnzQYZc1/eAow/zsBJhRP119f1QBmJe30hcmA53pp3jdTOjAcdehDRVQRXXFNJ8m7JyrA2E6TAMObmSHA+NLbeNrczuYp3Zf1xgBjOAvGCGC2/gWAqWLkp83W8G6u6MCoAJMWgdtZsfB234EJmy0xz80fJrSR86BKTmnh9CrHw7Ub+Tcm7KViJx4zHLwxYtVWtBs2Bm07d4WLhRX8XXcgMSQc+WmZOHHwMBWLBDBs5D+u78LUJCM7UXwBN29cx+Vrd1B49Bb2H30gvDB7D1cgR4EYw0QyQy9MwXGNKP4ZCBgG1C6M6oXZUQVkXBWQqQozRjKzKt2Z2qRhKrCoxnyxYvXzXPgxqMsQXoRkLFXOdjl7tQz7TmjEc+HZLtx1SVSGU6YVSgldVqEeXq7ekvBy5Ng1nDhxGaZx2TDNOiwCGJ5UOraN/ubrDKVjVIR2+VNKx9oPGQ3TjetgvXIxHFctgfdmlo5tQdoOGxze7Y4Lsb64nryb4CXYwPMSiPN0fMWfu4b998rgm3cQ63fswrCZc9G/T0/EbpqL+G0LkG6xGHvtluOY+zpc8TfFvVALlEdaQxttTQCjdlzM5OKOy54g4Cideyeo6j2apphm6TyJNkWh40J886+38c4rL6DNj5+jd+Mf4LWYKs90go44CwxqVV8Um0uXLsSGjZuwzcwch4oOYNnKlbjJ/rWY7VWGyirBANEWxvHKhjKy2qRk9FaT6g3d2X3Q5IYIUz8nD53bbSMeg8Vs2mcKo/TzYdRz1ujGA0vJ1ARBA4ipHHCpSsmSBcQYzYbJS0fp8YNIig3D9999g2OJcbh76ACuE8BcKdhLEJNLEJOFgniCusAQghgfzLX3wHQbdzlPQ0kkFF2YfdXnaQhDP4EN7xN8F3tjYj6WB8VTEeiP0evN0HHMRHTs2RdePhEIDNuDjLzTOHb6BrIPaAhgtALQxVwYZShtUIY8Z/m82JXM59Fd1P2tu3itTHfdx2KLvWjVfXaNcsC33q+Df3/VDHXqD0D3SUGYZAv05HtGaRWwCtGgHW3NHZcC/dbrsNJFg5bTqgNMe6of29PHO/IgxSnSvM//bzNFAkxjgpDZW7UITtKg3oByfPzjVPG7n3n2eXz6y2I07L1fSsueQD5WtZPRvF85GvcqQ2Z+CXqPLyNYMJaOMaw0+6MEdTuUYNzcEkxeXIJ6nR4iJauhC8MA06jHUTnHpXWQABYBIkOlof/nthGim/TqW3Xxj2c/RJ0v3oLZ9tX46svP8MLLn6Bht1y0Ha6rDjB0OH/ZwAKvvPAPhIRG0OOKQgeCv29b++BZ+l2x6ZfQoGuA0d/tny+/jzYTSisBpj1dSrsRaPZerQeYyXT6zbLRAwyHOKzy0AOMdTDvvRrsiCrBGqd4TN1uj9mOO0Wy2PrYbBE2wTfcqvlg+MbNQWUwc8o+AeDzPHZjgqkDek5fgLptO2PG2FEIttyMLE97FAd74HK8P0ovHRfnZrk4b330ABNPD05EKSsAk+hSM8DwPDhOJD1LF63dW+ToBacFchaM6rNlgGEFCEEL8vhCtZbgpa+EGGWgpQCYGQrATOgCzYi2EmBmDICmX1PoaI+oGNEFFX80ebgP5u8AGIaVlr/IDgtLxBp/Jz9W70tUbFiKCpO5IqGsfOxAaMJ2ofTnT58cYEQX5pcaIaas6XfQJoSIQZxlLX58JMAIiKkGME9r4P/megowfwfArBotAYZjDHkDKaBq032N9L9wB0akhNAVbTcVM/vpc2ZT9ABjQ1fBaNrACC7guZyq1GXGABNHRdSZPUr3pSrAbFYAZnt1gOGiKc6hRoBhuU11gNFP/Ta+m6vIUajILOOhXAJgwnEnOw57IgLx5/rtYuNnI/+mBDbyywSXmoz8rCnmC8PmpAKsDEnGbGd/jNlgKe5cfduwCRypMPRxdkVCUCj2JqXh+IFDuH3jCsHLGQkwipn/XC0Ac+vmTVy6cktIog4euysGW+Yf0c+F4Q5EWpXhluwRYaP71dulohhiiFEjiDmWWIUHNfFrR5WOjCoxYwARQGLQmXEMN17q550jqnRZYvTdFhVaPOP08cgMLpXwonSJfKhYyzqswbHz5cgt0oiuS1y+nHfD4FJp1FfghV+DIycJXm4+UODlunjd1lPxuFV0zk7D7dgN7L5eg3Ts9O2HSMeysSIgBtOtd2D48g1UCOqlY6tWrYDl8oWwWb4AO9avQKDZemJqM+T7sMHVG9cS/HEnZTcdWwTLBC5ciHNXIXr/ERyq0OAmPYbMs3TcRKdgjas3Rs1ZiL69usPfZApC105H/JY5yLNZimM71uCK3xbcDd6OMgIHbehW6PicSKbi/3gWcO6QmJmC3N30MVd6EdfIAoHPnxQruM4cUK24dZs1AJeCNyBy5Zhqn+M7w9s2rhTdGNw6QecfFRTBGxUfjEEXhhd3f2KsjKRktRr61S4Mz4Y5kgrtiVzRhUGGL+5Ey9kn6ydSxXggqtqQy7Iqg2j1MejhtRj6DaVkyUq0soSY8iP5cNm6Abt2ueP+4X24tX8vbuzPxzWCmMu0zufloTg9DfmxsdhMcLnUZSdmEsDMpH1gKRWAG6gAFHG0YsBlDYb+yi5MsTj2uAiUXhhHKgLnCzO0s1sAfIOSEZ5QjLPnLyH3YClS9xPE7NOJY5wloCwj4y4Me9lYTsnnTBiB+6w14dJb8n0LPPe8TMn6oWFXTFmbgNGLEzBqSQIGzYrA8y+8LIYuqn/Xdz9vhg5TD8OfziVHOjd70GHSkbbjsJwyLHSlwnuWgZxspvRdtJ9TgSYjj+LL31ajI9WRrcbeRItRl9B6YpnowrQSvhcd3On8n73xFv0e+Xi+amKO32fLuOWWox4RnzysdulYy0Ea0X3ZYl+C9dalaE7vt6wCJM16lqDLMAkvfqEP4O7/AOPmSYhp3bf0kWZ+MRNmiBbvfSbPkzoNzOgxVSiSsdv4uU2geB1feeMHeiyX8VPHImywLsaCBdzFexZNe19Eh1EQj5UfvwovvNoSpDXpfx6/NOwHv+AcdBgv08V+7BAqAhkiomLw3r9/NTr/XnztUwkwM5S/wwIp9+uzSvqYxm2TM2CqAgyvguN6gHGJ0sItugzmuw5i4kYLzLTdgUU7Q7GG45QzDwk1gYxTrkUOzT4Y2v/YBzPZ0hUDF65G0z/6Y9TgQfDfvgGp7jY4FOiGi3F+KLlYTHtcsOjAGCeRuQhJqdgfOAQkqQaAUY38frTnnM6TAOOq3PxUh1lyjcEAwzdRlwyieoL2O4cV0C3o8xCA6QrNyHbQbJwNbbAbNANbQZebgIqBbeUgyyoAIwZaGnZhVIBhCZnVBhmD/OO/RHfjiQAmMQylnRpLgGEPTN0vhHxMmxSOkjrvS4AJ9vrbAYaTzSqmjYCGrkdipk27+k8B5n8fwITh6frrSwCMySgJMEJ/6kTVoz/BzCipS2WA2a6kkBXR1dZluYQWFWBYSsbZ7vk8/p0+7kWf32UIMFT0nMn7mwHGUeTQVzfyKwBjUAjVBDD30iNFlHJumD/GrtmGGbbuWFZ556pIn+BS1ch/8IKYBbFFGQQ2d0cQxm+zxx9T5+KXth0xacw4eNk7Itp/N/YkpuBQzl5cOXcOt65eMerC1BSpfJKHWl66ius3buHoies4dOyO8MKILgzPhVEAJrMGLwzPSjlxoVykkql+EkMvDC/DTogKNDV1Z1SoUeVghsuwy7IjpnqXRf1dXopBn38/Q4uPEpHM8MKSsZg8nQgfOHquHFGKHyBBkYylHFC6LrQY2ngxvFy4WoYbtx/gKMNLMcMLXZSj08QgQsu8k1RkXoX/5XLElOmQqaOf9QTSsXk1SMemzZsHyxWLYL1sgZCO+W5bgyjbbcj1ssPR4B24FOuDW8mBdFzRMZaun/NyLjkYsWeu4SI9hgfEBzkXriPgwHEBMaudPTFy9nz06v47fJaNR/DqKUjYMht7bRbjhPtqXPFZj3u+q+nn0DF9OImOdc6J3ilvAjBYcNpYiNK5FOcPnUcp1ti1YJhRgcTpW++8Lqenj+rQEJ3qf2P0+ZDlo3Gd5Rx87l05DNw8I+WcgWsNujBmeoAx9MNUM/Q7VgcYng3DBt/LRdBmBRJN7oLf6ll4763XEbxlEXR7Qozmw1RCTFWAqTFWmSEmrsYBlyJamQAGpw5j8uCBWLJsEbQXTuLWvjwBMDf2FwiIuVSwF+fy9qAoNRXhweFY6OhBhaInptt6YL57oOjGCkN/zlEBuizDqa0Lw6ER6+PVmRpeGLRkLZr1HYzhoyfCY2cEdkfmY/+hM0IWmlpQLhLJ1JsP6lBa9aYDnxue8XfRsde0yr/Vz426Ys6mHJgFabA9BNhMW+QmeklX74Iw/DfqvBBNe65Fqw5/4MN3nsM/nnsfrYb7ISr9JNqP8sWoVQeRUEQFMm29Xdcp0DJbDk1sN+s+PvhuED765U/xuz75ZTpeees7PPfP11C/Txo60HbelmrKn/sDTkHAVteb9HUvSAP863XwQ1sfNBt6tfYOTA3RyVW7L/W7l2P26lICvRL88nsZWvSpHpvc8PcSzDF5gJLSB0jMeCCAxnv3A4yZLSVlj+rCtB6oERDz/Avvisf+9ke/0+++hcY9D+O1dyRccPpY094n0JL4egDV07EZd/Hux13wzLMv4ceW/mjco1gY9o2CCIbqRFemPl02g6LPoE27bmgyVIE6ek36jtmBNSZT8fxzxjcQWEbWZmKp6H4J/8si4A8T6X9hA/+fNQAMhzhUBRjep91jNPCKvY8xq7dgmrmT9MGILuJ+YeRnNYFTDXJocQOHjt0N8ZymF4Npdp4YtmITvV4jhA9m15Y1iHe2wD4/F5yN2oV7547gPp2TZQJgdilJZO56gGEZGe8Vic7A+f3yGh5mYOQPNgCYIPqc60LlBuhsWVsYAszyYbT30JPebQvdEoKXRQ8BmFHtoZk5gPaUBGj6NhVRyprlk6k4b/RogPm9oSz4OVJ59lhUuFmhlP4vIo//E4Cp9yXK+nWGNtJfAsyfg6EJ8vz7AabFTyjv0RLa9Bj5PP4SwDytgf+b6ynA/F0As2qUTADJZp3QEtl9MQQYK9pojhFcOCw0BhjrGTJZhAHGaU4NAFNLB6bSB/M4AEPFUKR1zQBjNNBSAkx1H0yYKDQZYCpoI76XFoG7WbG4kRGN0SabMM3CGYt3KoPAaFO3Ue5c1WTkt1KM/GticrDAOwyTzF3Qb95y/Na1N4YMHAR3W1tE7PJHVkw8CjP34NLp07h9jWVkZ4xkZGdqnAlzHvfv3sKpszdx+NgtFB67JwZbCkO/QRem0gujFEIMAHuOanCaCnhfxVtiKCXjxd0YddUEM4arKtC4VemwGEFLnPyZ3GFRI5H596qLC7PAVD28sFfnxMVyHCaAYfiKzdPLxRjM0pXnyM8156BWDPW8dK0Epy/cx76iuzh6XHZe0vOPwDJ1H8xzi6nAvISd5x8g4r4WGSwdw8OlY9Z5eunYYiEds8fA+SsV6dhotB86GpsXL4Dl0vlwWLUYHhtWIsxqM9LdrHEwwAXnIr1xMykA91IDhVlfznkJEMff4fhgIR+7QY/BP2cfHGJSsSvvEIIOnqD3U7DKyQMjZs5Dz26dsXPJWOw2mYj4jdOQZz4bxZ4bcDmPivODySjL3Q1t8EboeKirKAYUqaUKL8o5VBq7HTvnDalRYtSryY8wG/8H+jb72ejjSRuoUEiykndFg6mqvUgQc+OMjDkN3iR/V6Wh3/wvAYww9B+gg+NEjhhQ+80n/0KHRj8DB8LpfN2lnw/zNwMMd2Fw6hDmjpUx0TcunMC9A/m4qXRhrtO6QiBzkSDmTG4ODhPE+PgFYYmTF2bZumOmgxeW+ESINCce+MddGJaO1nQXm9PKzAiEGaKXByeKSObR6y3QacwkdO4zCE5ugfALTkN8WjHOXriGlL2lSNmnEX4YloBGKwATnCnP2WA6jze7Ha38O42e5QZ3Ooesw2R8OaeR8UyYjfR+15F24muadl+Bxd60VVNBuzsyDatXzBYdNgd7M3Tt1AzrqYCu12YE3vthBD5pQHA++To6LZDw8u6X3WtNq6vXK1EADJv46w+irX23FptcHuCLpm5455OulV/3xgct0HrkPXQcT2A0tpb45Fq6Ly0GVAi/i09oCSYtKUWjntVBRABMlxLMXvkAMSkliEx4gK+alWDm8hJEJT7Aj21K0KL3o2Rk5fT7tfjqV1MpIWsVhK5TgI+/k9K8r+pvJZg5KQz9TftrMJQudQG7gyuf4yuvf4tmvY6i/XCI58FDLNsMgegsNewHzFivhWfIPfzaLQqt6DX4qrEp3q0zBQGhWfitUT0hTasmIZsqAYblY5wW18sAYCbQaT7dUibNLXKSQ0zXeRl7YFSA8YjVwCehFMvsgzF5m63wwawMjsfmxL3CyM/HblUfDMOM3YEzInFvE33d8t3xYibSyDWm9NzGoX6zFvDetEr4YPZ4O+JkuDdunz6Ie+lBRgAjZGQ1AQx3YIwAZoPcZxhg+GZm8DYFYOYrSWSzjQFmNb2Iq8cAR3OgWzFcemAeBjDzhkKXGQVNz0bQzh0BbUo4KjrXVYz8PA+m6cMBpkMDlP7yCUGGF8pnjkFpozrSPP+4AJNgADBqMpkhwEwc8vcDDHtgWv2M8r7toU0KewowTwHm/zjA0EYBu6Uyg335IAkvvHhj4bkwmbtpk9ohtaq86TDA8NpJG1NRGlWwBCzu9P3ui6miXaKY+GlXPp4BJNBOHLRamcxbE8CYSglLtg9wrkAWaTUCTNQjAMb3sQHmXnYsbmbGYLWZJaaYOmCBexBWh6Vgm8GdqxqN/PQ5OQeC77pGY6qNB4Ys24CW/YeiZdv2cLOyRqj3LqRFRGNfWhYunTqFW1cvVwGY2s38d+/exulz13Hk+A0CmLvYL8z87IXRVCaSZRp4Ybj4Z/lVDhX6PDslJEtXqav3T5ZAsStRDzK8VEkXL0+DzonaqakKNIbQon6d+v3i5yuJYn4KsKjJYrvTFJiityFUpGUc0gh4SaICjqUzQjJWICeVC3hRjPo8/yb3kFbI5y5dL8GZi/dQeJQDDm7g+Ikr4rUyjeG40CP0dzoPj9N3EHJbixSClwxVOnaDU8f+mnRsxfw5sFo2H7YrFsFt/XL4m65FopM5Cnz4Yu6JK3G+uJsSiPtpAQJg+HgThXjSLmRGByPi+EXEnzqPVY47sMzGCTYRCfDO3o9A7sQwxDh6YPiMORjZtwd2LR6F4FUTkWi7GntD3XAiQ6YWhgAA//RJREFUyBbXfNbj7q5VKA/ZCi3BhI6BQi0IVHjht1HbMK9fG7z16stGBdJPn32IHPOZKA3fgh8//aBaccqyMiRayp/BhQV3cjiSueQKUJyuPycZYiL/WgdGxCpTkYNbp3AlyhXffvoRGv9QB9gbDE0lvOgBpqyqof8JhltWNfRzB2beuFGiE3X9xCGUXzyFG3k5EmIOFBDEFAiIuZC/FyeysrAvMRErnDxFF2aGrQfmuQVgRVCCKALNs4vEOc8dWZcqnjiWmnJwBN/tZhnZfM9gEanca+Yi1GvXBeMmzICXTyyiEg7g2KkLiM+5j9T9FQTreoBhH0xoljxXGGA2OB3As889T/BiB68Umf7HEebblDhlHmy5wu0GPvjkF7z25r8x0+IqZtOf5E86PJZ6cJJgGdxdLVGYHwczi+2Ys8QUz774IV5640PZaXjjc7z23o9URMvj4rX3f8I7n3ZE02EH8dmvC/FNKzNRYL/6bl20Gn9fJJExwDgGVmDLDg1+o8tFSwKWet1T8M+X/iW7RO1C0aTvATTolo3Ww8uNuy9DawYYnslSv3sFJiwuRWRSCRp0V2CjBoD5qV0JQmMeYLtTCXYGP8CvnUvQvGcJtjs8wIqtJWJWTMs+DwGY/qXoQHDSvN8t2QF55VN809gGz7/wDl57p6EAF5aTtRkKNOxFhz3tX2NmZFWeLy+8+AG+aWSOtkNK0JaeT7M+50UAQGv6nmYEMp4hFVhOp8dvdBn9ooGJ+J7uXZpg7eq5eOXN7/HRD+ONzr93vvidALJcAIxIHzNR5r/Q5XH0FjnbhxPIeGApD7Dk+GxOIAtI1SD7cIVIheTQFe6Ceydo4Z9UDsfgo5i40VzMNVtG+9qGuBwhcbStRU0g5prRsbs5mY38SZhF8M1y6E6jJ+PrBo3hvn4FQq02I8PdBkeD3XHz5AHcTZMzrYSE7H8UYGh/WjuOLgJ0vd82A7oF/STAzDUGGC3Pgvnzd2iGt4HWjfZKhw3QzBlOe08wKtp8j4o+LZSBlo8AGO66NPgSmqgAlP85UAIMQ8Ljmvjn/ImKHdYorfv5/1uAaf3LU4D53w4w730Ujqfrr69KgDGht2HOcvYLy8c4l50Bht86LQMKqIJ1pQ3I3BBg6K0vbVIn6UrsSO+7LpLzYMJpB965VG5YnJbE8pTgNTIP3hBiKgGG7/iayjvAnLDEEhZDgElw0QPM6Xxoox0kwBhFKdcMMOqdXAEwx/MlwKSGCYC5lRkNrx1umLTVGvNc/GFCRcuWpPzKu661JbiIu64JfOcqETMdd2HUWlN0GDkeDVu2gbOFBQLdPZAcGoGC5AyClRMCYM4eOUUAc64SYM7VYOZngLl39xbOnbsiAObw8duKmb9UDLbMPWQ8F0aVkXEXhu/kMhzsLdYIgFBlKeryTdLLuRg4dibWvESXJr7mZdhlUWVhKrCoK1CBFoYoXvx/hpWis+U4falMJDExcKlzXUQ8sup1EeDCS6OHlwv3RLT00ePXBLycPHEJVlGp2JpWCJt9Z+BKr1Pgda3wvVD9p5eOnXuYdCwPq3iSelXp2EAeWDlddF5sViyE4+rF2LVlNaJstyLP2wHFIe5COnYnOYCOp8Bq8MIX9lOFuQg+dAqbPf2xzs0b9lGJWO3kDuvwOOzKLUTIkdOwj06GiYM7hk2fjZF9usHHbBWCHc0QbzoPedum44TLUlzZuQb3AzeiPHgLQcwW6Axll+oNgMgtuLhzBdrXrWPcYVlPVWc2xx6b4tev/m30uV/rfIxLvlQtpdvS+WWmQAydk/4r6A/gLX0xaR7yhoIhwKiJZE8CMGk+QPklrBjTTxr4Z40mOg00gJf/KYA5JAHmH8/gckE2tDcv4hZ3YVQp2YF9uEoAc5khZm8eijOzEB4UhgX2HphNAMPDKRftDMMagpJt6QeFbLSmLowwQ+89jm0ZhVgXn4vFflGYSt8vZGS9B2HwyD/hvCMEviHZyC88jaz9N5G0t5SOe4461onuI58LDPcMMAz6Zl4nMWmJF3alyeAMji033y3jlHmopXkE0PtPF/F6tum7HkvdpdRoOv2ZxtG22X/pBdRtNw/O/gUoPKtF56XSX9GVtt+f/nDTBwB83Abfd7IRUjIhKZshDfxd6P+fN1wmY7b/fGAEMJtdK4RcSkQp02WhYe+9ePmNbyt/5vuf90XrEffQtgb5WNXuy2+9NRgxuwy7QkvQbXQpmqnelVo6MPNWP0BsagkS0h6gPgFM0x4laNSN/p/+QAy8bNqzdoBpM5ged4ckfPbjEtk1eq8lnnv+DfF+3faJAkYYYH7tegH9x6XDxSMO39WfZgwdH3dDqyE30J5q63f+/Tu+a+ZMIAdMoEtcYp5Ma/v811XytX3rdaxZswKdOrVXAg+MOzBfNl1V+bp3WirlYwMM5GNTq8jHVikRyjF5GuQQwPB8IOcowF0Eo+jgn1wBh6AijF29VfhglvhFYF1sloTv2uTQ6lyzlAKsCk/BHIL2cZut0XXCTPzQtBVWTh2P3eYbkOJiiUOBrrhanI87qf8JwKzV1wOBmx4OMCxnX0Y06UIHbW4kdLP/0HdhZvchiOkJ7fQeMkp5fBdoBjSF1nY1tEEu0AxsTW93QDNloF5GZgAwRkZ+A4DhFK+K9YtQYbpKxihzB+ZxZGQcozy6r4xR/vHjvx9g+DH8TQBTUwrZ0xr4v7ueAszfATAsH9tIV6QjVAVvnQKs/1MPMOvHyM5LHu2Y66kAsZ5jDDAB22Q6ktNcuSmF0FX0ZI7U63OMMsvHIulrdtMuHWWqbGhVksh4s2OvzOXDUr4idPdW9DHaFK8chS7FA7pwCyOA4Y1Tk+JNa5cRwBjJUQylKAwxuTGouFCEkv1puJcRhdsEMFF+Xpiw0QJzCETEJOO4PbCggsW2pknGRneuCmASloo5rrzx26DbxJn4sXkrOJuZw8/FDXGBwchnI/++QgEwV87wPJizD5WRiQ7MnVs4f/4qiqhgP3L8lvDBcKQyy8jYC5KjdGHEYEuDRDKWkRWfL8e+45pKgBBdmJTqi6VchjIvsQygZlctS4UWEX2cop/fwr9P/Z0cCxuixMOGZEnJWPH5CmHUD82QKWOV8HJADy/8vBjQ9hyqwKkLZbh19wHBy10BL8dOXBXgwq+Rb2KuCFGw2nsKzkevwe9yBWLL6fu57jaQjrkde3jqWM3SsTHYvGieAi9LsGP9cgRbbEQqXcQPB0rp2PUEP9xXpWNK8V2RtFN2FU7l40RqOPzyj2CphR08AwORY7MCvluXYL2tA6zD4uCz5yBCi87ALioZKx3cMHTqTIwa1Ae+84cgdOU4pGyejkKbBTjtthw3fNaiJHADNCEboQsx6FxWzleglWaF0OWjjAqkIW3q4QF/LmYrGtTRA0yz7z+Dw7S+GNC+AXo3+RGDWtXDGdclopMjfhbfaLh0BLh+TKafqcMtK30weoCphBhDgDGEGAaYdF9AcwWLh/4hfr/oyKT7GHjW/gOAqTLc8q6SSMYyMpw8KADmueeew/nkWOgIYO6dKMKNgj16L4wCMZf2FeB0bi4OpqZhreMO0YWZRRDCk81X7o4XNzTURKeqXhjRkd13CtuzOY0sD8t2x4kbGiNWbUO7YWPRqnMP2DsHYMeuVKRmHcXhY5cRl/sASQUaATAiTlkBGNW3xhJQv3TpOVOHzJoHSoDZRm9NXLn78jNeeOl1zLd9gIVUL86ylUMPefghD7UcTmusGd/gKEfX5RJgOlPt2IW245ff/hLv1emD9nNLRXQvT4AXgy6VmSS/0zb+aX0ZQd1i1C2RTvYrS8gIYDa5SIDhQZat6LLwO0HPJz/OrTy+GnTPQccJNaePVfO+dKuAm7807v/USYGNfjUDDKeNNfid9sDCB5i7WvpeWvSSb2NTHg0w7UcAH34xXDzGN99vhcZ/FOP5f75BIEJQMvgGWg68h9YDr+OLBmFYu3oa+vfrWj3x7cO29JzoNaMa+433W8j5Ny18sDPsDtp17IvXP/qj8mu/+aYOgoL8jL7/45+nCPN+5de0MRdw2XWFjE8etEHGYE/cLuVjcxX52HI3quc9ZQJZVK4EGLMABWBiab9OYomuBiHpJRhlsglTzB2xaBc9j5hMcaNNDzA1yKHzjovEPZFE5s5+Tjv0nDYfddt0wvRRQ+FnulaEluzzd8bFor24zftesgIwSQrAJLg+AmCU/UrtwKTTk9nHsZULZAqZ/TwJMCxT55pj03hg3Tjpg9mxHthD1/yZ3aBbPAi6ef1qBpjBLaC1WgldsCs0Lb6A1t0c2h3msgtTBWBEF6YmgOHiv21daDNiUdrpNz3EPM4gSwYYNuk3qKMMsqyDsj/a0n4YIlPIJg396wDT8iExyk8B5inA/J8HGO6+LOgL0OaEYLoSriag2Thebia8OD452UdCDP+fU0NsFYjhzaeIq9etMhbRfRm9pY8dSqCft0N2U7KpiPGgr02h3fhokr7wMryjzJtdLBVHFwvlHd8oc33BdOsMcP4AdDFULO0NkwATYQttihd0Z/ZBmxUkNtKKlJ0PBxgugpIDUXHxKEqL8nCfAOZOVgxyQv0wbs02UbQs8YnEuugsmGcdkRGUIsHlcg2TjI/Rxn8Aa+hrF3iGYqKZs5jE3YAKlqnjx2OnoxOBUQByE5JxODuPAOYSrl84j/PFxgBzthrAXMS5s5dx5+5tUbQXHb+Jg4ZmfkVGpnZhDBPJuBjidf5amTD1iw5Iuh4uuEAy7JQYrkqwSa59GXZaxM8z6LKo0MKdFpbDBCu/m+OdL14vJXjRCsCK58GU+QYpYwf1kjH2+OQRvJy5VIJL1+6j+NRtHDl2wwhe0vcegVXKPgLM43A4zL6XEkQ+IKDT0c9RpGOcQuZ+4kaVAYRS+rc9/YAysFKVjm1Ej0mz0IGlYwNHYMXcWbBavgD2Jovgum6ZkI4lOG5HgY8DToV74mq8H+6mBOBBqjG88AX9xtE9cHO2g93WNfDKLMD8bZbwtViHRNP5iFg/Ex7r5mODvSNswuPhm3cIoUdOE8QkYaW9GwZPmYGRfbvCd/EoRKwaj4xt03HIbj4uea7APf81KA/aYAAwCryoA+ISt8N73iCjYml8599QEkZfF70Vv371UeXHW//0JaZ2b1b5//n9WgkPTeV56E8FxlH6Y6Ncnn9CRmY42PIJASbFG7h3CksmDMfPX3yMe/Ee0KXtMhg++9cAxrgLowKM7MLcoYVzRVgxdaJIlrqQkYiSon0oJ4i5uY8BZq8AGO7CXC/cTxCzDxcKCnAyOweRIeGYY+2KefZemOO8C8t8OZEsR9zJlpPNz1XryHJKGcvINqfwDY1kzHHzF3eyu4yfhm8aNYGFjRcc3aMQn5KPgkPnEJN1Fwl7y0WcMndODQGGbwrwjQIuTBlgOLKc5y8xwPBddzOCmcEzfMTfrutIW5h4a8Vd+jkKwHDxywlWg+mwmGqtQ8ahMrRbKAGm0zK5Wk66jLYzytFhrkGc8hT9DJhO9P8fOu4Q0+rZ69KgVwK+73kfjoEamHlWoF5/oDVPmR92F7/1OYhWw27h3U96yHSvRlvQiQCmrTr/ZWjNANOoZzlGzilFdEoJmvQmSOn/cIBhWGndpwQZex6g4+ASNP9DRij/0kF2YIZMqwFg+uvlYx3pEveJ4nd59c2fCUCaE4C8gB9a7ESnP0FwlIEXXvkSLVu1haWlKV543hheXnnjO/H2+xYeaDnkFN79tKeUzv1SF7a226vBTtcu7bBq1fLK//PsmUaDs/DKO/LnPPv8K2j+5wl0MQH+oFOu7xpgCJ2uY+gyOKmKfIw7L+x7YgN/RLYG+cUSYHg4MEt6Oc0xKE2LsIwyLDD3xMStNljozUlkGULqbMOJmgQw1fycYk88IWaf8ddyit6E7Y7oO3spGtJ1bHi/3qL7HGNnijwfR5w7nIsbSf50DfVDebLvXwcYVlucydcDDM+CUQFGDLOcIG+grqSDyIoOXtoDdGvGSBlZbQAzpiNBTEvoIrygXTAW2tUzoPW0lnNgehK8/NHs0QDDKV5dm0qAUeFFdGEeARgELCX1vkCF1UZUrF+Mkp8+QWmjb1A+Yyw0DttR8t2/ngLM0/UwgInA0/XXF5YOoY2CNpJMdorS1WvtGD3AbKa3zsuBYznAFvq/5WxjgOF1iqpS33UKwCwFPOkq6b1cwsvNs1RZ7iKgiaGfQZVv5FbZSjbywWypHWA4AIATTfYEQ3c8G7rCOOhO5IjhWWLOxJ5waOLdqsjI/KoZgkUhxEVQapAEmCM5uJ8eKYz8PNBy1MpNmG7hgkVetPGHp8KUyEAULGqCS7WNn30wB7E+NheL1YGWS9ahRd9B6PFHT3jZ2SF8lw8yo+NwMIM2/ksXcO08A4xxnPL5GgDmzKnLeHDvNo6fuEwAc0N0YdjMr8rIjMz8B/UAIzT1VAxdulEm7u5yUaTGKj9sBaYby78ettTvCTaAlhAFWsIULX9IBs920eLslTKRNMY6f05bUgdTGs12UeBlzyENPa8ynLlYgivXeDjlTdGBUsFFXWYJOTDLOQq7wgvwOHMXYXe1oGu36L6wdCz0lg7eZ+4Y+V5E/DV7FTIPY1NcLlaFJGKuU3Xp2JRp02C1bAHsVhK8rF1KF+9ViLDahBxPWxQFueFSzC7cTvYXvhc9vNDxluqDi0fzEVlwCDtS87DR0x/b/EIxbfVGrJ03BZEbZiJ4zVSErZkC3w1zsdnZFbYRCfDde1hAzDafIMxcuxlmDrbYtXAkgpaPQdLGSThgPQfn3Zfhrt8alO1eD20IQ8wGA3hZJ1fSdnjM7l9ZLD1Da2q3JigVALNF+GFqM2o7Tu9LfwRb/fkYuEp61nQPpHlfSDurAIyIUrZ7NMBwElmsE3A6A4tXLkegyTTpfxGpgU8IMJUQUyVOOSeuWqRy2YEsHIsPRdP6dfHSiy/iQnoi7h/Yg5ILJ3D/1FGjLsx1ghjuxLCU7FxeHo5mZMBix07RheGhpiLYIzIdZnSuc+wsx6hX8xIcOg9LvqGRth+rqRBkHwwXgr1mLkTd9r9j7ITpsHMORlR8NnLyjyMy/ZaQkSUWaMWNBhVghNwyVXZAVYDhKHMVYNgHs3038MbbH+H9f/+AORbHsdwdRgDD3gnuwAylP+fQTToqbiuwxE2D9ov0ACOkS3OqzIOZYjzIks3737axrzxOfh9bhF20hQ+n7b0Zy8PG8TDLPXjvs374nb7+t16H9Z2FJnboOI4BBjXKxziKmOViDjtLsHRrKRr0UEGjrMY0MbUDw2vJxgfoMEh2Xxp1KcG0pQ/gsqsE7QeVVTfy91PlYxo07l6I195ugBde/ghf1dsoZG+vvf2rHGSpDKP8smEA2rdvB0uzZXjlvZ74tslavP7ub/i8rgl+au1f+fw+r2eCf9UZLd63tzen72ljcE49g9c+7IS41CN4583nZLLbz9PRsF8COtBrzt4i/tinDeeKAaPcfelNp9wAOo1HKMMrp9LfcTb9PRcSEyxzlZ2Xdd6AxW4dco6U0zGiFZ05DlRhSS/fWArO0CEyuwKr7IMxboO5mOuyOiJNxCSrHRgBMDUkkZnS16yLzhRRypMsnDFggQmadO+LFi1bwnuzCSKttyDX2x5nD+XgeqJfDQCzQ0Spiz2BAYZj3o0AZrMBwJjIrzmZ+2iAYRnZvD70c72gC3WQXZjaAGZsJ2h6N4AuxhfadbOhaV0HupQwaGaPREXXBrILUxPA8OrYoLL4L21TV4BI+bIZcuikkvT1KMgo+f4jVJitRYX5OpT8+G/63m9FMllZp6ZCVlY+fvBfnwPzJADDENaBns/vjZ4AYJ7WwP/N9RRg/lOA4e5LoI0EmPn0/qYJxgDjtR7YRzul6VQZd6gCDMcfui6Tgy191ugBhlPI3GljCqOrqY6qyitHqEjaKeGFZWTVjPwPARiWkV0pore2Alxwei905w4ImNHmhYkCqbqRX86WqCnRSAWYMhVgMmMIYKJhYW+PKdvsMd8tECbBidiSpAy0rMUHw/Iys6zDBgMtd4qBlu2HjUW7Lt2ww8oawZ7ewsi/Py2LAOa8AjCnDQDmQo0Ac/b0ZdxXAIbjlI+ILsxdISMrKCqXkcqKjCyjaqQyseTZq+UECNpKuAg2XLUATdDjrAw9uHCnJUyBFjYhR+RICRsXZAXHNDh1qRx5xRrxeLgrxHMvVL9L2gEJLwxhuYd1Al4Kj5fi3OUHuHr9Do4QvBTXAC/bOCEuu4jg5Rx2nLyN4JtaJBO8EBuJgZWR94ijCYDcjl2rEn1NBSZBz5bEvVhLcLqQLu58l3LAvBXoMq4G6diqxfDcuAIhFhuR4mKOg/5OQjp2I9EfdwlgWEIhkni480Lwwl3AmMIiHCirwMGb9+Cz5xDso5MwddUGjBk5HH4rJsFv6TgErZ6CePu1CPN2xFZnF9hGJgpjP0vNlls7wX/bEuxeNgphK8cgZdNk7LecjfM7lioAs44AZj0BzHqZ5KfCCxcF8aYIWjYcr74k423/+O17FFJxoOWvi9qMuHXj8P4br9YIMJ9/8DZi19M5HrVFnosMSLHWwP1LwCmurDdVMfLbVPfBPARgdHEuwLV9mLlwPtwWjPsbASa61pkwKNqLcDsz8fysVixC+aG9uL03E/eOHUD5jYu4npdVmUh2QwGYq7QuFuTjLEFMVEgEppraYbaDFxYSjHCwhykdtLwfiBsaR6rc0Dh8CdZ8J5t9MLE5ohCcYuWKgYtXoUnPfhgwfCws7fywm469jNwiRKVdQ1JeCZ2vmkqA4XOIz9UAA4DhhCknBWD4jrsTbcG9x5hL70vvFdgSLIvcmgCGvRTdqTjeFqCh87YcLebqAaYavNQAMDzEkjsxXzRcLX7fn/MSEEGP7+suN9BsyBUxqLHlyDI07nMMban4bzfmPj7+YWZlEf9NY0u0G07wMMS4+8LG/Z86l8HOqwRbHUtRt4uh0f7RAMPmfYYXfv/ndiXYGfQAK7eV4peONXyvAjCcGPZ9E0/x2Op3zMQPzXbJlLWOKQKyeL7L90134pU3G8PRwQxtuq1F8yGl+J0uf837XxKel5/bh+Gl1z7DP198F88+9zKeee41dO7cEdu2bcIbb0gvzXP/fBMv/3sU5i7ehlmzZuDVDzui8aAsdJhBfwu67H3acIH43s8bzcfvLOdTui/91kjgHLVZpo/VBDDcgXGNZiluGUz95HFhCDB87ETlaLDVKxmj12wVXcBV4aliRhEDjD0DzOGLNfg5T2M7XUTY8L/YJ0LMghm8ZA2a9RqI1m3b0j64EmGWG5HtYY1TB7NxNcEX95N8nwxgwgwAxr8KwLgsVABmVs0Aw/UI7be6QGvopnd5OMD0awydvwO0tI9qOv9Me6UHNMum6H0wtQFMJwMjf6M6KJ8wWPpZ6n32+ADzw79RYbcNFVtWouTbD0QamTZmN8q6t0bpL5+hfM54VHjYivf/xwGGgazLU4B5CjD/VwBmxQiqMr1pc7GUulOGF168mayj3f0IVa87aJfdXgVgzGiHz48CEjwBR/q42yI9wHjR20Aqho7S7prkTFflxfLurijAagEYTjkyBBi+A5xNu/XJbFksxdPPqbgFPLgJXVYAtAwvIonM4wkAZjc0F4sqAeYeFUHCyO/mhkmbrTDHyRcrAuKwKf7hPhi+E2tBxQh7MUxCU8QU7rGbrNF1/DR891szuLKR380dSSHhyE9Kx7ULZ3H51GmcO3rSyAdzvoqRXwWYB/dvCz+MKiMTM2GO3lcGW1YgjwAmR5GRZSiJZMlKpHLGQZ2QkamSrpC/cXGHhZcKLZG5susTmQMhiWF44sWwwp0XteNiOJhS33WRfpeiU6W4dfc+rly7I4ZTHjt+pVo6m3VMJkwzD8P2wDm40euhDqvMg5SOxZRS8XelvJbI5OMwTd2H9VEZWEYX6WkWLhi6dK3wLHHqWJvBI2Eyj6Vj84V0jH0vu7evQ4KjKQp87HFaSMd8cYcupA9SAlGW4lfpedGe3Yfi3CSkXLuNC5BzX+LOXINtVBIWmtth0KTpGNarG50O4+FruwlR7pbIMpuHeMtl2ObiKiRk3H1x9nBD4oaJiF7zJ2LXjkfW1qk4YjcPlzyW477/apTvXqsAzDo9vHAEMk+3pqWL2YrR7RrIDswz/0Dvpj/i3m76XDidZ+mWcJrexwhc3njlRTT/4XNZnHZqJMIAKuUe/H13zwHXj0sfm5GR3+qxAUaX5I774XZIDXLBzh32SDNfCl22/xMBTOUcp4wwA4CJrBVg2MyPI3sQ42wtnlv8DqruCVxu5WXgzqF8lF49i9sHCwzM/AWVEHNl/36RSnYsO1vM1Jhu4Yx5OwJgEpKELXRyiRsaoiN7oUoa2SXaJ06JwZcbeB5MQDSm2bpj6LL1Mpmwc1eY23jDyTMRaZkFSM87j9ic+0jIrxAAw91JPpeCDQCGpUFcoKoAYxNKW7LXeXz6dSP81KQ/1nlpsNIdWEx14yJHPcBMMQAYNoabB2mwK6kcLedB3PF/bICh1Z4+1njAfvzzlS/RotnP8Ak7gude/VXOf2nnjVYjK9CB57/Q5aMTXQrqNNxmdIw1/H2P8J4Ydl+a9ilHj3Fl2B1Vgv6TS9G418PhpSrAGK7vW5XAzuMBlm0iEOr0cID5sbmveEy/dSvCR3UmST9Y32voSDXyj61kd6Vp42/g7n8GLQZXyBCCYTq0o8sfA1rrERq0GVWG33ofwbuf9cXrb7yPZUtnoU+fXkbP+ZPP6mDzhrlo13MlmtMltBtdErvQpbDVlPN46Y0v8cpb31TCCwMmRyczwAzbpB9eOZMug/PpsF3iLGVj3H3ZuItj7HUoOlsmUum4O8cGfpYbipCULN5vNdgZewKjVm3GbGdfmBDAbOEBvwrAOFYBGBGlzMctA0xsNhb5yA7MoMWr0bTnALRp11bshSFm65Hh60LnRRyuxO7EvURfMcySfWx8/eXznc9/KSGj/SHFzQBgtjwcYFwNAMZshqwxNhkAzOJBgOdm2t88oVs8WKSQ1QowI9pBM6oTdBlR9D79f2x36OgaL2fBNH08gPlNJoppQrxR+oMy0PIxfDAsISufMQYVjtul4b7h19BG07WiW0sCoJ+pVgmSMctNvvv7AKZNvacA8xRgni5spyvaIYKUZUNkdKEKMGzeD6INKT1QJoSYT68CMHSV20dX2TjasGxnGgOM+0IxvE5MD/ecLwstLrgqAaaKB4ZnXfDGdvmQBBdebOYX8rHdVIhZiChl3D4r4YVN/CxREcvdAGD0071rupurAkzpkWw8SA8ngIkWRv6cMD+MX78ds+w8sdQ3Cuti1ASX2nwwF4QhnONT10RlYr4H64ed0GvGQtTr8Dumjp8AX2cXxAYGIS8hBWcOHcatKxdx4dipajKyczXEKd+4fgNXL19D8THuwigysuJ7SqRyOfYe1oouTGYVLwzLyDLo45eulyEqR4KG6JT8HUvptvDP5bvGMYo0jJOU0gmazhG45BzRCnBJVMAlZb8+HjnDYL4Ld132HCxH8ZkS3Lh1j57jLRwpvlYZkWy4diRkiyQom/1n4UqAE3BNg/gKCS8sHUug94MIaDxO3qoxMpnlP5tic2ASFI9Z9l50gd+KP6bOQ8dRE0Rk8rwZ00Vkst2KBXBZswS7Npsg2nYLcjytcTTIFZdiduJWki/uc4FNEFOeSBdupfOiLYhBfEYa9pVUoIwey/6rtxB/8hJ8cg/CLDACC7Zbo8ew0ZgwZii8Vk5F0OKRSNgwBXss5iDRZgVMXd2wydMf2Ts2oMBiFnJNp4t10GYOzrguxo2dK1BK544meC10LL2sAV54VURtxog29UUR1bn+17jmS4VCxCb5tclm8JgzwKjQ+v6T9+GzYIiIGS52mCfSyipvKgTTOXrnLHD1qJwJYzTQ8vEBBimeOO+7HV27dpZd2BR9p/SJASYzTFnhj5SR4UguYpysxPMMcyDoKt6P2/mZuJmThpILx1Fy/gRu7s1RZGT5Rl6Yy7S4C+Pi5YtJ22xEIchxyjwrg5PIbEVH9ny1QtC+cqaGNPJPd/DCSIKgNkNGoV6LNjC19ISdawySUnOQmnNW+GDi95YLgOHzxxBgOCGQE/84IlcFGE/6+IhZsouwyPo0tgbK2SAqwPAdezZ+c3oVp1gxwHA0r3WoBt4EMM1pu+62/PEApq0CMDxNvjPVlG9+Pl4U91aWm6qkcnVHy6G3lA4M0Kx/MV5/t5HoMghDf+ccY4AZVIH6Xctg6lQKx52l+LFjmZgBU5v3pSaAadWnBE3/KMEv7UswYEIJ7RsPkF8o58A07/1ogPmuiUxh++ibSegwRiekYc/QOcAf8/begRnrGNoU/w4HEagzbRhkRsnn2YZW/yn58PHdaWzy/2Is+g0YDq/g/Xjp05n4+KfReP/Lfvj010l47X05LPOXfr7oRqdsDwVe+qwGBtLvHLlFBjCos18W1AAwzpE6HL9QJo4H7s5xlD17E7mDzvtybJ4WPvEnZQfG1RerImSCni1B90MBhjbn9XS9Y+P/RHMnDFzEncP+aNO+PdzWLcPubatFNHxRlA8uR3ngXpIfypIeE2BYgqoCDO9FAaueDGBW0cE1txdQmArd1unQzer1cIAZ3h66vCRohtL7IzpDR9f2in6tqgFMuWGUsiHAcLeFQKPC3Qblk4YIoJET7396dFLYd/+CJoJem7H9RafFCGB4TkzbX58cYPjntqp5iKXwu7Sp+9gAw8+5Krw8BZinAPO/H2B4cCXHFXIa2dqxCsDQJrJyMJAbLs37G2jXtpipBxhzuuIFUtFzKFUmkfFASxVgPOgquYP+n+YFFCUp3ZdHAAxLVXjjY9mKKJjM5AZ4mqrhvGD6vyV0ybSbXzgIXbS9LJQqAcbDoDDa+XCASakOMHcyY3AjPQpjVm2hC4grFnmHYU14mtAGW/NAy5p8MHxnP/8ETCtlI5GYYrWDNv/VaNarP0YMG46d9o6I9PFDdkwCinL34s6Ny7h4/DTOHzsj45SVLkzVOOUTxy7g8qVruHP7Fo4VX0DxiWvCC3Po+G0lkUwOtqycCaN0YVQvDMu2jpzV4PBpjeiahGf/50t0W3Jkt4WhRU1P4uLr+MUKXL1VJuCF57pwshhDS5pi0lchS0jGuOtyUEPPowynL5Tg2k2CFwKPo8euVgMXXjG5hQISOS7ZhQDH/4pMHNujkwDDErKw2zrsOnu3WmQy/904MnlLQp6QAc13DcCfGy3Qd9YSdB47GW0Gj8KgPydiy+K5sCV4cV69GF4sHTNfj4wdFjgc4IwLUd64meiLu8l+UjqWKKOS2X+l3RcjJIy7UzOx70EFDhNwOsZnwCU5B54ZBfAvOArzwEjMN7VGtyEjMKFPR/gsHoUwk/FI3jQVBZazkWy3Ak6ujjjtshjHHReiyG4+AcV8gpdFuOq1DPf8VqF892poVYDhu5i79eCCgNWiy5K6eRLeff0VUSQtH9CWXhgL+Tn+2oTtcJvZz3iQ3nPP4c1XX8KCPq1QHs/DMQ2SAfkcTaVzTfMAKAhV4pQfBjBOYnEqoBHAJFOxE26HIQOp4Di7nz7nVgkvjwUwledtbQCjDLVUAUaJVDYCGHsGmH0EMBm4vTcLt/blCDO/URemiqH/4r59SIyIxp8btmMWgciygFgxrfxhMzW4I2uewx3ZvVgRnIAZTjsxat12Ea3OMzW2mLnC2ikU8UkZiE8/IXwwcXtKkVAgk8gMAYYT/lgapAKMMxWrS8zy8Mpr76BVj3kwDykTRS2bu1liVBVg+E7+yM2yOF7lRUVtSjnBiw6/P2YHpo0BwHScBrz6rz5oVP8D2NiY6+eivPwRXn37B9F1aT9O6VIMu433Px+Ef9UZqwBMrgCYVgrANO1bgR5jSxGXVoKOw8rQot+j4cUQYFrR+q0rfe+gEizeUAKbHQ8QGPEAD0oe4M95pajXmYCoXy0A0yJAHvcvfYB/vvg+GvxegJ9a7cQzz76I197rgHYDz8Mv7BZGL9ah2UAlQW0kqi+CGE5hi6G9r++fQUbn1Ic/L8KkGSuwYLFJ5cdeffdb/PuXiTL97OOm6LS8At1MJLzw3BceXMnysbHbqpj36W+6nP62a7xkdPYWX4YVrRhiyf6XqgATyfJdBpi4Uxi73gzz3fyliT/zMOwOnoPDoQvVAEZKoWWwyfqYTCzcGYYJZo4YsHAlGvfoJwCGg0wCtpggPSIAR6J9cTHCHXcTfSTAcPpnkkclwPBeIEYfPAxgAg0AhusFXnwDpTaA4YChxQOkjMxx5aMBZlg76Ai0NHNGQNO9ATTblkLrbYOKDr8YA4xhlLIhwLStj5LvPhQzXSq2rkTpT/9+bBkZQ4smLhhlA7voAaZ7Kwkw8SEobd/wvwswNXRfngLMU4D53w8w3H2xXmQMMOvorQ1tLDkEMO5rpB9GBRjebDhCOZvAIsqJvpc2HqeFxgDjNp82Mg8qHuiK7L3QGGBCDAAmVAGYoHVygCXPnwjdKgsmI4CxIIDZIWfCqHd7awUY2YUpS6FiKLUGgLlUjNLDmQQwYaIAupsZi5sEMJb2Dpi63QELduzGqpAkbE1WfDAHpA+mmgFy3ymYZR3CxoQ9VOTEYbqdN4at3IK2Q0ahbaff4Wlri1DvnUiPjMYRTiK7pnRgjp02ApiqaWQMMFeoGL596yZOFJ/HsRNXxPT5w5WRyqViRgqb+XOUrobowhyQEMMxxYfPaHD8QoWQkEXm/GerareFF3dZ9p/U4ML1Mhw8pdGb89Vui4FJP8soIlmD/cXluHrzAa7fvIvik+x3uVIjvGTsK4INfbN1wWkRl+x7qQwxZfRzCF6Ik5DOkcn36SJeg+/FSXTIikVk8vrIdCzxDsGk7Y4YtHAVuoyfLiJu2w8djc0L58F6+Xw4rloE9/XLEbR9HRIdTXHAl6AizANX431wJ0kaV8vowl2R6ivhpSBawEsFXbx9E5KRfrMU1rvDscLOBevcdsE+Jhm79xcjgCCGOzHzTK3QdfAwLBrRE34EMeEm45C6aTIKLGYLcGGvy/kdS3CB1iWPpbjutRx3/UxQGrAKFQQhDC86g46LWBxRzstnuZCX7ZwljfxTujShasZU/3Vx2+A4uVd1/8v7b6HQgarZDKv/j72/AG8y69r34Wfc3d2VmYEBBnd3d3d3KbSUUqBGqbu7u7sLbaECpVCB4sV9gFqS61t776RJKlCYeb/n/b1/OI59JA1pmty5997rvNe6riU0MApnQJaBSaIgA0SHx5IpQjJ4MoDJC4D71kUYMJiCiotlkKZ4PF4GRhVgmiAmVq2M7H7znjCHmgMMveeqwwJgSghgCmnenz9B4yRuqYj5OcCoCPqPZGVjwW5j3tRSKyQJBsyJjFkp05x3bC0jS1BjxQGmBLrRmdjgFoSFRtYYtng1furRB9q6xrBxCkdoVBay8yuRlHcDqYW1SCuR0nyScf2YwrkvpBnA+NHP3/zUHa+89g7B8CFYRgtb3eYAw4JfVYBhgfHg7czKvAG6PhL03/YYALNcCPUH0e3XPQMweb4xbG2UJWLfdjbC8NUioGeBPbNO/oYeEyWMz8rLtY7xEq3+BBB9pxPATKiHkX0dTF3q0GWMSvZlUvsAhmVeBk+rhVfwA/iFP+B9YKzdHsDcuQ6OPrVYtq0OXUcyiGlEf+aURqP/NHCB/m/94pR2xj+s4a5kH34lbJXf+WItdAzi4B0F/DlRxUGtFXjpOgNYvleKoCQpek4/jtff66o8Jp3mIiElW8DMj3Pw+9gAjNAB3vhAZEY/+X0uQeQ9XtrHhPvMeWyagTL7wsvH7JTZF5Zh05MDDGtiyvQvvikyuMQr9S8MYNg5w9bp1GIZB5il+22xzSsceon5MC+ogCODF9qvmHarNYAxyymFQeIB7ly2jPa/KRo6+Gv0JPQbPBhuetoIMdZFTmwIygkMHg9gTJsBjIEcYIi0z9AG4q6hDjCW61sHmB0zIGMtHsqyINs0sXWAWTwMkvlDIJnaC1KtJRQrREPS73tI9DZBGk9rTL+f1JzIWgDMwD9Vysh+QMOaeaIxJT3OXcja09Sy87do3KuBxn3a3EaZa2DG9n8KME/HowAmHk/Hkw+kBYhULet+ayAvIds9h3ZSWlGPZtDjdN9ynRJgrOm+qxZwjiJWW3rMSUMdYNgIIlipyhZBT5COCsDoq2RhFBoYGhH02PkS4RH/SIChYCnFTdi0NmtmqQowDYosDA+EwpUAU1OOusqDPAPDgiAm5L99IAHe7m68oeVm12DohDEdTJHQwbCykWNtlI3IgxbWyXgj/d4iQ2sMX7QK3//5FzysrRHmxXQw0SjLLcDNqxc5wPChBjAXWwDMtasCYKqrLuDUqSvyLIxczH+iVlgqVygtlfNVtDDpXCwvk4v5ZbzkSwEgzUdyO4Yi48IyOwxcso7KcPysBOeuip4zzDxAoW9RzbYUqGhdOGyVSVB2sg7Xbz/AmQt3cKzqBn2u1uHl6PEzsM0uhU3JGbhUXkPAxTok1MpwkGJqOut4w8rkeqZ7ab3fi33JKZgTTRkxy+QQuWWyjhFGr9yAwXOXYsCM+Vz3Yr1jCy8dc9+rhRCTvUiy349CX1tUR3rweu87GUF0zjDRPmuQGgTp2cOQHkkmeHHlQXojBexRiXGIq74EDVNrOMalwT44DEa+wXBNz0f40ZO8qSWHGPr/EdNmEcSMIYiZi1gm1qeNuZTm1BnXbbjiQ+DitxN3Anbhvgq8SBnAhO1Rz7owcGGOPuz2aKLIkiQZw3LhSGiM783dx5qeT/Otxlcbg37/Vg1g5gzoBM8t0zG80/ewXDaGIiBzJcAkUzQsITqsyJCXkT0mwNDA0WgM6vgjvvmjEy8hkya5/QsA04adMtfCCEtlVBxsAphYR0sVgMnjYv47ZYVovHsVt0oO4lZpkZqgn2dh5IL+uTsN6LzxgBYvKS2AhbwpIMu2NM/INjUFzDzMxdPcSpkCyVErNuDXvgOxYMlaWDuEwNUnAweLjiI17yoBzAMCGEkTwCh6JykAxoO+1kAKTtfohOHFF19Bl35z4JIqAloGMKy8iF2lZ2JvVnbEGh82B5ghmnKA8W4DYDbSWNtS/6IAGFYu1ZO57FNcau9gj/88I4wivvxdCwMW3EK/OQ28rIppYX7oZsvtgpt0Vu/1wNsfD8C7n41Dz4mX0GWsFPmHazFuST16TGwfvKjaKPcaVwv3wAdYo12Lb7rXYvaaWgRG1aIbwZCGXh0iEuj+6Hr0Gn8XPcdcpt+7hh+7OOKtD3rildeVjV4/+nouBs65hW5jz+C5F97BB++/BFurHfjp1254/6vF6DvzvtDANBt96Th0nk7fSWIDtltI0I1+/vIPrabXNbGNxszZoh/TJ78uRc+Fx/Hu1yPx7HMvC3e2fjswdlctJuyRZ1/0hfaFZV94+ZiVvPeLPPvCmlca+gMmQXKAuVAPv1QZh1pun5wh9C/snGEAk1Yig3tsGZabO0LTL0pA96EqDi+ucmBpC2D05TbKS80dMHnrTnQdNRH9Bg1qApjsmGAcjw/AxVgv3E0PIIAJkgOMj1zE3w6AYXs+AxjWX6qaTnjvnfISMnkfGKsNbQPMfnr8WA5ka0cTxDAdzARI14+FdNVoSJePlFspDxX9YDQXQZZK+/w4Ctin9IM0xBUSzWVoHNapfQDDdC+/fw5JfAgaVs1GXaevxGOPgo1uP9Lvd4G0IA11Hb/+dwCmLf3LvwowT2Pg/+Z4CjD/FGDc9vBFgi8YrAsuGywDk0TAkOItGksxDYwCYJgWJoJW2+IEkYlhNayqAONJcBNGi9ZFiqQDaMcM2fM/BjBShQaGQUwTwAS0CjA8GMqNQm1BHCTXT6G2MBkP8hJEGRnvBxOEZUaWXCexIzgRBhS0PKyTMe/CTUGLSZayEdgyMyeMW7MFv/cfgpWLliDI1RXJYeE4nJWL65fP40JVNWqqTsnLyJQAc6FZM8uLNVc5wJw9TUBTfVku5r+J8pPyMrLK2qYsjCrEKJpbsixJVU0jqi408s1NNXuiGAxKmOj/YUPRWyahkGVYZCg/28htms9cbmwqWctVybYUqGRb2HtjfWuKKxrpvdbjdE0dbty6j9MEL+UnbvDMUlvwYpN9hODlNFwqrsLvwgPEP5CigOCF/hQvHWO6l/DrjS1E+9xZ5/AZWOYdh3HqIewhsNzkEogFeuYYv3Yrhi5YwXUJi1ev5fBir7OVTn9N+BntQpyNEQq8rFER5opLib68dOw+y7ww3QvNBemZYkir8iBJcuHnXfKBbGitmI/k2HA4JqRDy9oRWfa6SPWyhIebI4x8BMREHKtGaOkJmIfGYrOJFYZPnYHts0ciRHMO4nQXINd4BcrtN+KipyZu+mnjftAu1IfoopHgREoQI2OQwqAlkNmTbxfDl0YABQABrLM1HZVwmkP0eyyT+YBeg9eaK36PjQwLzB/4pxrAvPzC8033J/b4lSjUWjkn2Vw9QpGSpF6YcESbPkIDow4wsmxfnI92QNcfv8RX33/PtW2yHAp60n3aBJiGNgBGtY+TEmDiWja1lJeRobwAqa4KgKFgqaoEd4tz5WVkBDClh1B/9QLulpfyvjBKgFEK+llzSx0Le6y0dOHuTPxqdn457EvP8gyMAJgrzZoCnhRrQVwOt7FdamqPcWs1uJXypGnzYG4bAGevFOQVHEZy7mWkHLqP1OJGDjBsjjKdWYQKwHinsVKhm+jcUxgw7HG9BOsoJcDsVgGYzY4CYNhVfGbFu8hEAMxQOcDsehjArKGxog2AoW3gr1kEUYZSRGbU4dnX+6jrYD4djn5zb/HeL0zw3mf6XYKYd5v+/7nnXsUvvbzRa0o9ZqytR3BcLUYtqCegeXTpWIsSson0u3MZpAg3Mo29tQiLr8Uv/en1xtVjv30dlmgAX/3myHU4L7z4Dn8Pr7z+I15763e19/38i2/h1z6hePOj8Rg/tjd09xji5bd6iczkHzsxbKU6vPSTw8tKPQmiMxrQhbbLoXTcvuwoAOarLz6Eva0RPvn8J7z02ld47qU38XmndfKeLy/jp6FmGE9b3sS9orSP2Sazvi8MNJnpAvveNsizL0zXpCNvXsm0L6YhFNfTOFlTj4B0GRfwqwIMA1+uOzwsg0dcGVZZu2FHUDz2pRXCprgaLpV0jjazlVdqBAlgsglgaP/a6h2BJXTOTtyyA11Gjke/gXKA2b9bCTBx3gQwgSoA49sKwChcyMxaAgxbV/wpRigIpfghFnDc0DbA6Mk1MNqzIGPa3NxIyIzXQLZhnMjC0K109RhIV4yCZIkcYOYOgmR8V0gDHSB1NEDjnx9BytzIzHeiccAvrQPMMJVeMAqA6fkL6scPgCTYHfUzRqK28zePLiMjOKkf2BkSfxdeRiaNCfznANMGvDwUYNroAdMqwIx5CjD/CwAmAU/Hkw9smiDE+wqAYVkYM4KU6kOAyXJhn6wKMMzm8EQBraD7RPkY07+4ygGGwYsn07wYCSBhQRULpBjAsHp8VsMf3cyJTFFCdq5YXkK2X2hg2O25xwCYJiG/UgfT0BrAUDAkuXmWACaJACaei4Hv5iWiKiEci/VMsc7GA5r+sdhLi7p57rGmBnat6mBog2Be+3pMB0O/w2wop27dRZvsRMyeMRP+jk5ICApBUXomrtScQU3lSQ4wF0+q2ylfbKaDqa66yAGGZWJOn7zIxe3CUvk2z8KUVj3gWZiSykYUsuyGqq1ymSjnYuDBIIaVkykyKA+DFZZJUYy0EqX9MbvPQIiVi52+3IA8+lsMXg40AxeFxqWIoKWEQwuNyjoOWzVXazm8nDnPxPo3Wlgkq8FLzpGmzItoVClFHsHLcQKXw/J+L5E3JfA6fUt9U64U/V4UuhdumewZxksqJm/eieFLVmPgrIWYvmQFTLQ2w27nFjjt0oCPwU5EWuxFlps5SgMccT7WCzdTA/B3RjDqGLyk+qLxYBS375bkBjcF6VknzmDK0lVYuEUT7ml52K5ngAw/O8TY7EaUziK4G2ryTIxbegFBzCmCmJMUiBDE7LfE0MnTsHfldIRpzUYyzbsi0+U467QR1z224oE/bbahepCG60MWRhs+3fJ5xBrCsn5MJynKrWTdRfWE1ozNm1CaT74UnTLxviJDozoS92P+gD95j5jmpWQfvf06spjmLclUCTAs41NM8479S3cRFxXiFc1lbeW9YOQAI8/CqAIMSsJhs34ef32XDXOB65WQlWdBkuLRJsC00K01B5g2szDqYn4GMBnuwoUsyo4+0wkVgCnJw+1DB3D/VDnqrp7HraICJcCo2CpfLT0Cc2dPLDOxp3kdo9YUULEWuDYrKRVNAUuhF69oCuiESZt28Oa2E2csgJm1H5w845GTdwiJ2ZeQcvAeBxiFkJ9pzRQA48vscSkw1bEq4J9j8PjNsI+RwiJcAAwrLdrjLUrIGMAw16p/A2C4gH+F0L/0XyIAputMYIWeFMRl+KJHDL7raobv/9qPL3/bJrQdH/bGz70d0GXUIXz+yyaecfjwy2l46dXP8cFXMzGUOX0NaUBAdC10Lerwx/D2gQsfzRzIesobWHYeXouNuwTAdBzKIKce3cfWo98UCf4afhivvvmreG/v98WAmX/jj4FpSrH9B/15TxjFz5ERweg7LoXbJX/1uxZefuNb9JhcLhzW5ADThwCmNw3vmAZsMJaiF8tMzazG6++x13kXlu75WDx/HP7z4h/ouaAMr7z1rYoO5meMpak6brey5wuDlznG4ntaLhfvszJABjA73AScGvgL7YtZqAAYloEJzJDBPUmcH0wrxfQvUfnighQDmH2+KVjn6AOd8BTszzrMy5w5vLQCMPycZftX5mHe+2yzRygWGdvw/kWdho3CuDGjHgEw/mLPbRfA7FMCDLv4kkcfrDSZAGZ9S4DZv1xcNNVfLKpCds2DbMsEyPzodbIjIFsx9OEAM7kHJBsIeqIpJpg1GJJN8yENdkbj1AFoHNm1JcCwMbizOsAwSOjyHeomDIQkwhd1U4aKvjCPAo7fvkDDhsWQBLlDEkggM26AsFTOiEXd4K7/8wDDHmvDgaxVgBnb42kM/F8eTwHmnwKM9mwBLwqA2UMrNgUPCKdVdd8S4c+uABgrAhbbzUAZE+cTiNhtUAcYNlha+BitsMz22F9+NVhRztImwNDCdo5W4RwfJcBE/ROACVK/qqvqakQBkOSGOsCwMrKbOfGYt8sQqy2doeEVgd1RmfyKqtI+9VILHYzd4dPcPtUotRA7WKmSvS9m6+xDv2lz0G/QkCYdTF5iMs6UleHGxRqcKz8pBxh1Hcw51TKyEwJgmBaGlZSxgJ+VkTFHMqWYXziSKbIwCi1MrryUjGVHOMQQfFxlIvtKqcjGFLXMxvAhz7aw+wxQik9KcYmg5cqtOpwgECqsknK4yS1TalsUZWLq4NLA7Z6PVD5AaeV9XL7+AJeu3sWxqluoqr72UHixbQYvCQQv+QQv5RRHH2H9XrhoXwrfs3daNKt0ou/I+mAlTDJK+BVFTd9IrLBw4ragI5evx+C5S3ifHuNtm2GzYzMcCV489XYg1EQXqU77cTjAAaeiPHE12Y877fCGbWkUbB+KJngpg+RACAXgrvyKY0puDor+rodXUiomL14Bx/h0TFi4hMNL6I4FCNu5BAl7VyDAbBcFFSFwyyhAJEGMT24xtCzsuVbG13ATgrdOQ9yOmci310K1/z5cDTWhc5LO3VOHIaX5IGNwwi4EnKEvpCiKvjwnMa+yaZ4cTaGDYUNfGv18lKIab4pW/XXEYJmZYBWAidJHjt5ivC8X+quO7z95j5sEINlUqYNhFxsKKFJurBXgxOfkYwBMcRicty7mrz93cHdcr8iHrDK7XQDTfL62DjBx6mJ+OcTUF6VDUpqNv37/BW+98ToyvJ0gLS8kgMlRz8KU5KP++gX8XVUmLyUrVtPDXKVbL78gLNC3wBbvCJ5hNT1wTGRgWumpIZoCnoZZ7lHoJ+QJgKFzbxKBc5fh4zB07CSYWXnA0T0G6VkFdP5cQGL+XaQUNfDSn6RmAMOslKPpq1+3K4wfw82GuXAnNjMPFQDDRPztAZghtBwn0t/Qcpegr0ZLgGH3e1Ks2HepsE1uApglIgPTj+LH7rQ9bLeUwD2iAX/NEXoXlnEZRnHmjz3tm86jT35Yjlff6sDvf/37HvSaUoMeky6jz7RGrn/xDq/FFr06dBn55ADDBislY7fx6bWYuqIePcerZ2sG0/t99+NReP3tP9F7/G0MmcdE/MpGlF/8tAWf/7iG7r+IzVu3Y6umFTcYGMQgZdolPPPM8wRfX6LbxApeHtd3AdCDPvccTSkScuv5/T7zLuD7nlb89UYvzUVITAHefed1dJyUjpE09d78pDv/v296a9ExLue6l4m7RekY072wppUL9iuzL0z7ssVBmX1h3y0DGJNgwJi+74zDjcgubYRTrNC/sPODGT6w8rEYOcBkHpFBxy0SG92CoBuTyS+sOR67AHeWpW4NYMovc50g64/FmvtucAnEfAMLjF69CX8MGobZ0ya3CjCsrLbJhexJAMZPU7RHOJIoAMaRAMZuk7g4yi6WMr1tawATYkWUFgzZ0oG8jKxNgJlN0DG4A2S0Lki2zENj3x+5M1njvFFoHN65dSey1gCGbmt/+QSNTqZoNN+Lug6fPRo4uv+M2m4/QuJHx+L+NdQN6MyF/NJIP9T17/R4ANP7t6cA8xRgno5HAgwT7ysAhulfds4AjueAIiwCmkXqALOPFpVMCmjyCXDMl4vFpzWAOUMrarR5+wGGBUwcYHxbAZgIETypAYzrPwOY62dQeyiRgsVYHgTdz0vkQn5LB3usNHXAFrcQ6ISnYl+aig6mlYaWrNGl5cEKufsQ2wREh/ehC5ajS98BcLe2RrinF3Ji41FZVIxbVwlUjikA5ryanXLNQwCGZ2VUszAn7qkI+hvbFPQrMirM5vjMlQYu7G9rnKRxit3WNODs1QbeS+ZQpYyARUabp3i9tsCFlYmxjBAHFwKr0qp7KKu6i2s3/salK7dx/MRNDmCPyrww1zcm2PfnmhdRNlYBoXvJkdFp8LcM/q04jjGNEhftZx2GYWIetIPisNraDbN2GmD0yo0YOn85b1a5a/N6Di/2O7fAfc92BBnrIMGOlY5Z4US4Oy4l+uB2WqCAl1QGLzGQ1RyD9EAoBd9uokEjBeks+3JeIqXjWgktWxeYBkdh6tJVWD97AgI1FyBIcyFidy9D9v61iLDZg31+oQQxBwl0MrBBbx/s3VwQuW0awvesRLyTEfLDXHEyIxTXilLxIJeC+iBdyFhZJevDwkT0ITRv/OX25O5bac5tpLlE8+tYJtEdjdM0T9y2KAFGATFBcp1MgjGW0Cb9rNwytvno+M3HqPSgwCLRRFnWyeZkDWFj3XUKROhvxVo8VgbGbsP8ptfX3qkFXDr8eADzyAyMahmZABgGL5FWQky+YsYk4NQR/F2URfCSrQYxtwtzcP90BWovnsJtXkZWpFZKdv1ICXwCQrBgjxm2eIY9IcA488xflxHjMJwDjDtsnaMQHJWPkrJTSDhwB6nF9S0AhgWmcQQvO80z8dLLr+Gjz36CoXs5nTviarwxLb+GAUqAYUGvhgrAMD2FAmBGaYtmlk5xjRhBp8+QHeoA04eW9dWmUkzZJkPfZS0BhmUeGLCkH6rnt33mKrMSzFZ4CG0XP/X2xHPPv97inPqmoz46jyhA13ESbNGvQ3BMbev9Wh4DYFgZWcchBEJ7H8AnVOhf+jT7nf5TpPixsyO6jTiJAdPoc85iIv5YUTr2wlvo0CeIl4599ulPiEyj47SeNeSUcuE+y8J0Gp5EEPMc3v6oP4asFFmo3ybTFMqVYDVNx94ENO9+PrLpc+rblWLZsoX8fp/lVzGMtsBvegonsg5jnDHFVGReJsstk2eplI6tUFgns8aV8uzLLk8BqAxczEJoy6XvuriqgeulHGOF+xiz2lYAjGggLABmq2MAtvpE8oyhRUE5F+57nroJ92YmJwJgLvILPsaphXyvW+fgi7l7TDBi2Vo6XoOwfdUyDjDBJrubRPw8A6Nqo9wqwHg8HGD8aS0oDFUHGPtHAMz2qZBZbSaSC4FMh35eN7ZtgJk1gOtfpLSuSmntbRzRGVJ3c0gMNR4PYNhgGpTeHQhizNCwdQXq/vz2kaL7WgKdhs00We5eQd1fBDNBrmjYuAR1Hb/69/QvrFSMvd/+vz8FmP/XAeaDTxPxdDz5UAOYXbMBP1ps8qLEYsLSuQqAYeldDwqKDicDnnRrs651gHHZLAKqOJvWASZKATEqzSyZcJjBSrb3IwDmOC2Uipp7d3WIyRB9JtqXgTmH2oJ4NYC5nRsPL1dnLDe2xkYnf2g3uQ9Vwo4C69YaWrIeMdaHqrBfXvu+2TMcS00cMIaC5g69+8PV3ILrYNIiolB+8BBuXLqAs2VVqDlxGpeq1e2UmwPM7VvqAKPIwjAxfzlrbEkAU3pC3hemDUG/QqfCysDYzyyTcpJDSrNxUTkYzBw7LUXGYaWrmJqjWBO4SHm2hVk6M3hhZW3sPR2tuoPzl+7i7j0GL7dQefIawdeVR2ReSpvcxhi8JKrAy1G541j8PSCw5l6rjmO2RSdhTpRllJwPndAk2oy9MXf3foxZvRnDFq6gIGYBlqxZy+HFTnsLXHS3wc9wJ2Ks9XHAzQLHgp1QQ5szKx1jnabredmYgBcJhxd3Obx4oDApDB4ZeQgqKkNc+SkOJeahMdjnH4ahk6fTvjsJ/tvmIVJnMVINVqLIcj3i7PU4xDAx/04CnjQHHaRbaiDZ0xyZTntRYrwM56xX45brRtR5a0JCsCJjwMIGKw1juhZ268syKxQIBFAgEEvz61gW0HAfOH9EzDvm7OO3Ux1kAnV5CdmEbj+3CDKn9/6Ni/vtVozDSWcCowRVgKGIq4ZOgvobjw0wshxfVIfb4M8fvuZ/R1ObPtN55gDh+wQAIxwE287CCDH/AwIYVBSgb+eO+Pj991Aa7oP6o/n4uzBTDjE56qVkRQfQcOcy7hwrwe3DhzjAKCDmRulhxERGY8He5gBzrn0A4ycHmC066EoAM2rCNFjb+8DKMQJBkXkoOVqNxLzbSCuqQ1qxlAMMu5LOAtIk+ir3u+bjxZdewYeffI99HifgRYG2dXj7AIbZ8SoAZrK858hBmp8zjChA11IHmM5LWQDcgG3WUnRf2DbAZBTW85KqvnPUtSHCPrmRAOZVvPl+L/zezw+/9Q+g4H8Q/97f/3wielDwr2lcB7/wWvw+5J8BTKehtVijVYsQgqGe4+rUsi/KUcfBhbmQ9ZssQe9JN/HuJwI4XnurA3cge/HNoZg8viN8Y4AOw+lzzJJbJ8szTL8PjieIeQG/DgxAl+n3sEb/PnxjGzBwER0H2g7f+qgvXnrjO3SfHITo2ET+2p/+sQ6DNt7HEJpG/dfeFwAzwhJT9gndC/suFLqXhSYCNFfLG1dubpZ9YQDDyscsQgXEFMkBxilOXl6YpRTwM4BhJcDxBbexhplOBCfAMOUQ12e609rrdeY2PFrJwnDnvPxyGKUc5HvdaltPzNppxHWCHXoPgNbq5dxGOcRkD7dR5i5k8a0ADO29Mpr7SoChffpi2b8LMDpzIFszjF47FDIvY8hWDHs4wEzqBcmcoZAdziZo6UT/PwGyQ+loHPTb4wEMG12/R/1M+hs5Cajr9DW3SH6kc1inb1A/ZRga1szn2Zi6fp24yP/fcB9rATBj+kCam/hwgGmjBwwDmKcx8H93PAWYfwtg2GKxh3aknDBaHSlQ2TsXMF0pwIUBDIOZAIKKEwfp/hIh4G8OMCyACiJAqcymxWq/EBorxMRtAQyrtz9MwHQ8TfSDiTP/RwAjgqOAJohpWVcficaLlagvzcQDCogUV3Hv5iUgPyIASwzMsc7OE5oBch3MgeNNOpgW9qlMvMt1MEehl1TArShXWrpj8mZtHrisWrKU62ASQ8JQeiAPVy+cxdmjlaipPNWijKymWWB/7sxl3Pv7Nr89U61SRlYtb2zJtDAnHsgdyRrVBP2qpWSKwRtdlohmlywrk6Eyso6I/1cMBi6q0KKadWGaGwZMDF541oVlXOh9MG3OsRO3UXP5Lm7cuoMz527gZPVVet+XWgUXpWC/lBsluJ64joBL9RxemNtYJYRon9slc3i53xJe6Pgz7YEFEds+2oh3R6Zio4u/EO2v08DwRSsxaPZCzFqxDiaam2FLAOOksxU++jsQZamHLBdTlAbY41yMB26mBYgmbal+aFDAS56AFwk7z1j/oRgrOufcEBTkQ8FkDLwPFCPsyAk4xKfDNjoZq3cbYtT48bBbOx0hWswueRFy969Gme0mDjG6Tp7w8PVCeUogimO9UWCyCsX681FltRZXXDVw11sLDQQgUhoyPxUIYc1h2fwKpWDgTDFwmr6kslSaOxQJ+dH8yfQBSpNontiKBnGqEMMyMbFGMF0wHK+8+IJ6873XXka37z8nGDERzmWKErJHZmDaaGQpn488C3M4ErsXif4zOrra2LBmGaL0KEjJC1ZxC2zpQvaPAKY8H4O7d8Ev335N61Qx7jF4kQPM30XZKgAjbJV5T5iy4tYBJooARk8ADFsHzB4CMK6VopyUA0xiM4AZOR59Bg3Dth0GcPKIRkBYLorpnEk8cKsJYBILZTwDw/QMqTTHRk/ZgPc+/BL7PavgS8Eq6/3BOrC3B2BUS8hY4MxG7rF6TDMkgGmWgelCwXpYVgM2W0jRY5EcYJa3noEZtrQlwAyi3/mhux3e/KAXfvzLHiPo94bT837s5oxnn30R730+C2Pp91m516h59eg9/jEBRmX0Gl/HxfsBEQ+gTUDEYKhfW89X9JiZ2oD+MxvwXWfRw+bVN35CX4Kbz7+diOj4PIyi99tH0fdFbp3MMksMzN54vyv+88xzePG1z2FuYY6p02bimZc646/JuXj17Z/xn5e6I5y+s8kTBosmleOjMVyTjhdti4O2POCP/TbcEtP2C3iZbiBcxxTwspKm0xoroX1hZYAK62Qu3pdnXxjEhGdLUHa6gdsne6XQ1E4XABMhLx9jLpNsTfeIP44NLgG8EsBYrn9hOkHvs3fgdepWi6w1K7llTX4Nk/K5UcUKK1dM19qLgbMW4ZeefWC4ZR08DHQQZroXeQlhvA/M5QQf/M36Yf2TErInAZidsyFbP4o2IlqXnXQhWz704QAzuTfdJ4BJoDhg8Xg0zh0BWRytNXNGEtB0eTjA9G8GMH1+Q22Pn9Cwcz0k7taoXzwVtT9/jLou37fd4LLHL6j79TNI7PajQXczPf+TRzfDbGf2RQ1g+hKQrZoFSbCb8rHHAZhxTwHmKcD8XwAYvlAQsDju5HaF0J0lFhIGMBxi1giQYeVjCW6A1Rqx6LDBXMgYxLgxS0RakA7TSptHq6/7FmUJy0MBhv7/GAVfx1KEYPl/EmBYMJQTjvojGZBcO4UHOZFqAHMjJw4Ldu+jjcUV27wpAIvOgglF9Ip+MC2E/AodDEX7rNndjuAErLHzxkxtA/SZMhN9+vXnOpj4gEAUZWXj8tlTOH2kHBcqqnHxxMMB5nT1JTy4fwfnz17mzmQMBJgbmTILo3Akq+MgwUq5ClUApjWIYT8rRt6xliO/FWhRCvSlwlmsqVyMlYrVouzEPYKXuwQvtwhe7nB4YeVuzD3tzCPgxValSSWHlzoBL1UELcdU4CWoFXhxpWPvQMfeMv84jNMKsScmE1vcg7GYNavcqIWRS1Zj8NzFGLl4FcHLJg4vDrx0TBMhJruQ5miMIl87nIp0w5UkX9xND8KDNAqsC+RlY3lhkLDmi3SeyQ4EQ3q6GFKC94aT+XhwNJMCqVCeeVFATHBxGazCY7FCRw8jx42F3ZqpCNWai4Tdi5FvshJlBCmJQW44nB2LcwFGqLZYgUrzlaimuXTRcRNue25HrY82GmkweGkCGAYjrLeS6vDSEqWarjTHXDeL7Eu2H3CKteR2FWVmCoBhWpi4fYjVms2BhV+JfulFGM4bjj+/+YTrYrgzYKxqg9lHAAzrut0qwHgKgKEhy6AI+0AApvftgi3bNTBlykRY0GaLwgj5/GyfjXK7ASY/iQPMkB5d8ePXX0J2NBf3ixQAk/nYABMXHYMF+uYCYLiI/xgvGXVqFWCuKDMwHGCiOcBM2aqDvwhgPv76W7z51jvQ2GGCCAqcCw9XIT73Ju8Fk1osaQKYhBJgznJRArdKyw+RReC6B4coATCPq4GZKLfsZQAzxUCGgXTKDNqoAjAUJ4ZlCoDpvkjZwFLhQNZb3uMl42A9hreSgekv75nCHMgGzKb7MwgCZoJnMlizy7c/mYxJq2jpLqhFb6ZRmfDkAMPKxazda6FnJXQ0/doClykKeBFjEL2X3/snNgFMtwkEDdt8sEPXFb2niT41HF5UyuMG0TH4fUQ6/511a+Zh1oyxzbKXL2PgVFdEE0R89vkPItsyKhAjCBCHbgd+HiFMJDqOssZ0EyHcZ6J9ln3hTSvlfV9Y7x6WfWHfIfsu93iJ75Z9xwxWmX1ybL4Ex882wC5KlI8FZSqzLwxgkgrFBal9AenQ8I3klQDsXHU+dhG+5+/B99zf8D59Wx1gKq9yt0YzbjqRi22s5NHUkQN33ymz8EuP3rDbqQEPfW1EEMAUJEWgKimYAMYX9zODHu5Clknrz6VjD9fAHAoTAOOwrv0As3UiZK57IIv3gmzzZGGj3BbATO3LG1lKDTdDGheAhs6fQmqzF1I/BzT2/uGhAMOyGC2ggUFMp6/RuGsTJOHekHg4on7qcNT99jkX6df17KCePen4tXAiS48VGZvHgZdHZF/UAIbASpoaiYZFk1Df+1fhqNZegBnTA40Tej2Ngf/7AJOEp+PJBwcY5rfObj1opS1MFEJ+I9qxjJgjGe1A5mvF7VkKaOwoWLJe3zrAONKCVBRD0W+oaGYZoCP6VSgAhgVFUc10MAxgyhIExDCAiZUDTLihsFFmbkjssQwPoYH5NwCmNBOSq9V0P6LJ0ejegQTcyomHtaMDb2i5xT0UuyLSsC+9WOhgjpxtQwdzltcbs+fpRKRivXMA5u8146LxIaPHch1MpLcP8tPScKG6CtUlZVzIf+nUOVw6XdMmwLDx993buHD+CocZXlp26kqTDkZkYe5xiBBZGCHoZxmSAhU9zIEy5WgNWgraAJaDLdzFVOClqo7DE4MX1mCTaVwuXr6Nm7duc3BhwPVQeClnZWNH5fByA4EcXmQ4RPByAsJx7MDD4EV+3K0OVsAkoxh6cdkEnGFYZmKHqRQ0jlq6FkPmLcXwhcthLM+8OOpshftuoXtJtDPCIW9rVIW74lKCD24zeKFNuSE7DLKrJwheQglcRJNUaZo7Gum8aihJQG1hHP6mx28GG+FqeR68g/y4PbLPgRKElZ6EP8EMKyVbThAzYsxoOKydinDNuUjevQB5fhY4Fu2MM957cNFhAy766eFyoBGuhezHHf89eOC0AQ0EI1KaNzIPDQEhHFC2qMMLc/lj8OKhUrbJSzc3icdP0JFLdBQOZSF7cIzgacDv3+JVlezLSy88j8m9fsPeWYORYLgUDdypzFhucd4awJjJRfyt94FpKh+Tw4vQpVGgkeOHugQXVBdnYPCI4Vg7YTDuM/einCA5vAT9jwLMgycEGCbkVwJMqBJgjp5/SFfzM60DzKgJ6NSrLz/uvfuORFR8FgFMJeJybiJFBWDiaakLSruL115/C9/9/Bc8k67BmwJWZwIYu0hRQtYWwGxu1gdm/n4lwEyg5TerrB6TCGAG0CkySKWBZRda3sPSCWAsnxBg5GVXHAJmCIDpN0PKf/6lTzCeefZl9BufjmwCsf5Tnwxg+hGU/DW6HiPn1iPnUC0GTGPZmEeDCxv9p8vQa+I1vP6OaDj5wsufoz8xdELGFXz80ev47Gc9DJjD+r40a1xJcXO3GbfQe2omEtKr8MprH+CFVz7i2hje4+b1l5F6qB5TCVhefm+gyMCMjcCw7XUYRVPojY9F88qOY+wwk6bODNrK5u4Twn3etFKefVFtXLlTXj7GsmsMXBjAOETLePYlJEvG+wIpAIa5j0XnC90UF/CX0nngFsJ7FrGyZ+tDJ+DBLgrV1MLv/H15Buaa+oW3omqYZJZgd0wWNruH8Mar49dqoPuYiRg0ahTsCWC8DXUQbbYXhSnRqE4Nx7VEH24t35D5kEaWrBUCMx9py0bZTwugdYFnjNmFF0catiouZG0BDOsHs3EsxQm5kOkuhHTt6IcDzNiukO5eA2mUDxr6/wyp8XZIfe3ROPgPNI7qpg4ww7o+HGDkon6uYyGYadBYA4m3PRpWzqH/68gbVzZBSvefuWBf4mKJhqUzRKbmsbQvD4cX9j74+2TQ9efXkKYQwKyYgfpevzwhwDyNgf+b4ynA/BsAoygjK8sGbChg2ktAY0cBkBctOIYLBbz40QJUGC8AxkoFYBRlZCx4sqcF6FCkGB5yUXG7ASZRCTCsCRYLkk4XCGtlBjRNAOMkhxjXlkETBxhflRr74JYQk0OBUmlGC4C5n5fAdTC+7q5YaWKLjc6B0A5JVnbhblMHcx5WXAfDmthlYZNHKJYY22HU8nX4pUcfuJqbI9TdA5mx8ThVcQynS4/hfMVJ3L15DVcvXELNyQtNTmQXmmVgWD+YuwQxp1V0MCwLo2qpzLUwcohhgv5CuaBfFWLyHpJZUYMWAhXVPi6qg5WNKUT67G+yv11efQcVJ2/g4pVbuH3zJn/PCthqa+QfqYJDPivHOQ93+t3Ayw1Iqqe/KQNOQuhe8h8BL44EL9YMXjKLYZCYCy2/SKy0cMKM7Xswevl6DFuwHEPnL8OurQJe7LW3wJXrXrSF7sXdAuUhzrgY741baYFc91LHRPvHsyE9WyLE5gyI2TlFG3ROpC8s3Ny5UN9sy3KczolCZaQjKlID4epoybUtPnklSD59Cb75R7DPNxTLtfdi+OiRcFg1ERE2u5Fkr4sCw0UoN1uJ885bca0gGreOZODvo9moLU0heAqEJD8EsoJQPvhFgPwwINtflGY6bxKDZTkZ1KjCi6r+LMsXOJzQZKvc/fvPWxXuK0rIorTmEMx0wG02N1kvmJg2MjDxrQBMa+VjKgDDABBs3KlG38Gi1MZLZy2/WNGYGaBmd/7kABP/PwIw+anpWGhgoQSYvOMcYNhFDJeHAUwSAYy/HGA0dLilep+hI/HTTx3w7LPPwtzGF8cqTyI66waSDwmASaCTv+AMBbqLdvJjtGiDPc++uCcIgLGl5dQiTAkwzfvANG9kyVyuZsoBZrwcYCYzgNncfoBhDmTtAxgas2Ui+yIHmH6zZLwnzKtvdsCPvy9Gev7fBB6NTwQwrMfLiDn18AmrxaLNddwuufVysVYAZibQffz5pvP9xbfmwJ4AYe3q6SIj8+bP6DGpkruNqfZ86beAAGwiTR8CBl0HGbrMuIc+8+7ipdeFpmvc2CFwj7qDnssJdOaUChe2DgvxwQ/jMHDzBXz44zj+WKcxtphtLkrHFK5jLPvC4GWDrVy87yzE+7oq2RfW+4XpX5xjZbhwrY73fvFKVor3WfkYA5iEQ3L9y8E72OQWjF2R6difcRj2h8/C9+xdBF2qh9+5v+FZfbNF6a017WmsVwwT8K938sfcPaYYuXQtOg8bjYkTJ8BRdzt8WX8sBzMUp0bjVEIAbqT48ca+HGCYlo3muBrAJND6cIFoKttT9HFjFz6aAwy7WMLMSCqz6PkOohWDTTsARms6ZNumAMcPQLZ9xqMBho1Rf0IW5g7Jvm1o6PMDz8ZIti1F46A/1AFmeDsARgExrB/Mb5+hbnQfSGJp/fKyE+DR4XNeOlb73fuQOJuj0UQXdT999K8J91sATD8CqWnDIQ3xQMPUobycrC2AabV87CnAPAWY/1MAw3rBHM+j1XOtABgrWlSO0AruSQuOznSCDJa7thILjMUawHqtEmIYwDhtFvqXsjR6Hq3WXppKgFGUkYUrmlnqKwEmtBWAYd2/WYfxk6xTl7EInP7/ADB3CWDywv15Q8v1Dt7QCoyHXkIezPPKeWNFB9aFu+Jyiy7crIkd7wGRmMfT8SssXTFpkza6jhyHmdOmw9/JGQlBoagoKca5ykpcPn2GA8y5irNqVsrNAabmwlXcu3ebi/oVjyvKyCqqb6lBzGFeSiYE/UXy3jAFj4CWQ3JYYaOwNWhR6elypKqe/s4DedblDspP3uINKTm83LoldDqPgJekQ8fgdLCSjiOz97yJoKuNavDCdC+ErEi8/yh4qYRpZomAl8AYrLJ2xWxtA4xZsQHDF64geFmK7Vu2CMcxghfnXRocXiLMdnPdS1mgA87HeuJ6ij/+JoCpJXhpLMsieCmWg4u3OJ/o/IpPT0fsiRoaF2AaFIVZazdhzcJZOGCwDDn+Nsj3t4aT9X4OMb55hxFHz/XOKYKRTwiW7diN6TNnwGHnaoRvm4aU3QtRaLwCVdbrcMVhPe4SkNS5bEJj2D5IixMhLYyBjGUwWZM3NgpplFD0UkXzoCJXaMsqKXKJMhew0hxgWB8mBjdnKfqNMuPamZ8+fa9NgHnhuecQtGUGv9+vw9fYv3wckEK/F2/SDGAslACTbN+yfKxVeBHzUZpCUfbVcgwaPoz/nZ6//Yhryd6Q5of/PwMwegQw5gQwTAfHsi9sDVC7kNEEMGUEMPnY5h+DZZYumLqN9YSahL4UFK5dv51//oGDhqHwyHHEZF9H0kEBMOmlUtj5H8JnX/6IaYt2I/KQaFbokdQ2wDC3KpaBYZ3bmY6ClSMxgFlCADOHls8ZRqJ8rL0A022Riv5lkbAPZgAz9AkApu8MCQbT73/fzQcvP/8fxCUfw8AZeCyAYZkXBi8/96/HPrs6DjA/93t01oWPaQ3oO70R/WZK0XvqPfzQzQlfdbLD2KUPEEPb2K8dx/Pv4ttOBvzzqTWtXCB63zDb5JDkBoxeI0NfOk4D6HnPv/ol/72E5ExM20nPp9i7x6Jq/OcZ5Zx686OOeO3d7/n9P8faYb6VAEpWOrZMpXSMGBVbHAFNefZltxxgmHWyhbz3S8aRRmSXNcI9Uek+pmheybIvrIElAxhWPsY0m2yvssirgGv5ZQQTvARdquMg43FSveGvM53HrNmvYVIBF/2vsvHAzB0GGDxvCToOHAqtlcvhtFsTAft2ITnAHaWpETgd5oKbzKGRA0ygXMCvzMDwstIEa1E+luEmekepZmBYdlcBMMwxsYIAJsm5JcAYLxduqK1lYLZMhCzAArJgG4IXCt5Xj344wAz/HbJQV0jMddDQ/StI4wlgdqziANOo2gumvQCjOnr+wrUwDctnQZIciUYjbZ6JqZ9M74Ogom5U78fLvvT6tX1/VwEwXb6BxNUCEjNd1P/5FeqHdBaf4ynAPAWY/08BDCsf2zKBVsIAWmhoQdGdKxYQHVrFU2hVTfcTV0SK6bn+xkLc780WIgp07DYqAYbdj3cATtDq6kSLkY92+wAmeBfBShwtaEyUrKcEGNYJnAEMu5LzDwGmQQEx8qaWtRQkNZ4tRf2JQ3IdjOgp8feBBNzIjsWivSa0ybhjm08UT7GbZJfCuviUsFNu0dDyMmxLTvESE66DCUnEWgcfzNE1xoAZ83k6PsjbE1E+/ijNz8P56ipcv8i0L2dQc+LcQwGGlY/dvXsL507TY3I4YPoSoYMRWRiFFkYh6FfoYYpUMjEHVUahvMyssBmoFPPfkXBXsaYhF+ozOOIOYwp4OXET1Wdv4cq127h162bT+30YvKQWVcCFQM/p2EV4nL6NkOuNSGkgaFKBl4M0kh4QvFx80AJe3Di8nGuCF8PEAxxe1li7YY6OIcau3oQRi1dxeFm5aYvccUyI9j33aiKc4IXpXg772+N0lBsF0X5c91Kb4kvwkg0Zy7yk+yiDb9qY4zMzkHrhBk5JpDjVKIVr2gFo27ti6rJVWDxlNGJdTGgPNkKO4QqYW1tRkBkP3/zDiK48B8/sQzDwCsJSLV3MnjGVQGEaYnbMQbbeYpTRRl1jvxF33baj3nsHJJ6akBHIyJzlehbFYHbJDEiY41g8RTzxdjRnKEg4TRGu325RfuHeSiaGXdmsOkBAsw1z+vzRJsA888wz+Oy9N9Ue05k1FMi0FnO0VYBRF/Dz8rE2si8CYGjeXqvAoGHDmv5GhOFW+rKjmsrHmgBGFV5as1FWAZjavNhmAJPIr87+qwBjZImtnmFNFzGamliyixjNAMbhyFl1gLFgAKOLbmMmofeQkTCxdMagoePx5usvIq/wOM2H60goqEX6EQni8u6iQ6f+/NjYBpzi4nDW74MFrgqAMZc7UhnLAUanGcAwO14OMGYCYJjugvUeaQIYfVFCNnC9HGDotsuCZgCzTFk+9kiAmSN7KMD0mylBz8m38PX3Q5CSXoqeE+n3J7YTXiaJsrHhs+uhva8OXiG1vIRMrXRs6kPghf5+05gp4z1euk4CDOnU9Y0CvutVxU0GXnjpfXQZW8TNCNhnYp+ZGRd0mwVY+jbCwqcRv00BhtOx+ryjFt544w2sXjEdO6yq0W+lOI7919H7WlKOT39fojaP3vm8G6bp38Ts/cACE6FNYg5x7Dti2TKF9kVLbp2sEO9zgCFYtaDvuvpiPUKzpXBLoOkudx/jzSvzwHt6MftkJuDX8orEroh0GKcXw674NNe8hFxtpHVUAExzG2UHBts5R4X+xS+G3psjJm/VQb/pc/FHv0Ew2rQWLnu0EGysi/QgTxzPiMG5SHfczqD1kpeQ+asAjCcvI+XGHgxgmANZpnsrAKOvBBhWHssAJtGpJcDsoxPOYInSWEgVYDaNh8xoFWQlaZCuHPpogJncG43zhkOWSHHAnOG8F4wsge5P6ofGtjIw8o727YIJhd5lyjA0mupCmhwBiYctGi31Ufvjh4+nfendoV1/s36g/D12/RYSe2NILPfy+/VDO7dpodwqwIzv9RRgngLM/wGA0abVev8aIJ92SisKlnTnCYBhTS0NFommlRRkIJNW1/3LeDdclKYDBAKwpUWHAjGug2G3sbbiajETFisAhnURbwtg2FWZOFrZqzKBXIKlKKO2ASadFsUrFS0BJs2z1X4wSqcjWnCzQtUBJlM0C2w4cwQPsiOaAqF7BxK5DsbGyRFrKODY4hEm3xhKuA6GuWU5taKDYf0heD8YCqx1ozOwyT0Ei/fZYuQyUUbm6+KMhKhwlBYdxKVLZ3C2vIrGCdScbBtguObl5EXcuH4DN2/cVMvCMIBRiPnVS8keyEvJGoSoX+5M1lZ2hWlaiuXNJxXwoxiKcjHR10VYJDNYqjhxA2fO38Tfd+/gVjvLxiLzSmGRfxzOxy/B8/QdhN2UIK0RKCFgOaUCL8l1xLMPhZcq3jma9XrZoQIv41Zvxoglq3nZ2IL1W2GipcF7vbDMC4OXEBMdirv3cd3LyQg3XEr0Fv1eOLxkQXKG4CXDTwBMhjeHlwPZqUituYmTBC/ppccRdvQkoirOwSoyARv3mWPYlOlw0l6NMMONiNddjByaQ1a2VrAMj4cfQUzEMYLawHBs0N8PG1cnApjpiNg+C2m7FqDEaDku2G7EHRcNNHjugNRrR+tCfYXehQPNJnnN+DrRhyknSGz+zP5YFWLY85nd8vEMDhr7pvZXNht8+3Vsos27eUPLXr98iS7ffdr084YJfdHADDculQmAiWElZFaixr0JYJyV+he1nkzK7EtTBuZ6Bbr3U76Pn7/6DDgUTZ8jEhJVB7L/RQATFx2HJcbW3MyDQYlFfoUQ8Fdc4q5jblUP0cD4RmOZuRMPCpkGpt/wUQQw7rByCEOv3n3h7OICG49MZBypRXKRBDkVUgrURdNKY5dihOXTV09LMysdehjAsNIjBjCsFImVJTFnqyaA0VMBmGP1mLhHxjMGiuwLA5jOtNTH5DRgnakUfy38BwAzsyXAsMH0Jr/2cIHhPmus2y1D9/ESkTlpa0wRfV26ErwMI3jxj6hFYFQtLyFjQMOF+4/IuqjBixykOo+TYauhBF5hDVyrwwwHPvleNFrtOCwDgxcrAYbBy/j1MuSU0Huh4zBkHev9cg7Pvfoj+lFAGhSRhW+HFatlsobRNB1OW93nnRY1neNdxjtgoZWKcJ/Bi5XIvmyU931h3x0rA+SNK/2Ewxz7nrneKYQ1Ia5H3EEpz8QFqDSvVJSPMYAJSq/hWX89uWOmC62xDFzCrknpthY+zZr+suwhs53fn1GCPdGZvOR5oaEVxq3TQK9J09Fz+EjY6WyD+14thJruQXaoDyqz43Ehxp1f8KnLYAAToAIw7nwt4OsCu8jBHMgUABOzXwkwbD1hZeRtAYzl+pYAs3tBS4Ax2wjZwQRIlw9+NMBMI1AZ3QWyghQ0zh+NxlF/QXYogwJ3AhvVIP9JAYaVfDH4YP1hmN3yKHpdAy3hQvY4pWO9f2vf32MAo3iPf34Jia0RQcw+no1pE2DaciB7CjBPAeb/BMBsnUyLijW3KMTWiYD+EgEwbDCA8afd8PppGhco4kwGUv1pV6WAy3ipsoSMWSrb00oeTSv0yTwKtGhB8pFbuTIhv5oTmZ4SYCLo5xzaiS9QKBuqK2pm1QAmV/SFSbBS+su3EA97PB7A0KhlmZnTJWg4fZgAhn6WN8ZjZWR3mA7Gwx2rzByw2TUIO0OTYZByCBYUPLNGi63ZKbPAhvnum2aX8gCG2ylbuWHylp208U7ArGkzEObjjYO5WThxvBQnuJD/BC6cOEsQc/6hAHP9mhxgTioBhon5uaXyKWGpzLIiZfLmlopMDMugFMszMUodi4AVASytQIscVgSwyPu6yMfx6ru8ZIzBy507t3H+zGVUn3i4WJ8N/+xiWB06QRvnFXiduYuI21JkSOjrlcNLhbxsLKmW4OVSXYtyBwW82NDxN2ONKpPyoB0YqwYvI5eswdAFyzCfw8tW3uvFicOLFoL370ISE+372OBEuCsuJ/rgVmoA7iX5oOFwGqQXyuSbsU9TBqYoLRopF64j9+JV7HX2gI6DO9wyChBOUBJWegL6noFYuG0HpkwcC7+tsxC6YwES9y5BgdlaWNsxiEkgiDmCHVYO0LF1Qej+rYjYNgsxmrORobsAR/YRwNhswG3HrWjw0ILMSxVcdghwaU3jwkDFhWU7aa7lRxDU+4gLBy7NBP0sA5pLkW55BmI2TcSWsb3wwnPPoiezTI43Rr7FGuyaPhAvPi9EyX98/TF+/vyDpuBr9+yhaGQ6NTYvGcDEWwuAketflBcRXJqyoOrw4t0EMJI0L8hqjiIn0AmR5jswoV83vPHqyzBfvwh3aU6yevpWAUZePvZogBHZ0xYAU5qD2qIM3CvMeGwbZQ4wMXFYamKL7QQjin5Q7OKFKB9rDjDyPjCsjDThAG8muMTUERM3a/NGlr0Hj4CVvTcs7ELo1hMaW9Zg9pKdKDhRi6RCCbLKZdhtHvdQgGFlRezqPCsh0/MVlrvMQlkVYJabCw0MA5gpekLAz5oo5tHcHq3TEmB60xK+zECKgOQG3t+k7xKl/kUBMMw+uQXAzJW1C2D6ESz8MfwOBg8agPCEG/h9eO1DMif16MmcyghQpq2qR0B0LZZp1uGXQfUUWMvBpS14aQVcOEDRe+kyDlilI0VEMvsbMvSaKsPgRaxhZY7QqQzP4gDDtC995MMxpBHadlJ828sTH3w7Dq++0wHPPvMfmJvQ+bskFP3XKo8jA5nBFI+PYuV6eo34/PdZ6DB4D+ZaiO9hvopwf62V6PvCSsdas042Vcm+xBXQ2n2iAZ7JMl4+FqzS+0Uh3me2+Ls9Y6ETJpou2xZVw6v6JsJvSDnABBLAeJ262az/ywVYFlTw/i9sb1tL5+WcXfswcvk6dB87EdMWLICD3k546u1AhLke8qMCUJ2XhMtxHvib2cxnBvN9lVU6SJkGhveA+acAQwfRYl1LgJGbC6kBzP51kNF+LV07EtJVox4OMDQaWVNLg62Q+jugse/PkFroQuJsgsY+P/PgvinQH9r58QFGkYVRWCczR7KOXz8ewPTq0P6/pQCYvh3QMGuU0L9MGoT6fvT48C7tb2D5FGD+NwFMMp6OJx+gxQGxbgQVtJhozxQLh4EcYgxpZbemAKn2JgVLAQQqFCgZLxEaGHbVxHajEmCYmD/NWwj4WdkLAxi/VgAmohnAZNHfPl8kHmcpZw4wtOAdoZ27KpueZyyslZmzCbNfTLR7TIBRaWopD5A4wJw9goZTJXhAcKMEmHjcPZCAggh/LDO2wkYnX2gGxIk+ELllbdsp08+KMjKjtELeGGydoy9vpsiaKA4aNhI+dg7ITEzAkYP5KD9YgjPHKnG+6sxDAUZRmsXcyJigX9Xd64RcC6MQ9KtBDM/E1AmIkTuHtYSVOjVRvvq4xx3O2OsdP3m3qWysCV6YtfPJh8PLWRoBB0phU3QKLpVX4X3ub0TdlSJbKppTnpa7jeUpNC888/JweDFi8BJE8GLjTvBi1AQvTLSvyLyIXi8a8NijyeElwcYQeR6WTaL9mykB+JsApjbNH9LzRyEtS5WL9kVTtvP0f+kV1ahslEDX3gWWYbEICA+DoU8wXNPyuNuYR9YhbLdyxISFS7F97lj4a8xCuPZ8pO1ZhCN2W2Dr4QHLiARoWdrDxcsdOQZLkbZ7IdJ2zUf+3sUoN1mFS7Yb8LezBhoZwHjuEPqV1qBFkVVhvZZYqSYbbK7ZUBRVRUcvxlY0lXXfpu5IxoKDo8ya3IAHD5O7/8Ih5sM3X8NJBj35dlg8qHOrpWWHmaVpBrNMtgEaaO6fPiguJDQDmJbzT8UNkI1UT0hLkyE7R7jKjAmOJqAuwx/fffYx/ztfffoRaqJp/h+MVu//8gQAwy4+4FQRRvftju++/FwdYFR6wbQfYOKx3MyRawtYY0BLgnB1/Yt6I0vWj8g0+whfK7Z4hWPxfntM2KCFP4eNxoeff4UVq7fD1jkCiRk52K2riZWbzXHoVC0SDwmA0TIKUy8hYyZNcfRVxwgXMgYw++U9YBQAs13eA0YBMMuaAQzLvoxhvU9zG2jOEFioBN4D6ZQZsELoXnJL6zGKHuuzUGRfHgtgZqsDjFr2g37uOPw65iwywX5jHXz5ZyIG0XbTd2pdCwhhkPLXuHpYuNUhObsWi7bWoxPLukx7SLlYG/DSj8OLjAPLX+MB34gG7LJoRKcx9JlZpmXmfbz6hrA/7jQiG4OWCO3LrxNou/NthFNoI7rQ8z7tsK5pTvTu3QsWJtvw9jfzMWybCsDQVBuqDYyk7W4Sh0YJprKeL7RtzTcW38dyuXB/na3IvjDbawafLIO2W9U6OURkX0zoe8473ojCqkY4xorsS3AmbZG5wjqZlY8xgEmnaaUbmAQ9Zp1M+5NzWQ0CLzxA5C0ZAYwEfufvtWGffJSDNit1XG7uxEsdmeV856EjsWP7VriYG8HPVB+xlvoojA3C2UOpuJrghXuZKgBD81w0930EwHALZTnAsBiAxQIejwEwrIklxSUcYLZNgWzNKMjCaf0JtoZ04YBHA8z4HpDMHELvMRSNM4ehcc4ISOMpJphKgf9Qlb4pTAD/JACjCjFPMvq0P/vSpH/p9TMa1s2HNCEE9Z2Y/qVLm+VjjwaYpzHwf3M8BZh/CjAmtKuV54lSMibkVwUYloFx0qT/p5XTgHY101WiqSULcNhQAAwbbrSKny0RgRi7gsyuJrMGfAqA4RDTCsBk0kpeUyIeVziXtAYwF5mdVmArACMckCRNQVTrdspqAEO39YdT0HjhOOoOJvDAiIn57+fFcTvlm9mxWLjHGOttPXgJiS5rDpahWkZW02YZ2X5eRsZS8yFYut8Oo1es543BPKxtkRwThcLcHBzNPYTTZRU4V3VaBWAutgowLMvBGlpeuqgOMAotjBD0326CGAWEsEyMokeMoiSstKq2abQGLQxWFMDS9Jonb6vDy5nLatmgtuDFNbMYtsWn4Vp1DT7n7yPmnhQ5UtHf5Yy8zwuzSo6/R6fIhXttlo0p4SUfO4Pi1OFl6VoOLzM3bIOpHF54r5fd2xG4TwdxzHHMzRzHgh1RE+fFRfv30hi8BEByqhiS45nCLllRDkHnUNyhEpQ8aIBDRAx22bshJ8oXOX42cLc0QMjhSuScuoBU+q5MAiOxStcAc2ZNg8+WmQgiiInbsxT5Yc4o99GDnYMVDL0CcchdD8cI+Iv3r0CR0XIc378SZ2kO3bTfggcEIxJ3Tcjc2wkuqsNuPc0VChoOJ9IclT+m+rusSRwT/dMcYUYZM3p2aArGFtImiFRTrBvVvVWAKTBbA2TZCjdABjBX6NuKM+VzrykDqgYwLUvHmgDmWDqkF46iMYXZKgfTHA7Dj59/wv/Oc88+i0uxFIkXxqCO5ug/AZjGw5nI93PEN59+jF+/+6ZNgBFZGDbyHgowvsERWGnhDK2geBimFcKq6GST+1hzJ0IBMNUwzTqCPXHZ2OwZhkXGthi3bhs6DR6JT7/6Dp9+9jWcvSIRl5aDvXt3okOn3kgsuI60wxIkF8vgGXMSP3XojmETViIwS8abFjKAYU0sbSPElXkGMAb+tEz7tAEwZqJRoqKEjAHMEFqKlxO8JB+qR/cVKgCzWsDLMFrOM4rrMXL9YwCMavZllhJemgMMg4suYxqwk+JaQ/0NeO29keg/vYHAQtIEICzj0mOCABg771oY2tahM4FLz4mPAJc24EX1vXSfKIO1VyP2OTXir0kyDCDw4gAzqw4vvPReE8AMpM/Ygz7b2LUyhKY0YMY2+hx0bD7/fZMwnujZHWb7dfDm6+/it7EJGLJVeRwH0/QcTtvcuF0i2zVZXxgosO+A9eNZqmKbrIAXRfZFoX0x9FdmX6xoeCTKUHqqAZF5onwsMKNl7xemfTEJzOYuYvvSi2BTWA1PgpXw6xJE3SbguVwPnzMty8dsCk9gf3oxdrM9yi0YCwwsMW7tVvSZPBMdBwzBfl0tOBvtRoiHI5KsDFCaFI7zRem4keSD+6zcMzNI7kDm3RJg2D59qTnAyB3IWgOYeMd2AgzBi+Y0ApipkK0YBlkIxQDRtP8v6P9IgJFM7oPGQR0gtd4DaZALGn59H1IPK0gd9qG+5w+tAwwT8vd7DIDp/dv/PLxw/UsnOcD8goYVMwXAdPtBWCq3UT7W0Bq8jBUC/qcA8xRg/t8HmMxQAg5DATBMNKcKMPoLhZUyBftc/8LghQ1mo6wKMKykxZV2ytNFIvPSHoBRuJIcoBX81AE5wOxvG2BqaGHMD1ICTJs1+K0DjJobGQuMmJPK1WrUl2ajNjeymZ1yHKzs7bGWApgt7iHQDk2CfvJBWBRUwrbk9MPLyHJKec38dr9orKJge8rWnVzIO2PqNMSGhSA3LRWHMw/gxJFjOFtx6pEAw8bFC1dx984tnD2tkpmRWyoLiLnR5EqmmolhZWClilGlLAlj/68YwlFMDPb7TFcjtDXCZezE6Ru4cOk2bj9G5sU6vZDbTrMGlX4XHiD2vhQHCF7K5fBSRoPBTOxdGfzP/90qvDgdJXg5pA4va2081OCFOY7N2rgdZju2NfV6cSN4CTDaiVhrA+QSvJQGOOBstHuT41h9Op0PVQchKc9Sy7ywcZH+P+X8dRRfvoZNhqZwZWV/iSFIMdNAaGICIsqqYBudgsQzVxB+9CR0HD0wa+1GzJ8yGr4bpyLMyRhpVttQYrIUJx03I87dHBddtuKcwyacsl6PU5breOnYdfvNuOe4BQ2uGpC6b2tZJsaGq0br4KI6LFdR4MC63lOUY7VawI7iddzo/yMoiKjM4SWZ64Z1xfMEDNxO9oXnIKNgQn/m4Ga2yq9wUf+vX36EXbOH0dykwKTxNi6WZuG6L0XDqY4tSzibm2iojjQvSMtEmV5jqjck8pLOI8EO2DJzPJ599hn89u2X6NvpV5QF2kFaGPfEAIPKAhhvWME/R6KDKaQ0r+8Xpj05wIREYJWVG5/7RhTwWRdXw4XBS1XrAGNbzPpqHMaemCyugVu4zxpjV29Fx4HD8d2vv/P39eFHn2DAoEGwtjHnP5s6paHgpATReTLkVlMQPGMjf9w7Wcp7wDCAsZc3sWwNYNhV/C0OIjBWAAwrWVIFmEF0KqyylyKu4AkAZi44uKgBzBxZ+wGGRpexDdhB7GthYcE/26ffrcSAWSwL08AhpNOoemzWq0Nqbi10LQS89JnSDnhptWRMvIcBM2X4fSRg5tII5+AG/Ekg02+2eL+D6LN92WGbUqsy7ggG0tb210w6pnYSeMU0oMNkAj86Lt/1tsKrr78HTY2VmL9wCb7sG4rh21WyL7T9Dd0BjNIRx5ppjthxZz14VG2TmXCflY4x4T4r+WPfGzNgYADTZJ1MAGNJ37E1jdAsKc5croNDjMi+hMjLx6LzlNkXBjB7QtNgkJgPi7xyuDLtS80DxNyRIeKGFAF0v7l9MrP8t8wvhyHtZaxKYI2dF2btNOT6wW6jJ2DanLmw27Ud7no7EO5ujyxvexxPCcflIzm4lewnF/AHtg4wcXQClrGG1Kniwge3UG4FYFhjXdbkmpWaR9uKTHJ7AIbBiwJgolwhC3eAdG5vApjRjwaYoX9AakRrbYAjGnp+B6kVwYyTCQGBSumVKsDQqBvwR/vhgvVueRKAeZwsjwJgBnbkwCIJ80LD4inCPrkNgGloS/8yrudTgPnfAzApeDqefOB4rhDva81QAgyzMGQAs5d2sTJaPd10hObFfI06wLDB3McYwLCyFlYqwgTELChjtfwKgGlyIlMFGBoxtLjV0EqcZCUE/AqAiSC4KYkGqvNUAKa0nQCjWkb2kKaW2SGQXDmJ+iOZKgAjLyMjiMmL8MMKExtscvbHdv8Y7InNJjgpg3VRNXcja6uMzDzvGPfX30mBz3pnP8zba4JBcxZhwJARCPH2QkZSAgozslFZXIozx6twvuosauRC/rYA5uzpy3hw/44awDSHGFZKphD1s8EyKaoZlrKTf3OxPxuK5yiGgJab/Ja9ThU3CLiOS1du4ebtu7h79w7O8czLw/Uux8vPwuFAGe+XwXq8+F+sQ3ytFPkEK1VyeGHlY6yMLOaOFL5cYNq6VbIi87KP4EUnOB5rbT0wd5cqvKzk8MLLxrRF5oXBi7+RNqKt9JFD8HI00JHDy5VEX9xND0Rtso+wS2a6l2Q3Nctkdg6lHjiAkgf1sAuLhoapNTLjgpHlpIdEvRVIOloJIy9/WITGIOTICWRdvQfLiERs2GeOEdNnQ3/VTARY6yFGZz5yDJei1GINzjptwWUCkWsEE9fo/lUCl5sOW/C301bUuWhA4rZNmX1hjWDdtj0aWphhBjfN2CRKx9y0KHinOeyvJ7Iy7irZG3YhgWUuA/fgPv29d157mQdtH7z1Gp+PkkgDrBz+V1Mw1/m7zzC1jwi2P33nDRzzoLmLRkSF+CDLkKLfLNeHAIy3Oryw+dcMYBSaNGbOYbNRuDa9+dqrCNDXQH1hrACWJwIY5mKYB6ttouTnQnLYPwYYW68ArLH1FFe4M0u4jboLOz9VQVtNGE0Ak3EYu2MysZFf2bbC6BWb8PuAofjjr57oQqPD73/hyy8/w9HKagwZOQtvvfUe3EKPIrtchrTjwIiJK/DKa2/BJ0UdYFhZkQJgWMDLyo6YiJ8FwiwoZg0RFSVk8+Q9YJgLGQuqB7YXYOhUYqJ1hYC/3QAz89EAo2FYj5B4KX033+GN97pjyDyg50QChWH12L6vDh4htRgxX2Rdek9+sswLb6Apfw89JskwdJ4M0Wn1mL9dir+miPfKsi8jaAt777PReOnVz+i9/IWvOu3iFsnsczPh/ohV4LbJg+l4/DKuCH/82RPBISH4aViSWukY0xApsi9jFdkX2t6mGwjbZJYJWy7PvnDbZHnTyu0K7YunXLzvL75Xnn0JF+WCGUckKKgQ9sn+6QJemvd+MQvL5bBsklXK+774nbmD6FtSRN+hqX2lAb7n7qplX7jV9+HTXKfJ3ceY0YSpA9dpDpy1EJ2HjcJOre2w094KD31tRFgZ4YC7FU5kxuDqsTzcSfZFXWYI30tbAoyTaFx5ivbrw3TSRhi2BJgoOcAE7OLuiFyjlxssnBQ5wMibZT8KYNaOhsxGC7JE+vvrJ0K6bPijAYYF60M7ChvlbcvQ2OdHyNIi0bhiKsHK760CDIeYxwGMPr89nu7lMbMvvHxMATBDu0Kal0zvuxvq+//Rpn1y+wDmaQz83xxPAeYfDhktTNztY+ccJcCwoXAhO5ZNgZOWOsBYrlMHGCt6PMNPOCO5yEtZFADDhPyBcicyRTNLhZCfAcwlApMECyXAsDKyJFuxGGZ5CU0MWwyZpatqCVkrAKO8Etx6Fkat1wT9LLl2CvWH01CbE6nSW0LYKV+jhXuxngk22HtBwyscuyLSsC+9WJSRsaaWrZSROcjLyNiVWBbIsB4Sy0ztMWblRvzasx88bOyQmhCLgxmZOJJXiFO8jOzMIwGGwcP9ey0BprVMjEITo7BYVpSFNYcWNpgJgBjXm8rRqqqv4eTp69wi+e7tW7hYQz8zsf4jnMYyiyrgWqi0SQ6iTTSxToqDUmGTfJYGfdPIop+jaKP1OXNbfYNlx5ACQccjos+LWaYSXtZRIDl31z4lvCxaidmbNGG6Q1k2xhpVBhjp8EaV2a5mcnjxwNUkX9wheKmj0UDfu/R8Ke+3woLrpk2Yb8TuiD1UgopGKYw9/TB/0zZ4W+oj3XAVguJikXz2EnTsXeHk4QaXlFwknrnKH9P3CsKS7TqYMn0afDVmInTbDN7v5dD+FThpsx6XXbbiNkHFPQ9N3HfbjlrXbTzzwuHFTV4i5qLRPnBhWjNumLFJOdjc86bAoJIiHC9d0Y9JNQuTFwIciqDnaMJg+iAe4L/0wvMwnjuMIiEzXHTe0qKE7N3XX4Xnphkoc9SEtIEioitlQLyZytxzUrMxb6F9kV884MeYl5ApAEbMQ2l+JMpDHfHrN1/g0/ffRYLVbkiL41uBl4cBTEzTRYfmAHMixv8fA4yeoxfWO/pCNyod+ynoY6WjHF6anbMKK3UbubPT7qgMbHAJwnx9C4xcth4d+g7CiHFT4ertC0ePaAwbMRaubm74/EuhwXj3vU/gHFyCoovAoNEL8fKrbyKIllxFCRkDGHZlXhVgdD3VAYYFyKoAM91QroHZ/WiAGcoApogAZo08A7PwIQAzW9amfXJbANOZAEbLuA4hCcCHP3nhP8+8gi86hWHWBikik2rhElDLMy7dJ7Qz89LcJrlZ5oXBy4iFUgQnNGC5DgHUJPDSsYHs88y4hU9+mI/nX3ybA8zbH4sM5Pu/GMOctkELXymHuIGrWEbmCF5+8zts2TADCzcGo9+6ZsJ9pn2hbXG0IvuyRxzzWfvEd6Bqm8yF+w7CeUxL3veFfYdMy6TQvrDvl5UKMs3ThWv18EkV4v2gTLn7GG2HcQeVvV/0o7K5cJ8ZpHhUXUf4tUYkPADPvgTWPGgh3mcX2Fj5mHF6ET+nN7oGYr6eGcau2sTLx3qPGgcH8328gaWf8W7E2xqjKNAFZ0uycD03GvcyglCfpQIwTAPDe8C4iB4wbI8+QW/0SLyooIhRsVCONlBmYBjA+O0UF1jOHaZ1iu5brxexhelKijPaAJjt0yDbOgWyzZMhWzwAsoI4yMy2QrJoUPsAZvBvkMbS+9Zeg8ae39H7DkfjmllKgGEQMLjzk7mRPZYWpoPI2Dxm9qWuf8em91Q/ojukGTGoH9vnoQDT2Jb+5SnA/O8BmA8/TcXT8eRDFkmLz+bxopklAxkFwOyaBaT4EFy4A0aLaXFZoQQYVR0MGxYrxFXgSCvhRua5XemqxBYrVYAJawYwFwlMEi2VAMPEwqyGllm4RtBuEGf5UIBpckJSzcK0ABiFG5lKFiabFmMKrBqOHyCAiVK7qit0MHGwcXTCeitXbHEPhlZIIvSTC2BeUMGvxrZVRmZDQTwTSRok50MzIAZr7Dwxbbsueo6fhjmz5iAmIhRZCUkoys5DFS8jYzqYCw8FGFa2de3qdd4w8mRlTavPUUJMy2yMoixMkWFRgI7i+fx3CVyqTlzGpYvXcP/+XVy/eoNbNz+qZIyN2EPHCdyq4FxxlTuNhd6QNPV4OSXPvDDXsUwJffU3JfA+dasFvLAN1vHIGVgXMHgpgVFiPrQD4+SZFwYvW5TwslkTJgQvNjs28UaVIvOyswlejgQ44FyMZ1Pm5T5tvg0p3pBdqoD0cBIkye7KzAuHFzp3Ul3hV1CKjPOXsN3UGvv9QpFkvwcpVppIPlYFPTdvCkDdkWuyBqZBkQg5UoUkghjPnELoOnlh3kYNTBg1DIFbpjf1e2HalxqCjDsEKg/cNVFPQ0Igw+BFygDGqR2ZFp5taQYtaoP+z5zmX0kiRZq+oiTDQ15KxmyXQ2kOVefTvDPAGau1+OydN3jQNuLP74FiJ1xz29YCYD56+3VUu2th48QBOFxxFLh2XAQkSfatA4yq65gCXpoAJkMFYEQppyQzmJeabJ09oQmojoXQOnQk8d8BmGgCmCNZ7QSYIgKYgy0AZqu1Mw/ydsdmwyS3jDdfZfDCemq0PHcv8nLH/RRQsgsd3MBjjymGLV6FX3v1w6Tp82Hr5AtzuwgMHDwc2+Xvc7dpCN5590O898EXsPEvwqL1+/Ham+/CzPsEfNPVAYYFuQqAUTSx5CVkjqIHDLvSrwCYaQbyJpYKgHFoBjBMzM8E/CseDTAjltKye7ge/eagqQyracx4NMD8Nb4BKzTrEBQrQaeRD/D2+12xeE0gAinOXbmjDgNmCHh5KLC0YZGsnnmh9z8VGLlICp+oBqzeTfA0kelehG5nKMHa74NiRQPXl97HM8++gPe/mozXPx6Pt95+FwGB3rTOAF2mnccH34yj570Bre0rsXbjTvww+ggGb1YHmEEawjpZkX2ZRNvaDEO59kXetFLVNnmro1K4r+tFW6y30L7sV7FOZqWC/ukyVJxv4Le+8t4vLPsSJQcYZp1sHpHH3S7NDhyHU1kNgi7cR/w9GdcTtpp9Yb1fSs/xZqwGtIftCE7k5c0ztPT4etpt7CRMnT0HjhbGcNHVRJDpXqQ4muJotB8uVRbhZrIf7rGLf00Ao3Agc+e9oFoHGJO2AYa1WPCmuODUIcBVq/0As4XgZdMkyJYPhaw4BTL91QQu7QSYsRS4LxpD7zdMBPDLpkAaH4j6YZ2VZWRDOrfMwvR7TIj5l/q9tAkw3X6AxNMWjbs2oL73r+Kxx2lgqaJ/YeNpDPzfHU8B5p8CjPVWUT7GAIYNBcBoTwMogEAsrbp6c8XiohDxNwcYc9odKFBBLK3UDhvbBpjmVspsMNFfopU6wGS4ipKxaNOHAIxKJ/AWAOOt0tTSv3WAyQ1DfUEMJDfOUGAUIw+OVMrIcuNxINwXq0ztscnFn3vts6aWpgQnDysjsyO4YT1PmLBSJyIFG90CsdDICsMWrcawCVMQHhyAlKgY5KVmorzwCE4fr8aFE+d5FqZNgKm+iHNnL+Pundu898qZ05da7b+iKuwX2ZSbvDRMFVZUoYU9/1S1EOVfOHuFA9KtW0Jr86jeLophSRsi0wW5Vl2H97l7iLwjbJIPy8GFuY2x++yxCAIbdmWwNXhxOHya4KUCphklos+LfwwFAG5yzcsWtcwLgxdmlawoG/MzZGVjesh2EfDCGlXyzAvr9cKcc9J80VgUD9mFo/x8kKR5ctMHDi/MACLZFbcSXeCReRD67r6wiUzAkUhXHLHTQERyMtJqrsLQ0w/xNruQu381/OxMCHaOIrCoHGGHK2HqH4ptBD1uAQEI0lmBaM3ZyNyzCEdNVqLGbiPuum5DnRxeWMkYz7w4bWkdXFgpJhttAksrg2VB2e+UJADxTvTYemUWxmEdgUqscAcM1sHeaQN5EPfDJ+/BePlYaIzv02ajSzaOn6wAblaIfk3NAaZpzrUOMI1pPgQwmULEn+rTBDAcYghUGvIisXCMuAq+adYE/v4b1OAlQh1eHgowuS0B5lDqEwHMjdLD0LB1xRavMOFASIGfE0GKe/UNeFS3BBjn4zU8a7gv9RC3pmXagtm7jDFo3hL81L03OnXpARNLD1g7RUNrlxEX8fOmocaBWLfdht9fssEKybQUvv/RF+jcawJCCx4OMOxK/nYVgGFai6UqAKPoAcMAZqU1AUxePbq1A2D6qQBMP3nw7xLSiO0mEnSbgocCjKqFctMg+OgwtJ6XiaXmSmDvUQULCyOMXXgZncdI0GsywdFj9HVpCS/0WWYTUBBg/TaaplCQDA7+jegwGhxeWJNKBi8dh6Xiuedfw6tv/Yq/xh3BK69/y4/7nyPjYGJmjj49f8cnf+zHX1MP0uOv4duvPoCFmS5++ulP9Fxax93GWnMeU2RfmPaFle4xDdISU9GTZ42VUvuiyL4w7ZLCecwogLZUlewL+56PnW0gSJHALVE4jynKx2Lk5WMBaRdhnHCQN1e2LT4Dr9O3EHVTipQG2i5vy9rOvih6vxCQb/UM5T2OJm3UomO3EF1HjIWR9jY4W5nCQ08bkVZGyHazQmV8EK6dKMGd9GAh4Kc9lK+fGcJuvt0Aw/SurPJCATCsOsPnHwDM6lGQee+DLMgGkmUEL0uGPxpgxlHgPqkPZIXpIoifPgTSghQCgD+UQX9rADOg07+Xhen1hPCiCjB/fg1JdAAatyxFffcfRenbiKcA8xRg/r8KMOtHNvmtNwHMLlr5nWiBOUiBD3MkYgL+5gCj0MHwW/q5LJ0WLmsBMLyETKslwCiyMAxgwuixUnr9I9G0wBkKrQtb8KJopLcFMLTiJ9iqdQJvCTAqguJm/WC4G5kKxNTT55NcP60CMMqgiJWRXc2IxhI9U2x08OYduXXCUziYMEvVtsrImHOWFesWn3UEevE5HHxWWbOeMDpczL918ybEhoQhKyGFl5GdPFqFc3IdzIWHgAKDjPMEGawvDCsnu0G35+SOYKqwwUrKFH1ilENkZxiw8P8naKnmv3eRC/Nv37rJrZqvXrnO9TaqbmdtjaPlZ2GbU0ogx/QuN+FbU9vkNMZE+udoVNMoppHeSPvX9cYWolK+uR4neCEAss4vJ3gphmH8AWiyY2bhglnaBrzEoTm8iMzLZrjqanDNS5SlHrJcTDm8nIl2571eWOblASt7SKNAuiAKsiuVkGTR5puqUm6Y4gZpsgsBjBMaEx1gHhIFt7QDtK+moMZdCwd9zJBIn1Xf3QcGXgFIt9ZEtvFKhNnqwzoqgUYSHOLTsEFvH2yikxC8axnCNGYibscc5O5diHKaL5ftNuGeyzbUu20Xgn3emJJlSLSV0KIoDXPY/Hjgwkw07ORGGrbrRT15RY6Yh44b5GVkW4EgfeH6E2WG05ZrEbppGt5+9eUmSBnb9SfM6PsHnn3mmRYAU3PpDGIj/ZGuT9Futpv6vOPufy11Z03zLt1XnoFhAOOrBjBsDjIHtcM+lnjlpRf539qzjCLR8jTUqmRh/inA3KeApWUvmEcDzDJzR2j4siaWebCg+cwE/B4UGLYKMGUXuDjaKPkgdgQliKvbdO72nzkfP3btiedffBHbtE3h4h2H6JSDyCsqxC+/98RX3/yK5RuM+XsOp4kTW0gA8+EX6NpnMoLz6NRQARgm8mZNLNsCGKa3YKLxefsFwLCsAMsOMIBZYdYOgGElZUvUAYbBy1/TgMXaUsRn1aPHNJUszKz2A8wfI+ph71OLUArKx0z34p+3Q780DKVtp990qPd3YdDyCHBRzbwModfoOCgNL7/ZGwOGr4JP5D2MZ5+FHh+4QIbPflmPdz4dgBde+gCvvf0zekw5gwH02VgW5j//eRlLNA8jMe82nntzCJ5/6U0MIt7/dmgONmzchG0aG/FeRwPhOrZRmX0Z0kz7MkmufZmj0L4QvKyyFNmXTQ4i+7JdRbjPTBgU2hcGpkz7wr5npn8pO93Am5t6JQuACc8V2RdF75fdoSlNjZVdKq4h5HIDbwCcXE+gc13aRvblLMwPHOPZF+2QRKyx8cDsnQYYtWI9+kyZhVFTpsJGXxcuBDC+RrsQb2+KAm97nEkJxe3TpfibAKaW618eAjDMdewErTFHE5UAo7BQ/rcBZv04SDeOh+xYDqRrxkOyeNijAWZ8TzSO+QsSY03RB6bfr5A47EOjvSHq+/7cJsCILMwf/1wL0/sfwEuT/qUTdyBjAv7GDQtR3/PnpwDzFGD+Pw4wWrSD6MxVB5gdMwk+aPEpJSjZMZUWleUtAUahgzGhXTCRVuaDUUJUzOr5mZBY4UTGesEwHUyQrnoGJoQWsDO0Kuf50mN7BLxwgNn3CICxaQYwKnbKrQKMKsSEKJtaygFGevMs3Q9vATD3DiTKy8gcscHaHZvdgqAVHA+9pAKY57ddRuZ8rIY7EgkxfxF2hiVjA6s31rfA0AUrMGzCJEQEBiIlMpaXkVUcLsfZijO4cPICauQuXmfazMQIkGHgcuO6ABkGNCw701pTSZ5hIZgRYCMHoRM1/PevXb3BX+Pe33dw5bIAF26P3I7MS8qhcjgfqoTjsUtc7xJAmygT6+dJRWPKCxCifdqekEIba+iVeoKXG63Ay0XYl5yCVf5xmKYTvMTlYLtPBFaYO2Gmlh7GrtzYBC9zNHbCRHubWubF12BHE7wc9qcNN9qDl40xzQtzzKnnpWO00Z4sgPREASRJLuLcoMC7kc6XhmRn1Cc4ojbODvejrFCQkYBLRUm4GboPl/30EJeRjuLaBuy0dYJPUADyPI2QqbcYYZ7W2O8fTo87Y6+7H4x9gxGjvxoxWnMQv2MuMncvRLHRMlQTLFy334JagpcGVjbG4WWrcOw7eVBkTew2qkOJ9TpRkmmxUmWsEKVhrFyMPZ/1YGrNytyK5meaF++rwv8OdzjTFJbK1TTXYmnu+NO8SzGD18rxQkT/6ku85A0ZFvjs3TdbAEzVmSrcPVeM+6GGQKqTmHsq2rMmgFGDFz8x35oA5hgdbz81eFE0rmwkiNk0a6K4Gv7TdzhL31/DwZgnAhjr7evbBhiehVECzO2iXDTcvtwqwJw8WIAVVq68BNSQgIO5C7LyMU8OMDdaBIjMMc+CAkRD5j4YGIvllq6Yun0Pek+ZjR+7dMczBIZffvUdjC38EJVUiNPnzqHPwEn46de/sF7Tlr9n/+Q7HGDe++AzdOs3tQXAKJpYKjQwDGCYKPxhADOGlt0B21kmQIrEgnr8sUhoN1iQzgBmIMWMI+iUyiutxyCKGzuPPyoyLwuVANOPRpfJ4GVZu20a0XE85NoXtA9gCEaYtmXI7Hr0mSbFz30PcHh46bWv0KFPOHpPuk2gh1a1Lf1mylqMvjOlct0LgcR8GWYti0LfvgPx1RdvYM2KkfjhtynoOvk6/hqXg4++mSXsup9/A78PCsOA+fd5z5c+c+4Le+TBGxCRTceKjkmv+Y149vlX8NaX47HF5ga0d2zFt920MXS7CrxsFML9oTvVncem6CuzL0z7wrIv7Dth5gpbVYX7iuyLr9J5jGVfWOmYJUEM6wl07EwD3BIozs9omX0xDy/gTZV5U1VaewNqahF3T4oMWncTWPnY5fq2tS8ZxVz0v8UjBIuNrDBxgyYdv6W8eaXW+jVwstwPV4NdCDLTR6qzBY4EOKMmIwL3zh/DfVpL67IeAjBJRGkp9rTG0JvNDxQXIR8FMCw2YADjoiUugjKAYbHEvkcAzMaJkK4bA+n26ZAdTod01dj2AQwbI/6EZPNCihOi0NjxE0jWz0Ojjb4SYIZ2aRVg6gc+JsQ0t1Xu9euTw4sCYJg+p+u3aNRZD0mgC+q7fS8vH+vyxPqXpwDzFGD+TwCMbOcsJcAwIb8+LSCZIRTs0Iq8d75YVDjArGwp5GfZmRTWwDJa2LqyK8pu25QAo2hoqQowbDELof+rzgUK/OnnPWKxaw4wvC+Mhai/bwYwrWZhVIX8KnbKzbMwql2/G8+UoKEyHw9yIlQgRuhgbuXE4UC4H9aYOWCjsy80fCJ5GZlJtrKMzLl5GVnFZdgfOSPPwpRiLwXlGr5RFBC5YdJmbXQbPRHG+4wQGxyG3OR0lB06jFPHqnFeXkZ2rh1lW7x8jGCDQcfNGzeVpWWK/1PJoLD7bCgMABTPv3njFgcY8f/tLxmLzCuDW8kZOFVcheeZuwi+LkFSgwyHZEKsfx7CLjlf3qAy8OL9ljbJctCzJ9CzItAzSS+CAR3XbV7hWG7qgOkU/DF4GUXwMmLxKizT0IbpTnV4YYJ9VjamsEo+oxDsE7TUso7RNBpSfSClwFZGsMD7vbDzItUD9UmuqI13xN8xNrgVYYVrwSa4EmCEK+V5uBJhgav+e3Am2BQZldWIOlyKRRo74ONsiVyLzUjZswgReYeww84FAfb7sNvMHAmWO5BO8yZNdwFyaOM9vG85TpqvxWWCC9askmVfFLoXDvlZdB6znigsa6IKMAxW6P3gaI7IaDYNFslYCx2a1Qb18k021LIy60RgELxPZF8UWpiT9I3E0Gt4afJ5eNZ5K/r9/BXee+MVbJvUDytHdMOrL73QAmDKqyuBW5VCp5bpBmR78vGoDExjZoAKwJS1DjAsC3M8DRrzpjT9Past9BmPpz8+wFQegI3mBv4alZF+D83A3Kbb+6eOobamGrePHKShLuJPiEvAWgdvaIcl84wrcxdkmRdPeQamuZCfGU+Y5xyFfsIBmuvRFMQ6YvJWHfScMB3f/Nap6bN98eUPcPOJxpkLF9BvyFS8/e6H+PX3HnjuuReaAObd9z99JMAoMjCsn8ijAIbZ/I7WlME7sQGrLSTosbIRg+i0G0KnSZcphegwKpEH0Ma0hL/64Wh8+ut6DFwuIIb3fKHRfRqwSFOC4IR6DF8sLy2bRRAxXfpIDYwiC8PcxXpPruPlXp0G5+D5F97ix+Sdj4fSc+5jIP2dAXOUoz89r9/MlqM/bVUD6f8H0/P/GBCDfv2GwtXVFcuWr8DnX/cQUP5hT7p9Bm991A+vvvUzXnnzR/w1vhiDltJrUFzcadJ1dOrcB1ZmWhi26Ch60hY3eDXwZVd9kQ0LccVnH76MT7rsxnAtlZ4vm0Xp2HBtkX1hpWOT5dqXeSrOY6vl2ZfNzYX7XkK4r6p9UTiPsXJBln2JOygV2ZcsZfaFaV8CMi7DNK0E5nnlcCg9D99z97iTYybBCysfi7ol4/20mrs6iuxLGQwIrncEJ2C1tRtmautj1PL19L3Mwdjps2Ctsx0u1mbw2rcb0TbGOOBlj4owD1zJoflWU4kHFAs0BxhpmlgDuANZPJ2ARfRBzhbRm9aXO5ApAMZQAAzb91kFBnch0xIQc5pOeGdNEUuwmIJdKGXmQYp+dA8DGA36uYQBzJj2AwzTwUwdCGmoG8HLXJ6FqR/SkfdLaQr+B//ZOsQ8TikZt1XugLoe/7BsTGGfzIT7XKzfDZIQdzQsnyGyL0M6t519aQ1gxnRXg5enAPMUYP7fBxjW5VYVYHbTomFCkHKCgiB9WkSMlqgDjNlq9SwM826nYAW0sLUKMIosTJCuug7miQHGWjTNUrFzfaidcltuZAxgMoPQUJYFyeUTqM0KVcvCsKaWdw7E8zKy5fpm2GDnya9esYyKYWoRLA5WKXvCNOsL4USP2RSfpI3jOPalFdPvpGCjazAWGFphxNI1GDNjFkK8fJEWk4CinHxUlVbibKUoIzt/qn0goWx0WcPLwK5du86zKdevXsf5c1d4RobBycWaq7h88SovEbsnz9hc4P9f88iGlM2HP22ENsXMTvY6vGgDDb8tRZoEKJHrXc7Je7zkEszE3ZXB7/zdNuDlAuyKTsKSXs8krQh6URnY6hGKZfvtME1jF8au2MDhZeSSNVijuQPmtMHaEbiwPi/uezThZ7hTzSqZw0uygBemeanLCEFDOkErfe+yqycgLYiAJMWdZ16qY90R5ucJK2tLaG7dAON1C1DlvgflcV4oj3RClas2znrqIiUhAgV3ahF5oACz126EgfZmZO1dgGgLTWRcug1tWyckGqxCjsFSZBPw59DIN1yKoyarcNpqHa44bMYdZpfsrolGV5F9kRE0wIWAooqiEp+9ovRSFV6ibCkQiKf5YSl6JETJRwjNgUOxBDEUFZksfzjAONA4WUDzzahtgGHugGkW0JnUX6UHzMt4+cXnWwDMlavnEBzoiT+++RSFNpqo8jbAGV967YM0F4soAsv0bqcGpmUJGRuyI4kw2bAYu5fP5n1hbLYSwBxLeyyAkZakoiram4LO9/k4kxACyeHMNjUwtw9loeH6OdyrPoZbRXkEMIVqAOMYEIbNBNN75Jo31j/D+8xtrjdonoFxldvTmjF72rgcbKHfW0zn8cSNWrxk9Jcu3fHc8y9g4pS5oveLdQBqamowaOScpmOsaeCL+GIJYmjJ1TROwKuvvYVN+tHwy3w4wDyshIxlBsbpCp1GJ1rCrUNlcE8C3vlxM15/vyPe+KAjXnzlQ/znuTcwc2sJgsOim97P1533UKD/gJdhMYBh9sMs8xKdAazXq8Mfw0rw1R+70GfabQyYiUdnYeSZGKFtaeSA0mPiCXz7537hxPbZWHQbV4Wuo8v56DauEr8PTMIrb3xP40e89vYfTeOzH9agB/3/e58Mod99AevXrUFpaSlyc3OhobENX3zxhYCYD7qjz+yL+Pj7hfzn5196D92mnkB/io1/m1QPc4+z2Ehz/8POwRhCW9iAtcx5rArLl8zCvLmT8cILz+Lb3oYYpqnMvrCmoCN2CjBkBgnMKGG6obJpJevDo2qbzL4bln1hwv2mppUBohSQlY5ZyrUv7DuOPCBF1YV6nn0JylQ2rmSlY6xxpX5kDrfxtz18lkD6NiJvSpFOay/LvsT93Xb2xVqefWGumJs9grHQ0BIT1m/HkPnL0GP8FGiuXwtbWl/dHCwRYKqPJEczFPk743SMN25XH8b94iS+pjZkBvOLgIq+WQoHMgEwliLzcprWmHADOcAYywHGQGhd2UVLFgOwagyvNgBmvxxgFDrctgBmwzhIlw+HzEUfsjBnSOb0bR/ATOzNLZSlZrsg9bJB4+BO3GpYLfj/NwBGATH/Arw09X/p0wENa+dBGu2P+q7fifc0tI3+L21lX54CzP9CgPksDU/Hk48WAMP0LwYELFUHacekYMJwsQAYlt5tDjDMt91HX1i4WsmDMQXAsMCJXWnxaWalrACYoB0CYFggpAYwtCOkuygBJo5ZLNPthcPAAb+WAKPak0INYJq7kfm3bGrJFubjuZBcLCeACWlWRhaPvwlgrmfFwNrJCett3Lgr0faAGOyJp80k9xis2hTzsyzMWVgdqoJp9lHoJRzAdv9YLu6dprkHfafMhOb27YgNDseBtCwcKzqK08dP8SzMxUeUkbUl8udZl9PyDAvByo1rN3lWht1n8MKg5uzplhma9g6rjBLYHTkPt5M34XPhAaLuSbkl8lF51uW03GnsYTbJokHleYKXE7DMJXhJLcTeyAxscQvGkn02mLJlZxO8jFq2Dlu0dsCsGbwE7ttFcbgBh5dSDi+eBC9+HF7uK+CF7jdmB0F6pli4jqV6UDDtiUPJ4fDOLUJwSQW86NbAKxDzNmlg5vTJyA73RI7xauRbbEKZvSaiU5NQcr8RiYWHsU7fGMOnTIfBjk0IPXAQXjkHoWXlgISdc5GiuxAZexYhj0Cm1HQVzlivx3UClb9dNLjrWCMNDi9uNB9s1tA5TEF/bqhwDuMZE4qOzGh+RduIhpTMdYxdCLCgeWa+SswxU9rYbem5RQmtQ8zjAkzIHpyh9ziowzdNQevCIZ3x6XstS8hu3aqBpY2l2mNvvfYKbNfPgcvWxZBleNH7piisMBzICeRDyrRGHGC85QCj7kLWPAsjOxiNC7Ge/LWtnwBgcDgNhwMc+e+zcwTl+bh/MIUAphUXspIDuH0wC/UEZvdOV+BWcb46wBw9jF0U6GkFxPMmgcwVz53OW78L97i+wLMZwIgeMCdhwiyUozOx0T0YC4ysMHbtVnQdMQ5/9R2IZ597Hj17CwvraTMX4tyFS+g7WGSddIhKDpygOcO+HgIYu+AL/PHFm1wRmNu2iJ8FxaoAs7I1FzJdEXB3pVPILUGK3ebReOfndS2+4949O8HRTg/PvPIHL3fj5XxjCzGYTrMBTEuykG4pnhy94BBCgr3w7Msd0H38UQycL0W/WTJ0myhrH8SoDAYxg+i1v+ti2aaBxEuvfs4tj9v6//fefQ179uzFmTPs8gmd4idPwsrKCv0HDMGnP61G90lH0HPaWbzz2Uj+/K6TT6DrbBl0KeY2c8imz/ofdJ5QxHu+dKH3ssFSitCoNHruO/z5Pw6wwmhdIdofQlvZyF1yeFGxTZ5pKErHFqsI9xXwoirc11UV7gcrncfY98tG9cV6AhZhncxsk3nfF3njSquYEhhnHuEXj5hZSug1CVIbaRmhz5xcy/SFEviebUv7wrIvedgRHI+V1q6YobUXI2lt7Td9HsbNmgurndvhaLgbnrZmCLMyQpa7DY6HeaAm0Q/3LlXhQQHNOXnlArsI2AJgEh1EmTdre3DjLL0he6Fn5fCyT+lApgAYXznA0LqIalZCpimv6lijBBi9RcIRlcUjO2e3BJiNBDBLBnMbZVlmJEFLr/YBDBssiB/0B2TpUZCsnI6GwR3bBzBMC9O/478CJO0vHZPDCysf6/YDpBmxaJg7Tt688s82sy9tAsx49fIxZmzwNAb+746nAPNvAwzTvyTSahvhIMrJWENLNvar6GAUZWTsZ8/dop6fBVwOcoDhOphtSiG/oh9MsEoZWRAT8dESnO8nBxgjseCpAgxzJGNNLDnAUHh8wJdWdCvuhtQcYFp3I/NploVpVkbGNBLHsgTAZIeoBUiijCwet3LikR8ZgLWsjMzJj/d2YWJ+ozRlFobZJ6tlYei+0MKcgkVBBYwzKCiKTMdmzzAs3m+PsWu2YOri5Qjx8kN6XCJKDhTixNEqeRbm4mMDjHpGRqGRuYlrV67zLEtzof/jjNTCcjhSEOdw7BLcT92G3+UGxNVKcUAqSsUuqIj10xRi/VMtxfq8xwttqLYEdRY5pdifegh7ItKw2SUQiw2tMHnTDoyRwwu71dixE9Y7tgp42aVBgen2JnjJasq8eOJaij+Hl3scXuRXCtmVf4IB2ZUqrntppHMiJi0FMVXnUfh3AwrvNSLl3FXuOmbgHYTF23di+rTJiNq1BPF7VyB7/zr4Jaeh8G4dDl66Btu4NOg6e8IpKRux9Bo6ti5wsDZBpOZsxGnPRfruhSg0Xo4qmhNXHbfgbwJ4bpnsuQNSAgjerJL1e2E6lnwK9uk85ABjRXOGNYssp2ilmODEjkDDcq26xqXJqnyNeJw9L8JWHWIeF2BijBC8frLQBzz77ENdyE6fr8ap0kwE7VoM7Vkj8cLz6lmaHr98h3F9u2LByH64EumI+6m0dhRQdFbEPifNuzLVPjDBTQDToAIxKIzFqUjXfwQwpUEu/Pe99HYAFXKAUdO/CIC5XZSDexWHUXflLO6UHsLtkgICl6Km7Ev1oXxo+ERhT3QWv/jgVHoOfhQcBtTch8/ZOzwD09xCWTiQFWInrQvrHP0wd48JRixZg44Dh6Nn/8FNx+qFF1/C/EVrcL7mMoaOWYC126xw8JSMlwixPh8MYCx8TvDnrtkZjIiitgGGlSRpPgRgWGkTyxIwgOlPp95MiiEdPWPwxccvqX1/H/80D5/9Mhu2HgexUrcGvwxL4QH/mx/1Re/Zt9B//gN0n3gSH3w9Fa+98Qk2E7juMK5C16miL8ywxTLY+jRiEIFMv+mPBzF9Z8o4yHToF4mfe/rw8UtPXzF6+aH7mJPoOvIIfu0dqBy9AvDFn36YOM8DAwZPImCxxrVr16D4d/PmTQQHB2PipCn49JsB6DIxB78MCOKf9Y2P52Dz/rsIy5Th58EpogfMN1PQeX4DhtD08o1vxDraXjpMzOeC/tff/4P+1ioM2iLBUB0ZRu2UYJKBEO1PYaVjRiL7sqBZ00pmm8zghX0/O+W6F0X2RVE6xr5TVjrG+r6w8jEFwASkqwv3g7KuwTLrOKwKq+FcfhmBl+qRVCdDnkzY0kfz0rGWZbrOx+m8pLXWOKMIu2MysNk9CAsMLDB+3TYMnr8cvSZOx46NG2Czcxtcbc3hZ7kPsTbGPPtSHeONKylBqL1YhdqCWF6p0CrAJNEenEYkfSwFOE8nK2hTOBIr9neF/oUBDGteHSYHGHZBk13YdNd6NMDozBXxCRvNAWbpEMgsaW1NDSFo6f14ADPwd3rvobyM7HEAhsHEY2lh/i14YdoX3U2QuFmJcjI2hnV+vOaVrQHMmL+exsBPAeb/GMDQQsGbVzpqi2xMC4BZqQ4w7IowK2+xXKMEGOdmAKPIwgTLncgCtUU2pSqDfn+PWOTUAMZRlIy1CjCWTQCjhBjnFv1gWu8JE9jMUlnU9krOl6GhPBe1WWFqOhiFnfK1rFgY2Dpik6M3NrkFQTMgFnsTDsD0wHGuhWEe++xKbHMtDHvcuugk9+vXTyqAVnAC1jv7Y+5eU67tmLdsBWJDwpGXkauShbnQLh3MmXaI/R+3REzpZCayQLGHKmB58CScK6/B48xdBF2TILFehoO0eZ6g7apGRazPnHCCr9S2LtbnNslnYEOBnnnWEexPPgjdsGQOhAv1LTBpg2YTvLBmlTo7dhC8bCF42QqnXdvgoaeFIGNdxNkYIdfDUlglE7xcSfLDnUwBL8wlp57BC6vRLoiE7NwRSPLCeC+SxOxMpF28jYO37iEkrxDuKdkIOVyF8LJTcErOxk57N4xfuBSrpo9BkOYCxO5eBlcfL8TT8Su5V4/YynNwTc9DSOExDi+G3oHw1lqEUO44Npf3fGGWyedtN+Cu23bUe2gJePEUtsl8LtgTfATSuV2VL3QvFuyyOM2Lw7T5h1LUZLdFzCvrDW0Ptskz0f6hOFFmZrn2yQAm2hBhm6aJgH/tJAzp8hNeeO651m2UqyuAO/QtZ9rRvHTChRATlDjqYEDHn9D7tx/w249f4/nnBAQ998wzeOfN1+GhtRJZTnq4n+BK87YQuE5nS1EkpDnBkBCwsNFIgzUWZQOHYlAdIQDERmPlEwKMACAPAl1UFMj1L+oZGF4+VpiNB2fKUXf5DG4dypVnX5QAY+odjF0R6TBOL4YtzW2vkzf4Fe/Aiw94GVlzjQF3IMs7zgX8WtyBzIM7kA2avRi/9RuMMeOn4OtvvsP2naYwswlBXNpxVFbXICT5ErKOSpBSrAQYpoEx9azgn2PcLG3s9z5G5yp97aHqjSxVAabVRpbNAIY1XOxCp1v6UaBzR2XW7bMOKzB4rQS/Tv0b9uF06hAk9aDY8ZeBAfz/n3nmeTz73Itq58PkRaFIo1i1F0FKt6kyjF5O60FpPQbPk6HvtMfPxPSl5zD9y2D5GKIyFPbITY/NF3qcFUwLHn8PX/66CNY2trh37x5U/zU2NiInJwdbt2rgm+//xCc/L+WOY7yEb/9ubDQ+h8/6l9DPIruzlraX3FIpdthJ0ZW2uu7zK/DcC6+J0rOX38Eogr+RtH19+tsM9FmYiYm7JZixTw4v+4V99WqV7MtWefaFZclY9oXBi4GfsnRMYZvsEC00MAXljSiqaoRPijL7woT74bn3YJZ6hLteOh67CN/z9xF7T1w8YtmXxAeidKy5uyPbe+xKTsE0pxT6iQfovIzFSisXTNfcgxG0xvabMR/j5yyAlY4WrbHb4ONojRBHCy7eLwv1wPlYH9ytPIQHFQdoXQ3ieyUvH2OlofLmv7IEe8gKia6v0Nw+TLdZnuKiY1kSkEcfNtJA6F/Y3h6uJ/b9JoDRbAkwLNPcFsBoErxsm9oyA2O7E7J0Wk8mdhEAM29wOwCmBxop+G9cMZVnYRoG/NZ+gFFAzP84vMhdxxSNKwd1giTEEw3r5wvxPoOaEV0ev3zsKcD8bwSYdDwdTz5aAIzGFOBIGgU/tAPqzns4wLByMqaVcdUW7kksgGLOSiwDo+hDwWpdFRkYhQ4mgB47RLtyVTpFvVryhU4OMGzhUwMYMwKY/SoAQztFkm0rWRhVMb9Hu8X8dekBBDBH0XCiQE0HI3rCiDIy5kYW7eeFjTZu2EQAssUjFDoRadhHQQ7PwjBL5WM1PPPSPAvD+sKwJo+smzdrirfNLxqr7TwxY6cBBsxaAAsTc6TFJ6Mo9xAqjwgtzPmTNf8IYP7pKC8/CztukXwBridvwvvCA653YWULxXK9S41crE9xF2+gFlDzd6t6F5fjNdxpjNkkswaV+yjQ0wmKx3p7byzYa4aJ67cRvKzn8DJhrQb0tLbxzIu9jgacdbfBS18bwSZ7EG9rhAOeVjgW4oxztMFeTw0geAnGffoOGbw0yG0+G5M9ILtYBumxDJ59yc1OQVrNLSRVncQeJw/o0jDyCYFDYiaHmASCFPPQWKzabYheQ0fCV2MuwrQXwZmAySUll2dtYqvoOBDo7HZww276fR8zHQRtmY7wbTORrDMfh5ho31JkXx54aKKRAEZK572MOYCxOeAq7+9CQIVk2ujNaC6505woTSXA3yvmlsIU41GDac7cmH6sUPk7/wBgKq2YqYAVQgjGdBeNxOCO36kFrBWnKoFrx4SzEHMaynQVjWZZwJLjw3Uw+fa60J43AdsWTsYvX33W9LvD//odXjaGyIwLge78SRR1UfRWGCNc0tggcOGjNAkX4kQJmaPWGt5P4tEAoyLgfyTAZKkDzKljqLt6DrcKDzQBzE0OMIdhyJwGEw7AgqCEWXwH1dQi8pYMwZfruAZGrUyn8irsae6b0VzRi8/lc5sJ+Cdt0UGfqXPxW+8B0Nm9DxZWbrB3jYBPyAHEplWinM65lMJapB2WILlICTBseCXeQNc+wiHu9Tc/wGbDNDjEqQMMcyHTkTezbA1gmCPWVH1lCdkwWnp/mVSA0Jhs/Prjx3jto174eZA17zg/mA53Z4oVnaMaCd4a0ZEAYSAt9z/29cTnv2vg89808HWnbXjn06Hie33uKyzTyIJ/nIxbKg9dKEPWoXr0nyvjGZX2NLds2YSyHWOWDF0mAIu1JAhLrMeIxX+jQ3cNhISEcGBp7d+JEydgaWmJAYNG4d0vxmPZsiUYMrArvuzmAp/kBlg5pUJjyzKkJfnh6CkCPeYyRqfPW5/0wkuvf463P+3LMzHf99fFgFXH8Oo7Ym5803UJ5tK2NN9UlI6tUPR8IXjZLNe9qGZfFK5j++WlY1by7Is9TQHfVBnKzzUgOk/Gncci5NkXVjpmnFjILbwdymrgffYuom6Lst1D8r5arCkwywo2Lx1jVv7c1jvlIHZFpmK9ky/m7TXFuLVbMWjeMvSeNAM7Nm+Era4WnAx3I9DFDrFOlsj3ccCpGH9cSfDD/TOlqCsngMkIaAkwybTPHo4HTh8SFxLZRcVy2ssL6AMm00G4clwJMEz/wjIw7OIlKyNnFzS5O6IcYJy3qwOMweLWAWbrFGGhTIMDzMoRkG6bBSm9V8n2+ZDM7td+gJFnKaR+DmjUWkmw8Fv7AeZxbZUfdwzopP73uv+Ixu0rIYnyQ32nL7kjGndLexzr5Fbcxxon0M/D/3waA/+Xx1OA+TcBhmVf/GhFTg8S5WNssCsiDGD2LVXqYBRlZAxgKikwct8lrgYrGuqxDIyrRkuACdilBJiDwQJgmJifA4yhHGDoNoUA5fKxlgDDAqZ4czWAadWNrMlSuaVDkqqYv4EDjD8kNcfRUHGAa2KUgVJskxvZnZw4XE6LxKr9tthMm8Em1yBoBsa1Lwtz9DxsFKVk6SW8lGyrdwSWWbhg8jZdzFy5HnGhkchNzcbRQ6WoPlaNcycuPJFO5Z8MlnFhBgIx+cfgSu/XqeIKz7r4X2lE7APR30Whd2FifXafPcaccHzP3WlxZVpxdZqJ9ZnTGLNJNkrIxQ4K8tZYu2Hurn0cWMYsX8fhZfJGTeyXwwvLvLjs3g5vw50INdmLRHtj5HlZ4XiIC4eXqykByrKxLHnmhcFLBnOfSobsdBH/rm+l+SLrxGnkXrqKXbaOFAimIykqEO5WRtjt7A3XtDzEVJ6DRUg0BYqm0LJyhKP2KoRsn4eIfZth4OEPh4QMWIbHQ8PcFntdfREc7IPIvasRpTkbCdpzkau/BMctVvOGlXfctqHBUw4v7ppKiGfifQeaFxfKACcNoXFJ8hDBuxFt1tYb2wcvbLB55q4jMjkMYJgFqaqVMgOYM4SZfnvlAKOwUaaIKM62BcAcYXM5liLeNJr3Ze7YOX1Q2wCTZNekP0MKRWiprpDRXOPmGiUR9PsxOB9qgwwnfegsmIzXXnkJEyeOw249Xf5aPxPc/Pbtl+j1+8/o2/FXPpaMG4qaFD/ku5viueeexfeff4IjgfR3qrIgo+PzIDfq8QBmr1ZLgFHoX4pycLe0APXXzuHusWLcLslXAZgSuASGc8MNZn/Osi/e1TcReUPKHZ6CL9fD+zTLwKjPb25RS+e2bnQGNroFY4GBJcat24aeE6ej+9ARMDK2hom5M+ycw+AZmIeEjBOoOnMFiQV1KDgpRf5JGbIr6PDTIU48TIx3BthmFNd0/IdN1kQwsap9nLiCb0qHeT8FwPq0RG+xvYdtbqJZIgcYFlSbAAvo/my6P5WW03EUR46n+98PdsNvP34IU5pPL735HT75dR76L32AQbSE91kGjN0kQ2hKPaZtkaLnXIIYemwQLfdMBzOM9YyZewfvfT5WiO6/342ddArk0vvVo1stMxmsvBvQdTJahY9BrKEky6jME7cDmMNYe+CF9ZqZzcrMCF4mybBUW4JQgpfRy6ToMvlvDBxriPj4eEilUrT178aNGwgMDMSMmXPx629/4scff4abVwzN9QvQcqqDpo4pdPRc4Rb9N8avL8Lbn3XHi69+gi+6rMYvo5yavoc3PvgFP/fXwX/kGqEfe6zEQpN7tI6Lni+sjI+Vjm1VlI4per7IXceYCYOZAl4iROmYIwFMxhFhneyRKIT7UfLsi2F0LsxZ6S6toZ6n7yDytmgQXCS/aJRwHwi69KBlRvB4DWwOneBNK/fGZmGrF2taaYPJm7UxfPFq9J0+DxPnLuTZF/tdWvC2MUOElxNSHUxxJMQdFxIDcCOV9sEzR1FXlkX7YyDfL4X7mK8AmFQ3yPJDIUt3F66gzF79aoUw22H9YI7QhysKE6XhqgDDYgCfZgDj2AxgmAPZ7oVNetw2AWbdWEhnEIREukHqaUKw0r39AMMC+n6/QLJ3MyTRBAZdv1Q6kbUDYFhW5H8k68IGcxdT+TsMWKQxgWiYP54L+Xn2Zfhjal9aA5jxdBwm93saAz8FmP9DALN5PAU5FFilUUCybYpwAlEAjJEqwKwUGRgGNScPCR1Mc4BxUQEYhQ5GATD+tHgdDFICTJSBOsAcotW+Il0FYIyFiL8JYGzUgim1njApbq0AjE8rbmTBcoChBZrgpfF0CeoOsH4wkc3cyORlZJkx8PP2xBYHb2wgiGFZmJ3hqUILQxuNQgvj1syRjJdPEdzYUEBkll8Ow5RD3Mlss3swFu2zoU1TA6u3aiElJgEHs/JRcbgCZyrO4uzJmqbeLf/TgzXQZOYBlqmHYHfkHFxP3oD3+fsIvaW0SGalYhflYv3D8iuAETcl8D51qw2x/jnYFjKx/lGY0jHSj87Edu9wrGQ9XnboYdyqTRgth5dpGjowIXix0RaZFwW8hJvrE6fuR4G3DSrCXHEhzhfXUgPVMi/1PPtC32cGbbA5wZDdOE3ftR8X7qfm56HofgPM/YKw094VOV6WyLXcjiT9VfByMIdJYATXwWiYWhGc+CDE0QQhWgsQob0AKc76iHK3wDYGLm6+sItJQVJmKg5YbULG3sXI3LMIBUbLcMx8Nc7bbcBNOt9r3bfz0jEZDSiyL6xpJYOKMDpvS5LkvV9YloRFpVuUDWH/CcDYyAGGzT96L9zSPNlNAAwbwTSnjmfQXCNQ8dZSA5ij7CJE3D5ICGLMFo9uUUp27MRx4LocYBJtVOacStmmYq6lUcSW6y8sVXMC8XecM+pO5WGvwR7+WgM7/4ah3Tpy8fTDdDfffvoRgow0cYtdSDlBEd2xTOUoz5KPbEiLU1B/MIFoOhPHKPjiJXH6tJ6cKERdcTrqSjJxvzib4CWzCWD+LjuEhtuXcJu7jzELZWX5mL5/NLc9N8stI/iuQeCFB7y7efh1KdcZNC+PZG6DLFNjmFyAHcGJWG3riVk7DblI+q/REzB+xlwYm9rD1sEXPkEJiEwqwoHiMzh/+Q7yKuthbJ8AnX1B0DIKhoZ+MDbpBhC8BGDw2OVNx6JTz8lYoxuMzSZFcEoFFu9IxYx1QRiz0Alf/TQAywxOQ4eW6y2uwAYXISjvNycYPWcG469pweg8lcasYHxGAflLz/8HSUkxTa/dZ9FNDGFNLekU6DSHvtb8eizWlaLHHGUzy35yJ7JBFFf2mXUXzzz7MgX5E/BD3wD83t8bS9bYIyLpGqLSJfhjHD2X2SDPkpeDzRelX38MiMevvYPwC9ewBKLn+BoMo62FgQ3rAdPcyaz/TAEuLMPThyDmtzHAEm0pwUsDh5ce01mTyr8xY6kTsrOz8ah/LEOTlUXB/Nbt+PHXvnj77XfxzKs/49uRhQhLPIU3Xn8LdnYW6N6FZVheRNeZWRiqJcWovcCvw43w1ied5U5mb6ibH0yywgZnZemYIvui1vPFT73nCxPus9Ixp1iaxgQt567Wc8tkNlj2hcHL/phDMMsrh/3R8/A4fQsRtA4zxzGW/S6AsE0OvyFps3SMWXobJOZhR1AcLx2bQevtqBUbCAQXo++UWTDU0oCN7g4479mBQHtLJIX44ICHLaqifXElORB3j2Sh/nwZHrDyMVbuyQHGT9gns/Js1v8l0ZFrYPiFxFRaEy7ROpFgJfbsGNrH483Evh4p178wgPGTA4ybhuiFxQFmm7IHDIsxVAGGO5CpA4x0w3jhQrZ2DKRz+kAaReuPswEkUwhgZg9sP8AM6QTJmlmQhLqjYWI/1NPPD2tm+T+ahenfkbuc1Y/siYbVs5XlY71/RcOmxZAEuPD7/PGHZF/aLh9Tb17J3dj6/UTgZ/k0Bv7vA0wGno4nHwqRHHbMAIxpJ8uJoIBom7KpZVsAs48ej6LFi4lwWW8KFkixwIx1E2dOSi4KJzJNdSE/t1LUEhmYyjRa2HbINTDyLAxLPV8qo93UVlzNiVUBmGwfATSJ1upXg9UslV0fYans38JSuS4jENLrp1FflIi6XKaDEVd9Vd3IbmbHIj8yEOvMHbGRQYyzH7b5xWAPBTwmOWWwOnSCO48xBzI18TorJWMNG0vPyvUwx3iJCnOF2eDkh0WGlpi0cQfWbtdBRmIaSg4Uo+poFU5XncMphbvY/xC4nJfDS2ZhOZwLquB4nDWmvAPfS/WIvi96DDBnsbNyeFFrTnmt9eaUrgRsjkfOCLF+dilMmFg/Mp07jS3db4tp23QxbuVGCkQEvCzcsQf7tbfBWg4vrns04WOogwiClzRnMxT62qMy3I3Dy/XUINwlYGHwUtfkaCV0L8zxSnryIKQV2RxemGVySlklqiVSrNPbBwsPbxTZ70Sa0TokOOgjNDyEa1wsw2OgR4AS5WbOtS9ROosQprcaWZFeKLbaiBMEBDlB9qjOT8AZL21UWq1FmcUaHKdx0mYdauw3cni5T/DS4KEFGT2Hi1Q95NoXNg8sV/KAGzF0zu6jzTndXwyLNY8HLwqA8dgljDMYfKgCjAJifClgOFss4MWBnl/EyrYocnLaKOZh8wxMgjHuBe7Cm6+oC7xnD+iCW3dv0Jd/RAkwPPPp0HTRoIVxhnzIKOBBJs3XSyXQ1tXGs/R6vITuWBIHlO6//giHnethvXkZrLcsh+6yWS0MAv7q8CPmjBmKGcMGKMfwAZg+rD/mjh6C4gBHNJakEFGnozTIrZUMTDoelOTQsT8EWXkhJOVFeFBBx6X2Jhorj6DxxDEa5Wg4WYHs9CzsCEmAYWoht571PHGduztF3Sbuu9LQwuVJYZ9sms16PeXyXk9LTey5k97geUvReehIbNi6A6YWTpgydS76DxyJwcOmYPmqrYiKicXAEdMfCnHNxwsvvopug2e3dOL6pAP+HLgUP3ebjw59luPL3ya2+RrPP/sfrF2zCFMnj8G7P63m+hdWQjaATs+/6LSMz6vHwl0iA6MAGDaYE9ngJaK7/auvf45XX3keL73wH3Tt8gvMTAmKZbcRT4f5j/Fy2+U5MnzTUR+ffr8cn3y3pMX7ePWNn+jxufi5hxcGzWmZcWHlaAxcehPIjF8pQ3BCA4LiG2i9kHF46T9Pis9/24o5C7ZyC2XFv/r6+qb7qo8r/lVWVsLCwoJ/F+x9jJ+yHFu1jIT2ytoU09e4o8PEAxi1B1z38ueUIPw8aAdGa9bgvS97tvgcvcabcHB8WM+X5q5jCuE+M2fILZPgYGUj/GgbDM8RJYSW8aXc4ZLBizutr2E3lPDC1l5mWx95S0rn450W5Yy8dIzAZx+tubqRaaJ0bI8JN40ZsmAF7/uyaf0GkX3ZrQ1P472I8nNHpp8LSoNZ9iUIN1KCcK80Cw0XyvEgTdG7KVDZ/0UBMMnOYu9la0KKg9izGcAo7JOjFPu5njDuCdEVaw+LBZhLqQJgHDTEOmaysgXAyLRntQSYjQQw68dCunq0AJg4Wvcd9SCZ9NfjAQy77fEdpCFuaDTajvo+8maWw7u0C2Ae21a5LYtk1t+FvV6/39AwcxSkB5Lp/u9i/EXvLzMODUumKDMzbcDLQ8vHmgPMaDpWyyZCFu39NAb+L4+nAPNvAYzmVMCZAqMjGYDGJGUzKVWAUe0Ho0c71eFkATGsVwwLruzkQZSjHGDc5SU0qgDD6mAVAFPRBsDUEKykyu0YmwNMrArAcIhhAOP0mJbKAeqWyhQES69Vo74wQQ4wkc3E/HG4nRuHKxnR8PXxwlZHb67h2OgaBO3QJJ5VMc8v51kWR9p4mveFca24AkfW+4Q1uKTgyCT7CIFPNrSC4ug1ArDE1J4H9ht27EVuag7KispQdewUTp44j2qWifmXIYaZBNTIsy5xRVXwKD3f1NuFNaZMqJchn+ClgjbMS836u8T/LUNgzb029C5MrH8aNgUVXKxvnHIQunR8mFh/kYElpmzaIRpULluL0cvXY/1OXW6TzDIvjru2wWU3wYvRLkRY6CPVyQxFfvaoinDHxQQ/3EgLxt9ZoUrNSxO8BPCMi7QqD9LKA2hIdkUDff/nUwKQcu4G0ipPYuXOvbA124c8y21IMFiH4IhQxJ2ogVVYNAy9AhHvZYV0o9VI1FsBPx83RHjbIN9rP45YrMUJApQLyR64nB2Aq07rcZk230uuGrjsshXXCFxY2dgDApcGuXBfZF/k5z1zHmMwz8YRmiuhpjRPCDiO59L/6z4hwKwT3avLaJ4671C6lqkCTADNo1MEOK70dx3p+QcjKPqJFFoYNg9j9yFNW/QlGfzHtzSf9qMuWBefvqtuo+yybrpwFjpH4VPEPjnA2KkBjKKhpXoTWS8x11I9gfOHsHP3Tg4wd5O9gYIwfPjOm1g8dgi9bgFFmnRcyhiEJOB4sANK/WwwpFsndPjuK3z58Qf46N138PF7ivEuH5/S4+z9Pfvss3j/nbfx3ltv4vVXXxGNEd98Az9+/SV++PJz/PDVF5g5ahhKIv2RF+iJAwGeuFJdRstWLHKDfJAb4k8jANkhNI89ArA7NgsmOUf5HPanucCzLzekdL4/aNlj4/hFWB2swr60QuyKSscGlwDMZzqD1VvQbxrTv/THq6++itdfV79q/85bL8Pd3QXvf/CJKE1661189+PvBDRz4RhSAUufCi7kN/erwArNQGFb/e5n+PiLH/HG25/Qmv0L+k/QRq9RG/Hmu18oX1te2qQYr7/7PZ574ZWmn5955jm8+t5vGDpyAmJz76EbnXrD6HT5ouNmvPLW9/jo13VYYiRDZHoDb2LZh8HLfFFKNpC2gb/Gl+Kn/mno2LkPgoP9udOX3t6d6N27FwZPS4a+1RGYeTTgg18c8J8XvmgVoN58vyd+6u6MV974lt6baGT5yutf4+Nv52GY3LK5v7xcrAttQba+DUjPr8c2EwlGLpOh2zRRzvZVx538d3fu3MWtkxX/jh8/3nS/uLgYYWFhkMlkLUrKAgICCCqnYeAAASXvfT8NUzRPIfXwPUwwqkfPlVV4+/OuePY50dj17U/+wEuvf9ji83QfrQ8ND1E6xtzgWOkYE+7rPsJ1jGVfPJNlOHlRaF8CM4TzmFvqBa6VtCMQcaP1NZTW4jR52VixPOsdfaf1hpVMb2lzqIrbebN+RBrM8XKfDSbRmjt8yWr0mzkfUxavgNUubdjqasNZTweBdhZIiwjAIR8HnIjyw+XUYNzNDEdtRQEaTpXwC3vK5pVy9zEOMG5KgGFtDqoPAIX0AWP2i9HkQKavBJggOcCwC5osA+O8TVyEcdimBBjDZgCzc5ZotM0E/BoqAMPKx1YRwMzvD6m3OR+SWf0EvLQXYNhgWYvpQyBNCELD1MGoH/pn+wHm3yglU8CLAmBmjKC1NEqUinX/ERJbQ0iMtQlyfn909uWh7mPqvV8ah3WEZOcqyDKjn8bA/32AycTT8eRDCTC0O9hQ0HU0S2RjFM2k9Be3DjD684X7WCwtZMbLRHBlIxcUs4CN62CaN7TcqQSYfFrdK9NFPxhWJ6uAmFYBZp8SYGIYwFipBVMt3chas1RuroVREfMzgLlxGvUHY1HHGlwqxMNygGnKwuTE42JaJDZau2KzgzfW0dDwjoRudCaMMw+rl5K15sRFgRHr6m1VWMUhZm98Lu+OzJzNVpg7YwYBjJ4ZBc+Z+QQxx3Di+GmeiTn9L0LMeTm4ZBZXwflgJb3Xi9we2fdiHSLviuZoJfJSscs0TkH8nNEoF4224sSk2EDti4VY31wu1t8ZGId1dl6Yv8cEEzdsF05jBC/j12yBpr4BrDQ3wXanBhx0tsFdbwf8jHURbW2ETFdLFAc44WS0Fy4l+nN4uUfg8iA7jGdeGrJCm64M8sxLSQKkVyrRkOiK2iQ31BLEZKQnIP92LXIrTmDZDl3s0dqEjH3rEUyBKxflp2bB2C8EcZ5WyN6/lgOMV1wyNOj4R3jb46CNBkrMVqHcWRNnC5NwzVsLt7x34K4PDbp/j8YDTy3U02ONXjuE7oVlXxTwwq4ysjlgTZFiiofo8aI3G6BzjSJmmjNLRfZEMR4HYlgmNMFF9IVhr9MawDAhv/OWlgDjvwsPAnZhzfC/eBDGmlcm7JwHSZQBPlEBmBUjeyDHlH5Xep8gpKQFwPA5p6o7a5GF8VYDGPaadxPp55IYgpC3MWNIH4K6JGU/GJpzKIrjQ1IQjcb8KD4a8mOVoyCODxxNR7y1PhaOH4F5Y4bSGIYF40Zg7ZypePetNx+ayXB1d8Knn3+q9tin3/8EzaA4GCQf5FDiXnUNoVcbldmXc6302Dhylpea6SXkcT3cCkvh8jR80Sr0GDcVXfoMwF9/dUe37r3Rr/9QDBs5EaPHzcHSFZtw/vI9ZB+V4DWCm/HT1+IgTbYYJlEqpCWPbkMpHoykqFXDOAMff/4zDNxOcA2MKTtt6PQxZA0taaw0OoUug9aiz3gDTNt6CL/3XYsOfdbil350O3gPXnrtg6bP+OsoT/SmU2eHq3C5+mJoDD7tIErVnnn2Rfww0AcT6bQ9cFgqSsdYiRdBxZ9jcvF5h61qx+vFF57BSy+90OLYrlq5EOZmhuja+ddWj32nIVkYsViUl/WaeBWf/7wCL7z8AY0P8UN3K3SbdBWdCVw2GzUiIqUee2wb0WcW0J04ujfdDqVtpveM83j9nY5NAHPlypUmOHF2dm4S9EskEsydO5dDTXORf0NDAzIyMrBlyxa8//EP+L7fPvRZfhS6jmfx6/B9ePntbx56Dn3xyyh0ouM+cV0aNjurZ19a9HwJUe/54kxbpg1NxbzyRhypbiSQEdoX7/TrsMythB2dV660vgbT+ZfSKEOhTJTsZtNt7F3aPi+2tExme4tdcTUvHTNMzIc2nY8rLV3pfNyLkcvXY+DcJdwwxkhLCzYEL44EL97Ge5EQHoADgW44Fu6JmqQQ3MwMw/2CeDRerUYtcwnMDmmmf2H2ye7KBpYMYNh+zNzHcn3FhUYOMEZKgGH6lxBmG6fzEIBZJY8p5BdN97QTYFaOgmT+QMgOJkGydQ4k0/u0BJhJvdsGmFHd0TCkE6QFKQJgWBnZ4wDMPyklU4UXVYBJieCNKhut9NBoqYf6Hj8JLcyQtrUv9Q+Dl+bZF+ZERkPqagKpxc6nMfB/eTwFmH8DYBiwaNMOQQEidx/TmaMEGDZaA5g9FIxRoIFEd6GFUQUYRRmZoqGlwk6Z1cCyLIyfPANzjFbvAK1mAKMvHMgYwETRIhhrqgIw3vQcU9HMkmdhWnEjS24ZVCkhpjnAyMX8TENxLBuSs6WoY+VJKgCjFPPH43ZuPM/C+Pn4QNPZT5SSOflRABOPvRTImGQffWgpmdPxiwQx52B3+DQvJ2Ndvlk5mXZIEja7h2CVlRv36t+wdz+SE9JRXlKBUwQxTNR/lsZ5gphz/0Ckz8rFKivOwjazGHalZ+HOtC7yrEt8rYzbcx6Xl4uxUSmvuU7idp2tWySz0gXnsvOwl4v1zTKKYRSXAy2/KKy2csUcHUOMX7sVY5YLpzGWhTEz0oc1QYutPPPitlcLAft3I9rKCDnuVjgS5IxTBC+Xk5jTWKgavDQ2Kx2T5ARCdrYEZ7KiYedgi7vxTrgeaYuU5DgU3H6A+MNlWK69GytXLkG4nwtiK8/DJSUT+wlewl3MkGKwCklmW+GfnoX0S3e4HibSwwp5+otQYLISpU6aOEXnwhU6j//21Uat/07UE4g3+mhDQhuyhM7rJnjx0lICjIvcecxLR7iN+dFGvp/mSU6oKB9jJZiKhrBssMyKYjwKaDjAuD4ZwATtxhWHTXhGHox1/OojlNtugIwA5oXnnsWcAX8i1YzeT7olgZcVRXs3VQBGPudamGcodWdqEMPA7XwhB5jXXnoRjblBcNBYjlfo/tbZEwhmEpsApi43vGk0yOGlLYCpp/tMuI+KXPnI471fUF2EQ35OCDHdixBzfRoGCKKAOsDMAP5062+2D6ePFyPG0xl+5sbwszCFr6UZdjp6chG+cdYRPndZ3xfWjDWCZV8u1sKL6byaBYxK8X4mNrkFYyHN2wnrtmHAzAXoOnwsDPeZwc7OFS7ugfALjkdcWiGyCs+irPoWLt2qR0T6Vbzy6qsYOWEJ6GEOMOwqfEgWeEmRN50ypj4Xoe96Cm7J4gq+CQXD+4JFcMwCZW0ae+hU0iIu3EDL4EYKptfSWE///8lPokzqyy7L0HNpOobTadifTquRdGoG09/p3r2LsqTrrR/Re6kEYzbcQULODQyneLLvwnp0HJXCO9hzi+znX8fXHXXxxvs98MIrnxEcfYuPv1/WIrifN28W9hvrom/vP1v8X8dBqeg0OBW/9YvGcIKjEbSNfPHrRjzznMjG/N5lCpIP3IN3lBRbjCX4axq9jzmidG0AQdVXv2+m96qEI+Ywdvfu3Sady/r169UyMnFxcejSpQsvJ1MtL1P8Ky8vh7m5OQYNn45X3voGz7z6vYD6Nz/Bz/13tnj/73z8G0Ysi8YSk3pspWO/yUlkX/5/7L0FdNvX8oV7b5mZmW4ZU0zSMDfcMDMzx8zMzMzMzMyOnRiTOHaYmQyS9ptzjiTLkDTt7X39v7fStU7l2LIsODDfb2bv2S0X7jNXOEXPF9MwleyLHF7cE2lJEohGFki5cJ/1fQnPE/BiW9gMJzm8hJ/rUGoPmVlKqVy0z5zwfA9f7NNfi5Uy2tLea55ZAb24bGx1C8ZiPQtM2rADY5auxbC5i6G5ezdstTXgoq8Nb1N9hNuaoSAlBjVxwWhJCMa5nGhcy4/BreIkdF1s4xfyOpW9X4KFm6dKA0tW9cAvZjBXUJahZQATZ9ZdQqZwIGP6lygVgGHaQM9dPQHGaq3Y04xXCnjRXdITYHYTwOyY0QdgJKsnCIApS+sGmDnDuuFl5q99Os/3ABganWO+RZfhDkj8HdEx+BMBBH8CYJjI/s9CTAfTvPR+HAYwc8ZBkhaFLoOd6DLag/Yv3+BlZB0DP7lj35c/Ld6fQt+bOQyymkJIZgy+HwPfB5j/nwAMg5ZmCnoMKSDSWig2kt4Aw4b5GuEWwoR35RRIhFuJf/euxWcA49VbB8M2MQ2hbTlaQZubkdjc2EangBgOMPIMDKujZQDDNsYTFEQVygEmpTfA9BXzd1sq998TRtVSmQFMJ70W6QXauFlvmGIKpFgZmQrAKMT8FwuScCIrFjtd/LDbI4hnGFgAoxmVAZOMClgX1XNXsn5LyZgehmlE6k5wTQxrdMmu4rKO3zoxWdgbnMAdztY7+GKdqR2iYlPQUN2IlvojONp8jPeIYY0uT8ph5Jh8KHq3tN4FXtjvpLBysQNt8KTn4nf0Om9KGS/PulTLG1KelWteVF3Ggo9d67dkzKvpNNzpdThTMGdPr0Mh1t/jF421Vq6Yq2aAqVysL+BlsZoubCxN4aC1B84ELx56avA11iR40UeykzkKvO2xP8ITRxIDOLxczu3OvLArgkq3MXk/H0kGBc7HalFVlo/oA4exVscQhZ7maA2xRGJCNAouXMe+cxexw9Ie05atRGLTMXhxeIlCqL8HYrVXIMVgDSIKilB48SaMfYKw3cwGWRbbkW+6BgWGS1CV5I/DYea44L0bt+gQ7qQhIRCXsRGoJcAlQFX3Ii8dY9kXJt7316EDnoDcktaOPx3mzSWidExhRf5Ho78MjQJgKlP+EsBc8NiFpx8T/T1sl45Httlq7KfnpD5/FM/EIM9BXEFla6/zMkEIKyEzFTXuvS8a9LAv7w0wPhxg1ChwcttGQUlLDiYN/h5PPPooKjwtICNA6Q9gFBbKfWyUe/SASVYZqTTSaI0S0O0v4BoYHKT95WAlDXruh2jvYNqXa2cgOdMGWTN9Hq1NNA6iuaICe0ITYJheyp0CvZvO8t4aCVfAszDBx673yTgyrYFNcT2MWW8n1vvFwQfzNA0xYdVGDJo2B+NmzIM5AYwVzTsnF394BSQhJrkKqXnHUXbgCi7d7MSmPY4im/HoY1i2wZgApoNrIBQAw1ypfAlc/DLp440VvWAsw4UgnGkrGMCwK/5MNL7dRQjJN9BYanoD4zdk4tlXv8BTL33KGy9OpY9uDOsHQ1PzyyVd8IxuwbxZo/rqbB59GnNmT4NnRBsefm4oz8yw7389IR9DF13Aj1Pq8cWIaHwxPBRPPvclHnn8NeXvPvbU+3jutdGiJOuVz+g1Z2LoiKl4+NlR+Pe/5X2CHnyCHvNRvPbhMvw0pQyjKV79YFA6PvxWG3PnzoWJsTZWaV7HCIKV734Xeho2WAnbOIKdJ5/7SgDXM5/g9Tc/Rnh4uBJMLl++jGnTpiErK6tHudiQIUPo7z6IvXv34ubNm/2WlAUFBeHHH3/Eg488jfd+3oixO+rw9W/2vcrfPsZc7RZsodh9o4PcNtlJuI6xz0BT7jrGe74QVJqH9+35wrIvrHys7SzNr1IpgpiLevZF2BUdJHg5xuEljH6W1i7lvbYaFD22mObwXGefC0jsPGGZQPvSRljQ3muQmI/dvlFYaeaI6dvUeenYsPnLMGfNBtjqaMFRTwseRnoIsjBAapg/qtJi0BgbiNMZUbhE8HKjgNbe/lx0Ha9DR36kCsB0N6/k+hcFwCTZ0EFBa645T2Rfkiz7AgzXv8gdyNg+yQDG4w8Ahgv4F/UEGKUDmQrArBoPydKRIgOzc4EAmNlD/zTAdMwcAWkaxQHzxqJj1Dd/DmD+bIPLYXd4/CFfoGPMD/Rpt0NaW4outfXo0ttOMLMXXXvWygHm+z+XfemveeXEH9C1YylkCYEc9u7HwP8wwLxK/7s//vrokYFpKKYTcgMBzIKeAGO8sifAmND34pzFFWBWSqYItJgdrLM8mFJtaKkAGOZAwgHGWgRF4driCg1LMysBxrAnwLCUtBJg/AX8JNsJgOElLaoBVT9BVX9i/t5ZmFwCmMpUSM61oJ3+rQQYRdAkF/MzS+XLhck4m5eA+PAQqHkGY7urPzY6+3FrZJ24XN4bxqa0icMJcynqE/TTocOyM6zMjJWUsT4xzMmIXc01SimGTiyBTEiCsqzMNSweJYWVfSGGxil5OdgJeWnYcTms9IaXlIpGeFYd4vDk28ZE+u2IuixFWqfQujTKMy7n5BDDYCabOd1c6BRXn3u7jMn7u7jVtMKpvBl2XKxfCX167ju8wvgBOmuXNqas287F+hNXb8FmDV3YWZrBUZvBy2646+6Fn7EWwi0JXhzNUezniAORnmjjNsnhBC+RPeBFmXXh+qUQSLID0FUWjxNNlUg+eBLph9swe81GhFnpYr+nHoIDfZBCr732+m3oeQZwC2QGL+ZBkQj2dkXw7sWIYI5jJlu5Hmb/jVvYYmgOK29/5NN8z9ZfilyHPaiM9cRh95246LsH7SFakIQKeFFagrJ57a/Z7TqmKB1jw5H1WAkFcijitKYIjOYVBw9F3xde+72229XvbkM1M8N+P4Wipup0ATBcf7btngHmCgEWy4gogrOv330VLX703PPsuD6Gw0t8PwDDm8j2znreOePJHAFxqgo71fciRJNeZ2Ma0qw18NTjj2HxhBG8hKxTYaTxlwEmhcOLGOm4WZahtFBmIn5FE8urZbloP92C28cO4kola2BZwS2ULQPCoBWTCdO8fbyfU2DrFcRfkiKWRvip23Lr5PM9rZOrDsMirwb6iQXY6ReFFWYOmL5VDSMXLMeP46dgxx4NWJjbwMbaEW60RwSGZyEx8wAyi86gqv4GTl64jaJGGZas1Rb9cqauRHzJ7R4A40cfrVeKCHqd4sSVfBYQMytlFiQr+sCw4JllAZiN73aKK2furpPrgx7GT7NCMJPiyd9oqo6nOHIsMfYz78yDjsY6LFyyGk+/M02AxcNP4cOBevjXo2/jt3E/w9Zas9sk4J3JGLq8HeNoCr741qQ7llW9+7UWxtF0/vBHW3w5phqT6etoCtDX6XbhkacH4r1vzQh4epbuvf+tGtZt1IK9jQb0dNXx8xhLDJhxHUMWyc0AmIsZTe9fZh7D219sw8OPvEC/9298OiQIn34/H4mJiUoL5YMHD3II8fX1xfnz55WA4u7ujqefFjqk+fPn84xN75IyBjGDBg3Cgw89jtc+HYfhayrx0CNP8d959InnMOA3U8xQO4T19D6vsRHwohDu8+yLl8iG6QXIhfth3cJ9e0X2JUlATGa1BLUtnQJSMy/CvugQnPcfh9dhlnnp5JkXBi+N8tLdnC7mONbVR4PFQfrAMTjQ/muZS2dHciH2BsZijbUbZu/R4054IxetxKjFK2GqpQl7AhhXQ134mhkgxtUeRSkxqE+OwLHUCFzIjcX1wjjcyouChJnZ7MtAZ264OB9V7ZN59sVLXj7mLsrHGrNEKXiMsQAYDi9m4izvD2BYLED7KbeTZwDjslvsgawMXQkwSwheFojYRCUDI2VNLLdO6QswFZmQ7Jj31wDmt5/QPvBDdNnpQRLiKiyV/yzA3Kuo/07wwkrEBn6CLkttSAJdIPGwg8TfCZIA+jrAAxIHQwIYuT7nz2RfJv/S9/WP/IL253hI1VZBMnHA/Rj4Hx73AebvAJidzD6ZTsMYVwEyOot6Aozhir4AE0MnZmUyfb1MBWC2dvekUARxbMNS3cAYwMTRRnesSjiTMICJMezOwigAJvMPACbFXiUL09tS2bNbzJ91L2J+kYWRtO4TDS1zw+TBk7wHRakiC5OKq8UpuJCfiOOZMXALCISGVwi2OPlik2sAgQdzJSui4KYWdmXNvFSMiX37h5jTHGJYpoZd0WX2l7YljTDP3QejVAEy6qHJHIw2OvvDJyYVlWW18pKy40qQUUCMYpxUGSmVBC6Vh+BOwORD4BJIAVn4RQmS22UooHN/vzzbcoHGCXljSlaukHaD1Vr3L9TnDTpZyVj1YTiUNnC9i0VGGXQi07DVLQjLjGzw+zY1LtZn8DJlww7s1TGAnbWAFxct5jSmjgATHURzm2QrDi/1Ud44mhTUA15u5hPAUIDbrijzUzZTo8+wKAKSM02oyk9F8aWbFPxVYP7GrXDS34NiB3X4O1shuGw/Sq90wDMjH04JqdhuYkkBjRMCdi6ksQChexcjLDyI/75HYho0Hd2R5KCNLIMVyNBdgrwgO+wLssBRhw24EqCODp590RIAo4CXABV48ZGXjnnIy8f4VcYy0W2a9Ts4WCbWCAMXVnbpTPcJpDnuRY9nvFT0hFHAzd1AhjWzzKS1UMS6G67uue7uBjBeBDCRBlhJh+azTzyKhx8Qwu+3X3oWsTqLIUllNewm3QDD1l6HooTMVGXNOfdqIqtYa90QI8sLxHnaI4w1tsHM3BjxhvQcK+l5VMbh1ReexdKJo3jzu668iL5ZmL8JYDi8KACmsoAA5ghutjbiclU3wOgFRkE7IRcWhQfgUX+KoKWda1+izkkQcrzvGnCn9WrL7NAzynnWlV28WKBtwi3BB/8+D+NmzoeZqRXPvjg6uMPHPwrhsQVIy2tGbtlFVDfewikCmPLDMvjHNAqA/H4EkivobS/7awDDLXzpdo3Fdbz5H5EF+eTXbXj7q7l4/s2f8OGvavhyqj+efvUHofl543VEJubi5zlpPMvyzaQk/EbT84e5h+hM+AaaOkbYY1qKT8bWYCht/a/9ZxGefOFLPPDgYz0zNo+9TFDyqtwk4CE88exHeOHNCXjuteF48PGv8MVgR24KEJ18EFM3Al+MO4LxM53w3bdfYNTIwfD3scCuPZoYOZY5sj2JbybUcmDhWZdlwm3sp2kNBBFv8b/x0U929Pi/4btJ+Zg8aw9ycnKUEMI0LV988QUmT56M8vJy5fdbWlrw8ccfd+tX3n4bBw4c6FFSxr6eM2cOHnnkUXo9L3ADhH8/8KAc7h7Hj1OssNFNQnAgwwY7AS/sPd+lItzn2ReVni+qDSsVrmOJpVIcPtWBgEzAm8FL8WHuNuZ9+CKHlwx52RgzT2Huj2yPTrgilesOz/ey8D4Ox8qDsMqvgTFztQxJwHo7T8xTN8TEtVsxeskajJi/FJp7dsNOVxvO+jrwMjVEmI05skL9sL8gA4fjg3E2Nx5X8+NxszAet4riIDl7EJ2VafyiXo/mlezChCrApNG5m0970NFKsR8k9sq+MICJlZePheuI8nFWYssulLC9kRn9MIBx3iUAhu2HvQFGYy5ke2cJDQwHmGk9AYaXkI2ExHgzZMl0ps8haJk95E8DDBfvTx0MSZALOvesQscv/xH9Vv4kxDBdy5+GF6aF+eUTghRjdDkYoeP7D9D+3btoZ7ffv4/2nz7odkj7M8L9Sf2I90d+CYnhNkhjvCGZPhCSqT/dj4HvA8z/DwBm20SAiWMDaAOizYKncFkn3P4AhlsdLqGT1oZ22UwReKmWuygCKaaD8dqL687bYTN/FGoNaXMKp80sxkCkno9WiY2NbXAMYOLuBjCmKgBjIZxPFMGUMqDqnYVREfPfsYxMATEEMDmh6NyXga6TDWgvje9hp6zoCcPF/CVpuFyYgrN5iahOCMdez2BeSrbBwRtbPEOhHpEGo7QyWDE9TPlBuNS2cXeuvhBzhkMMs1j2lA+WsWEN9GyL62GRW837S7CrvKy8TCM8Fbv8Y6DlH4nQ9EIUEszUHTjEYebE4ZMcZpoa27g434/AwvfAMXg0nuUZl0AKysIvSJBwS4YcqciwHJFnXM6r9HbJ66S3/LIEQcf6F+ozi2T3/W1wpoPTvugArHOqYMLc1ILjeXPKxbrmXAcwmQ5QBi+/b1WDroEBXKxMOLy4au/mepcgMx3E2Boj090GlUGuaIzxxcn0UFzIisBVJiQtjObwcpNZJtNBeps+m/bcEN6osos+u64MHzSW5SHW1xm52akoudoOs8AwrKBgyFp7BzItdiDCUgv2cenIOn4JsfUH4ZWUjk2GZpg8fRoc1s+CPwGMn40+kmvqsf/aDeg5ucMjJgFpZhuRTvCSab0dJXF+aLBdh1Oeu3A9UANdBOHSEC1eOibgRUMAuqruRQHuNnQol8WJ7IvBApEtYYYXHDhojfjRvCd4xuEaASLpFJXSa0eUnTjQ7wQwTPDKeie0VAr7coctfwAwmwTAVMYLgKG19vlbL2PCNx8hbM88TPpeBHePPfwgTrHXkmahAjDmdwCY3mVkfY0zmOHGqXAbCignoPNoDbqYHqYgFLKCMLz58gu8meWFbIrGy+L/5wBzrSIfNw/W8gaWVyoLcaWmjAPMkfJi7PCLgl5SAWyKG0T52NlO3vcljGdfLvfJvrDMqmV+Le8XszsgFistnDBjhwZGLVqFHydMxfbd6srsi6uLN4JCExCfVoXc0qMoqLqKmuZ2DjCFDTLEZLfi3Q++4O+/pnk8UqpUACZD9AlRAAwrRWJBsZkcYJjWgjVL3ENTapcng5c2vPXxqH6zI299swQPPvQE//qVj2fivZEBCCkEdpoV4b1h0RhP04I1tBxNU2ng8nYMXtrFnbHUbG/grR988MBDz+DRJ9/hwKL6uM+9NhLPvz6Ggv2H8OoHc/DCG78pf/bah4vxy6zrGLYIWE9TPSSxE86hNIWKiNnDCmBhZY+33/8V73/vgF/mXsbQhZ0ELDKReVnK4OUaXv1wiXjO783FRz/a4dNf/fGgHKJmzJiBqqoqJYT4+fnho48IoF54gTuk3b59W/mzrVu3ckc4npl68FFe0sZKytrb2/nPWS+ZxYsXK0vdeo93vpiMjS6dBC8yDi8s46Xo+cLghcGkfoDQJrHSMUXPF0eVni9M+1LT0omCOgkckk7AobgFrgdOwKflEiLOdyGzUwj2m1XgJemajCD6eh94YYYpTlWHYF1QCxNmlhKRik2OvliobYpJ67dj7LK1GLFgGTZs38XhxVFfF+7GBgiyNkOSuyMq0+NxuCgdpzKicbkgATeKEnCL9tquI9U0qtCRE9rtPpYX1A0wzH2MVTcwgGENLIuChYA/Vp6t7Q0wMSr6F989AmBYhvpuAMPiDtUMzPapBC/TINs5sxtgWA8YVYDZQoBDa/4vAwxrYjmSQGLyQN4Xpmv7MnT89NHfBzH9wQvLurDeLvR3uNuYrQGBzMfi+4r7cOH+939N+8IApof2hV739F8hjaJ9Wn8zJL99C8mU+wDzfwBg8nF//PXBN4kdU2gzolMykIKXvbMFwDAhXX8AY7JCrn9JpPsbi41HFWAc5eUsCoChf3OAsViHVvp6GgVMtQ60aV1sUNnkVMrIVAGGOZKxpljs9tQBCvB85ABjJ0aqihtZ76vCSkcy716lLb0bW6qI+TPp+2ea0VmXh3bawJVlZMWKoClFnoVJxcXCZJ6FSYgIoQMskg60AKxz8MJ230je4JLpYTjEVNwZYpgAXvG1j3woRfH7jsCxvAk2RXUwz62BaWYFBxqTzHKYZVXxW/Zv04xyPtzLGuFQeRhudafgffgS/JnG5XQHF+gn3BTgojggmTXyZRonIeqsS+n76VwkerOPSFQZvNWfgBs9Jyd6TnZ0cLL+Lgax2djlE4E1Vi6Yp26AqRt2CLE+wctcNX1Y6urAWQVefAw0EGKhhzg7E2R72KIq2A3NsQQvqQJervWAlwjcoAD3emYwt9+9keGP9uwAdGZ4o6I4G7Hl+7B1/Wqk5OQgobEVeu5+CM7MQ4i5BlKMtyDDbCtcfLwQWXMQKS0nEVFaC9OACKzVNsD42QuwVUOLftaM8mudMPDw4bqYBF97pGkvRJr+Mp59qfY2QKvzZlykwJ6J95n2RRqkCRkvG+sFL6qlY0z/ZbMGqKA1kuIpLJOrU7vLJRwJNE43AVdOAYfKBMS0UtiSEfwHALNZiP+Zixkzz2CZGIUuRhVgWB+Y1ko5wGwRAMMGAYw0Uh/fvfcahn76DsEVuxBghkXDhKvTpWDNuwCMSfea67eMTN7UUn7BgAHM5TgnzJk1HThxADLW5JIBTGEYvvxA2OwO//Zz3CqMgrQk9v8lgDkuB5hynn2JiEvA7sA43seFZUyZ+1jEmU6En25H4NG+ui+PuhN0vya+FrVpjW92C8QiXTNMWrcVQ2YuwK+TfoeWjiGsLOzgaO8Kb+8gRMZkIDXnAAorT6F43w3UHuzA6YvtyKWPu/wwrbmMVrz+xvv48JMBSK9lAu8/DzAaFDyPXxrYszzrh2XKMiillTKBxpB15zGapuqgdV0IJUjRpFj0+4XtGL6mC8NojKLpMoym7jvfqENHcz2mTxkmMhff6GDA1EqehWGWzKqP++mvflyjMob93pd7RZbn0w0EIlICE2DAdNaAkwL3gE7RS+YV1s/mUQyY3Iyfph/EyOUKaJE3zaR/D5hULf7uF7sxdJEET73wrfzvPYCX3p0DG3tv3tdF8Z+JiQneektkaqZPn476+nrlz/Ly8vDmm2/y1//cW8Px5Aufc6AbPnw4dHV1MXPmTLz22mu8PK0/gPnwu7nY5NyOjXZSbHGUYbtrt3Cf93zxE6VjzDZZkX1hpgsu8uwLg5jKg10orpfAMekkHEtaaJ8+SfByGZEEL1ldMlTJmwXvV4GXUAYvfRzHTgnHsaIDtO+XQSc6A1tcA7FYzxJTNu7CuBXrMWLhCizYtA1m2lqwpz3Y1Ugf/pamiHGyRV6wD5qqinA0PYo3Z75WlEh7Lq0tVqLbVgPJoQp0ZoeouI8FKs9OYZ8sdx9jAFMcLPYGrn+x6qt/YWd7BO19UYZi/2EXfBTmJq40DhHAOO0UWWdFDxilgJ8AZieBi68xZC60526cKABmi9yBTBVgds6HjM7lvwIwbHCA4eL9r9FJ/5YmhKBz3TwBFH+lnEwFYjp6u40xQf7P9LijvkPnjpWQpieiy0xDuI0pGliycRfR/h/2feHi/V7lY7/9QO/TUm6dLBn3lXh/pg28HwP/w+M+wPy3ALNrOmR+tElQwAj1eVw81wdgVHUwxvS1I206hytE/xfV+n3VMjKFExkTNLMSMhoNJmvwwavPw2PrApxtKUcZe0yWfUm3FJsdBxi6PUOHT5qtHGDMRXbmEJ3s5ZHyEjKbnmVkSojpG1T1q4VRWir3amyZEwrJkX3oai6Wi/ljewGMEAzfKE5TOpK1pkXBMziUICYCW1x8sd7RBzv8o6EVm8UhQwExTGzp1cuZTAkvh87Dlw06rPxaLvB6Z3/62rfpDDw5zLTyK78MUNhwpK9Zvb7L/mNwqz8J98bTvI8La0IZcPwWQs90IeayFCntMuTTYag4HBm4XJHbIzOvHnb9MqeD2SN3IpBfbe5fqO9x4Bhcqg7BsbQetnnVME8rhjZrxEkH53JjG8zaoUnwsh2T1m7hgv2VOsawMtCFq7UpnHXU4K67h4v1I6wNkeRojjxvB+wL80QLE+tnhOFSThSuF8RweDlWmIRgJ0tcyw7FpdQAnEvywdlET1xM9sT1FC9UZMQhoekoQsqqMW3pSvjGJ8MqPA6eQUFItNVErP4GJBltQrbFdsS6msE1NRexdS1Iaz0Hv8JKWEclwTEhEx4ZhUg/ehom3oEw9QtDWKgf4jUXI1lnCbINl6M8LQJNzttx2ktkXzoJYKSsfEzRjM1fpd8LKx3zUMm+sAOaAUw5RS4JFO0kuQvLcSN5tpKBR0mcGD6sP4KpKA1j2cy7lZCx0jMGQQ2FoiSN9YDpD2ASnETfGRf6fiwFFgcLRclbvAn81k7lbmNDPyOASaJAI8saPhuEFqLEgmWNaA3lOwohfz49TtcVEaTEyQGGWZinO4qMZyYFMvyKbF/jDHZ1ttheHRMn/QYpAQwr5WQXDGQlESjxNMU7r4qr+fkutMYPZHDRcH86mL8fYIqUGRgzn2Ds8o+FYUoRBxMGMAxeQk7chH8v7Qu7sOBCa441rjRMKcae4ASstnblWq8xS9bgZ4IXln1h5WMi++KFoKBIJKYWIa+4EWW1Z1F24CaKaqVoPd2J5uNdyKQFWHUU+OTzH/HOhwOQT4s0Ig8IyaGPK0sADLt6z4JgB4r/rKPEFX5WpsSu+LPgmQfRFDxPXBkumlU+/DheeudHjFlXiHe+mo3n3/wRL7z9Ix57+g25NuYxATb/fgrjxk+Ak70xHn/6XTz06Et4/Nn/4OtJqRiy4jQee3YAHnv0IWhpbsPCpZvxxZSzGLJUgv8MdsLbX+0RvWZe/AGfDPbC6NUEIItFs8ufptXhwYeF5uStz3dyoT7TsvwyW4YfZgFfj87gmpuX3p2JkSsErAxb1A0v7L5sPPPyLzzrM3j+FXw6NFjAxOND8fPMA5gyczscnD1x6tQpJaRs2rRJqXX55JNPkJKSohTs37p1i5eWPfzww3jq5e/wweAdeP6dIXj48edpPEuv/ek7Zl9eeut7LNBqxgbb29jiJMUOFxmHl7136PlirdLzxV0OLyE5Mhw92wG3tCNwLGvl1vW+NL8iL0gIXkRG/LDcOIXDy1VF5qWvXbILLzWu480qmePYds8QLDO0wbQtezB+1QaMWrQS8zZsg6mODuwIXlwIXnwsTBBF8JLh5Yy64hy0FWfibHYcrtJee53OtlsFseioyYT0dDM6md6QYgFJvlz7otq8ktsnEzGnu4ozl2nj8v3k5WMWcoAxFQDDLkiy8vAwba67w9lmsW8ygGGxgYsCYHaIPY/1gGFxBos7tBeKC6tbJ0KWFQpZtCtka8b2BJh19wAwM/4kwLDbXz5El7kGJIGuwgFs+Dd/CWJ4JoZnXr4VmZxBn6GdHq9z+wp07VoLaVIYJCEe6Fzyu2haqfp37tLvRQkvd9W+DOz7usd9Cxl95pKtCyH5fSAkY76A1NP8fgx8H2D+Pw4w7CpHuC1kubT7bpss4OWPAMZuq7AuZeUs7GqxwlFJATAKQTEL5FQbWrLSm0h9rJw4DHZuzvyAWDf2RyToLBW19/GslEwf2E+n9j46sWONuptiMVBh3X5ZX5hk615ZGFUtjGptvlxgnKmqhVEpJZOXkSkdyZgbWUE0pJfaRAAlD6R4KZkycEriWRgGMcyR7GRWLCrjw6BF0KLhE4ZNjt79QMx+OcS0cSC4E8T4qEAMq3tmh1jIsWsIIrgIJKgJoMGcaPzYLX0vgJWHHbuO4BO3EH6WoOWKFEk3ZfxQZOL8A/JSMQYsV+UlY63yEgXmMJZ8TYrQE/07jCma9bnVtsK5gpWM7eclY8aJuVALjOH11ou0TTF9826ud2HwMm3zLuzR0oG1oS4vG3PWVePNKQNMdRBpbYRUV2sU+7tgf4Q3jiQG4Uwmg5doDi+3CmNwmwAmt3ofdHW1cSU9CKfiPdEW5Yy2SCccj3JCSkIMF9w3dEooKCjE0p3qMPYLgb5XILzMCZC01yJcaw3iDTagwHoHDjjvhldwMDyzihBW1YC4hlaEVtUjvLIevrkl0KEg05CC2JCYSEQR7MTvmcPLx0o8dFGf4InjdNheVmRfmHg/SLu7m7SqZXJvgGEHtAJgEinIj3cWAGMqz17a0TphfU/C6OA3XibWEIOTu4n42c8NKNIrpcfMChKPpepMxgGGmWhsFeVlIbR2XOjvJNqLppYBe3HZVx2jvngPD/z733BfPVmsuQxLOKwQpT8vPfMk9BaPg96CMTBcSLdzR+LChRPA9RZaY7Tmsuh15NHryaforZCityKKoAspgMn1oZ95dQMMDVRGYuyAT/Gfb76l4KWR1qCvMuuJpkx6yiv433zzlRdR7mvNG1r2L+SP+5+UkF2uKYe6qz+BSDyM0kpgV94MLwIYlnlh8OJL66w/8b55rrBO3uYdjiWG1lzjxRpX/jB2ErR0DHj5GMu++BAYR0YmICunHKWVh1FZdwkV9bcJYCiYPd2FIzQymftsIwX3v47DwkWLYO1TjMQKcGtdBjC+ch0MC4S5E1m06CvCgmUWNLPgmZcw0XSYtEoAzHOvfIK1FFsuI26dR/HkTOLDWXQ7bN1+fDhoN975aTPe+n4T3v52E17/ejO2GGTDyNwez7w6qDvjMMgSr368QGRtaLgGNkGbgvZvZsrwyVAPPPf6KAr6n+f9YobTkTCUjoqhcgBhEPPNmFSClGcIpH7nWRmmZ2GD6Vs+Hyqe5wcDzAS8LO45eDNLetyHHnkeT7/0Pd76xkD5vHRtDyA27zre/s9Y2Nk7KC2UWc+X2bNn45lnnpHrcR6Auro6jh8/rgQc5lj24osv8uzRs6//iJf+MwkvfTgeL380AW98PglPPPdeH3h58Y2vsUBjHzbZX6XRju2uUux2kwnXMW+ReVHAi3mvhpWsZIyBZ0i2DE3HO+GV08qzfB4NZ2jvvoroixJkdwmh/mF5o+DCu8ALs0tmTYLtShtgkVMJg6Q87PSJwEpTe/y+TR0TVm/C6CWreJ8tE20t2OrpwtFAj/ZFY4Q5WCPF0xnlcWFoqy3F6YJUXCpIxHWWfSmK59mXjtosSM8eUmZfuvJ7N6/06S4fYxcKmaHHuSYg07WX/sVUrn+RN7AM0RT92yoThKEPcyBj8QGr1GipEjpAVsXBAEZhoawAmC0EMKn+FJ84QLZ2nHAg2zIF0g0EL2smCBE/A5hdCyCjtS+ZOagHwHRNH3RvJWS9AeHXzyCx0YPEXt6HhTWWHNJ7fPnHIMPuw8ZP/0Hn6jl0hvhAEkn7YJg/OhdNFiVkgz/rlXn5Y3jp+LPaF4IXieZ6SKO8xXsz9SdIlk2ALDHwfgz8zwNMAe6Pvz5kO6ZCFmbNAUa2XQVg2OjPiaw/gGG3CoFxb4BRNLRU9IMJ1cGuOeNh6eyIuYO+wHNPPoZBn7xNG6GV2PRiadNLtxOwwv7NNkWmhUmnQOzUfgEwHGJsuyFG1ZGsR2PLe3Ak6yHoD+PiRUlzKU+nt8vF/KqOZAotjFLQTxDDSsmyI0OgS4G9mlcoNtp7Yt0dIEYI+0/2DzEq2RgGKkFHryL81C1En+vkzkjxlyS8mSQTdiZekyHphgypt4XNJsu0MPea/fL+LUyUf0mecWEi/Tb5IVlC90m7yRr0ib4uPofO9VPadoaXsblWt8CxrBF2BTWwzCqHXnQ6dniGYpW5E+bs1cW0jTsJXrZyeJmvZgBztb1w0NeCm40ZXAhePPTUEWSuh1h7U2S426A80BX1UT44mhKMs5kRuMKsO5n7TSFBIgWtx+lQzTp+Ab8vX41AUw0cCrPHfj8L7Pc1Q4OvCRJD/eCTW4qSc1cRUVaDrabWHEDYreWe9QhWX4lQjVUEMOtRbLUFzVEOqMyKg76nP+xiUuCSlg+nRPo8AsJ4w0pWNhbu54IYf0fEG29Aut5SFBsuRkNOBI5H2+CS907cInjpDNWCNETuPqYQ7vfQvvQqH2Nz32oV13cgxYug3KkbYNg6YQc2sx/fny00MXezVGY/Y6YZrOyMGWeUJYpDX7V8TJn1pPvY0/ePUGAQZioAJoWCjdYSOC4ajR/eE7a3X7/zKhChJ7KetMaO02uZ+P3HeOaJR3t0dZ+/YiVa2poxeOCPmP3r14jXWYUxAz6h8al8fIZVvw3BuRgbmoAEM+VhNMLFqEvAuO8/w8ffftcHYKTF9P6m+uKbj94VeokXnkOxjxXPxNwVYHpATNIfAsy18hw5wOThVi+AaSnOxwYHH6iHJfP1yfoyMT1CQNs1+B253G+nc5alYffVYOJ9lwDM1zbB2OVrefZl+sJlSvG+i7MnggLDkZyYieLiGlTUHEV1w2VU1d9E6QEJjpwUAJNTA+TQgs3KK8P333yCmYs1kdMoACY4B0LsnSoAhonAmaMVE/KzK/3MqpeVkTEhvwG97b9viOfv5YTlEdhI020ZxZQLKaacRRz7O22pv7Nb2kqn0Fb6G309njh8LE3dn2jrdqDY0i3yKt4dmogHH3wUjz/7ER554lVlID9gWgNCMoDl622U33vosTfx65Iu3vCSgQwfS0TPFgYqjz39Pl55fx5GrejCoNnn+RjBgeU8F/n/m/7Or/OuY8QSAS4cgmiMpOXwzo9e+NcDrJnk03j5pacwYfxIBAcHYz1B96iphgQgYxEaGqrUsNy4cQPjx4/Ho48+hgcfegQvv/wSdxUrLCxUAszp06fx3Xd9e9P8m+Z675I4DvNvfovZu4qwzuoMNthcxzbnTux2l0LNQ9YHXnpnXjzkWTOWeWk61gm37INwrGwhCD7HS3tjaf/OlQjdIXN9ZMVuRTJVzUs/8FLbBnvaiy1yq2CYUog9ATFYbelMz1GbG0iMXboG41esV8KLg74u3IwNEWxriSSCl8IgLzSX5uJ0TQkucOF+Aq2TDNyuSEdXaw2kV46jqyZbRbwf1Kv3ixc/S3n5GDt7WQ+3unR56Zhlz+xLnFG3/iWQJllbJX2P9gj37SIDY0uTLo8mbbqfqODgAKPQvyzuBphNE1QAZqzQv/QHMNvmQEZnh2TxGArQf/3vAWbUd93CejsDdM4cg87FU1TGVHQumCjghmVpfvyo5/jhA14q1jljNLqcTCFNioE01ANd6lsEDA14t38AuofMS+cf2iYP6tu4kgBGmkpxjc4GSH77DpIpP0JqqQZZlNf9GPgfHvcB5r8FmK2TKDAzh4wCBdm2ST0BRlXIzwbbZIxX3BlgbFVKWhQ6GBbUKbIwLOjzV8OteGvER4coDwvThWN4LT4vJ4uhTS/LSYj2WTmZoh4/3aEXwNh0Q8xdHcn6amH6cyRT6mFyCWQoSGTp9I7SBJXGln0hhtkqi1KyeBxODkdWRDD0g2N5k8v1Nh5YRwHSDr9oaMshhol/WRDktO8Ir6fvD2JENkaADCslYwda2IkbiL7QhZQb4D1b2GHHQKRSbrV5QA4tx+R9XC7KxfkMYg7JMy5c53KLuSu188ftr1xMYY/sToelS+VBOJTUwSavCmYpBdAMTcRmZ18sNbDCjO3q/Mozgxd2u1VLH5ZaanA00IY7wYubvia8DTQRammAJGcL5Ho7oIo28EPxgTiZHobzOVG4VhDL4eV2Uawy25VTWY397V1YsmMv1q5ejhofMxQ56yHc0RSlnibIig2BTWQC4hrakHH0HHQ9A7DXzhVbTSyxe+0SOitXIER9BRIN1qHMfhcOZYfhYnYA6nyMYGTnAC0Xb+h6+MHYLxS+uWVI87dHms1uOkdtkWu0AmU0l+vdduF4YTQuxljgZoAaOsO0IQ3XEfASrNWz54ti9C4fc9oqQIa59AWbiCyMKsCwwcrFqlJojrsI97E+8LJRWIuy9ZVIgcM+ChhqswXIWK4RWZzeAOO0WTTMrKPo14+erxc9n5YyINoM19x24PknH+frbdPYH9HBACZaX9SoJxijk26vEKxdCdXBlVhjRO2chZz0OFy6fBovPvHwXTuTs6G9aDJizbfT8t1Ey3gLjsQ6Yu6w7/MCLtgAAP/0SURBVPHRNwxgGghgfHqsNdQkwXnPWoz/RQSVjz/6MJJs6H2uSu4FMX8dYG41VckBJqcHwFyuKkFmeho2E4RoRaVzC3N2YYGBC8tq+vH1cb6PZS3r/WKYVoLdoUlYY+eJWWp6vMP5V8PHYvsONVia28LO1gneXgGIZtmXjAJUVjagpu4kDrZeQsORmyjZL0EJLdhzlztR0SRD2UGK705d4e/Byq12KKAFG1UALqL3z+zOwrBSJAd5FobpLFjgzHQXvISJYsGfx+3mj7HM4AQ20Ra4krbIxRRTzjEWADOdPu4p9FH/xsCFxmgNggWaMoOId2doS5FFG8l0mtpPvjGtz2f77dRGjKApZ2YXg03r52LhvIl4+rn38Omk6/h2DvDdbGDwku4xkuLRJ577HM+/MQYvvzebl5SxjMyHP1hjLE3nT3/15WL61z/ZgBF0pPxKv/PjfOCbWcDn04Ele8/ByPUydGkbDwzPhAnNp/feYxmSR/DFb0345Lv5iI2N5ZkX9l9bWxt+/vlnnnl5/vln5c/737y/y9WrV3voZJ56+hl6Lk8QoL2EH2f5YuD8QLz1xfTupp7PvI53Ph2F37cWYbXZMQKYy9jm1I5drl1Q95QpNS9KeInolXlJ6pl5ccg4AKfqVng1X+BNg1nfrXxJd3acwUsxa7p5ncHLtbvASxO3SzZOLYRacBzW2bhj7l59TFqzFeOWr8OYZWuhpa4phxc9uBgZIsDaHPHuTigI9saBtFicPlSL8/nJtB6ycbt5H7pONUNy9ig6Gwohk1yD7MxBdGX4y8X7Ku5jyvIxd3G2sl5szH2sMkYY7CRa9sy+xMkbWLLScR/ar47QHpTkJACG7YvWNJnq88VFHLb3sX3OcLmIN1j/FwYvdwKYDXIBPwOYleMgWToakjmDIHU1hCzMFZIJ33brX3oDzOS+5WP9AgwDCbk7WJeVDqRpCZBmxHSPtDgCgkj+sy4TdXSZa/YcxuqQWOvS+5aELsPd6Jw+Ah0TBwmwUc22qI57ybz8oXC/H9vk0V9BoreZ3sdQSCYSvMwYRO/PUMjKM+k9Gnw/Br4PMP8fBxhmmZwXAZmrOmR7Z/59AKPa0JIFdt57ugO+JFscr86B1YLR8F47RWx47GoNE/NH6/UCGBN5BkYOMGyzVAKMzR0E/S79CPr761WhyMIoSsnkWZjMIEiZI0trNdqzQ+R9YWJ7BVGslCwZ14tTcDE/ESezYtCUEIK48BAYhSZgL0HMWms3rLMXEKMVnQmj9FJY5O3jfV9YOQqzT/ZuOnNHkGGlXcwJiZWTMUFn7EUJ0m6J3gAMYirkcNIoH/Xy2ya5GLSMaVw6ie/o0PwjcGEOY0zr4lp9GE7ljbAvrIV1TgUM47Owxy8S6+i1LNA0wvRNuzBl/TYOL7N2aULD0Bj2GrvgRPDiYWcBdwIXH0NNhFkZIpngpdDPGTVh3hxeTmdE4FJutBJeROYlmgerx/MTkHnsHE5Jgc1GFpg4bxEKCV4CYuOg5eQFC30NFId7INTTHgHF1cg9fRXeOUVQs3fDHltnLFw4HwF7lyNYbTkSdFejxF0PB4uScCFQBzeizXE71gJN4daoinZHdZwP6nwNsI/mbmVKMKo8tXHAfiMOOW7AiXRvXCqLw006eDsJXCQ0pKG9+r6oAoyqeJ8NNufpsZBEB/1+Agk9iszSfPsCDPs6iA77qjRReqkoIWNridWEW9FtvIs46Mspgg00EpkYxf0U2U5VgGFla8wsgKCNZ2IYwBzbx4OMkPXTeO+XYZ+9C4d1U9EeqCEAhgUZbO2xNZjMnMYo6k1h9ez03M7QLJJcR5PbHtiungbLldNgu3YGbNfNpDELtutnw4aG+Ya5eO2FZ3s6N73yIj5561UMGDiwF8AI3Zm0LAaBBtuxaPxwfv/NsychwlwDXRWJ/ehg4u8CMN2NLJUAQ4czGx1HG9B+vAnXyrJxs7mGA8zlsjxcb6xBdHomtnqEQCcuG5YFtXCltcjKMv0JYHqXj6nqXwxSirAzMA4rLF0wfYcGBs+Yhx9GjoUFQbSwTnZDgH8oEuPTUZhfjtraQ6hrPEUAcxnnL93CmQsdKK+X4fTFTjQcleDsFZoqhRd4JuDTrwYhPPs8EsrBBfas0aF/hryMLElkYRRlZKxkibleGYYAw3/vLrNaotOMrTT1VtuILMwCiitn00c5g7bS6fpyiKGpPJam8SiaHiNp6vy8jqDBRMr/7ojFFX0A5ofpNRhB0/G5N8Zj115d+LCGjD6JCE68guisTrhFdmE4TU0GI2Ppfp8Oj+DZk96P88BDj2PQ3JsYTEfLv/71PJ59cwrG01IZSEfQHlvaozI7EJzcgVCCNlv/i9BQ24r3P/gYz72zSMypb7UxdNl1fPjVHMTHxyszMFFRURhI80wYFTyKF98fh4cefQ5Tp05FdXW1EmBqa2vlIPQvPPrkKxi2PBK/Loii3+nWv3w+cBXW2R7ECuMTWG95AVsdb2K3WyfUPKXQ8pEpNS8sA2Ya2u06prBMdpFrXpqOd8Aqq5bA+CjNoQsIOnELiTekvEysXl7KyzMvHF5wx8yLG8GLgxJeiji8rLf1wHwNQ0xeuw3jVqzD2KWr6XPRhI0cXpyNDOBtYYYoZ3vaCrxozwumbaAEFw6U8D5mNypz0HGsCe1VmbjNeqARwEiO1kJ6oh6S6jRIsv159kXKsy9+cutklfIxpndppdOlKk4OMBa9xPvy8rFQDaGXOUCTOFBbmIqwi5oMYGppckfbiz1NIeBXAIwW6/8yF7KN45UAI10z+s4AM/NnSJ10IYv2hmT81yL78vvgvsH8nwEYeYNKnjH59XN5uZd8MCE+/VziagGJjxMN+17DCV0uZvT733DtS8fQL/uK+f9k5uWeSsd6v14m5Kf3QRpL8Y7GGp55YRAjdTKA1NkQEs2192Pgfx5gCnF//PUhM13PRcGsFwzrfPs/Bxgf+jraUsBINJ2miaZKkT8HGNYbJtOxJ8CwKztM0F9DJ3hDpnBE6g0xCi1MWrdD0h0F/T06hgf0tVXOI4ihAEp69AA6a3PQnhfep5RMAEw3xFygAPx4RjTq44IQGxYC0/Ak3uhyrZUb1tp5YZtXONTDU7j9qll2FawL5eJ+CoyYs8wdszFykGFXhUNP3EDU2U7EEcik0KFHsQNyCWbyaeRJRPPJzHYxUm/IEH2eAoJj17izWH/NKBXlYp51wmHMuaIZDiUHYMeF+oXQptew1c0PK0xsMGeXNi8ZY/DCxkodE5hrqsFObSecDXXgaWcJb2MdBJnqIMbeFGnuNigJcEV9tD/akkNxJisSl/NieMM01nOAZV5uywPVjsJo5FRUovZ2F87dvMUzJXPXb4FZUCRBzQXstXPBouXLKK7ejWhbPTjEpyHp4AkkHToBTWcvCiBiMGkBy8As4wATq70CBXSYNQRZ4GygPm7GmKEz3hLtBDE3okxwMUQXZwK0cNRXA60EUW1hxjjpvRtnfXfjSnEYBcJR6AxSE/ASQQdjyF0AxusOAMOE9KxEzHCxcAxjpV8my3vaIbMmsOw+oRailILpYRwJRKLsxfpiIv9gmvtmKwTU2G7u2Q+mN8BYrhS6m4Iw+jk9fgitn8PFuEqvd/in7+CRhx6Ey4qJNGlovYTrqqw7fXHFVNFMlq25KPr+iRrg9nlaR/R8Cmk9FXnRc/IGSgnIyiiSK6dIrpyi6KowHAs2wz43HezzMUKy2Q68+4YQ6f8waDBwri/AoDQGRa6G/Dmx+wXp0vNvyOZz4a8DTBoBTLoyA3OjLAvtRxv5uNm0D+1njuB6XSUX85t6BWKHTwT0E/NhXVTHezIx7YtC/+J9sLd9cgtvXqlH99/qE4mlpvaYvHk3fp48A5NnzYOlqRVsbZzg7uqD8LBYZKTloaKsFo31R9B88CTqDl5BQ8sNtJ1qx8WrHThxvhO3Om7j+EV66/Ou4t0PPuPvg7ppHFKqRRaGifn9FW5kyQJgeBYmij7qcNEw0YRuX3r9Uzz6+HOYvNIPu7y6sIm2z3W2wAorkYWZzyDGqB+I0RIQM4re+h/XiCaNnqHlePnlF5UBPevz8uaX6zGapvSzr42g772P7+bRfenxdljJsMFYCh1nCbLKOvjIKAV27jXCoIE/YPDggfj5p2/w+bhyPPHGRiHs/2w1ttLWPXjwRGzcqsHvn17cDpfwLqym57aXls3YVVfwr0cG8/v/Z0gYvhqXyr/+flotRq69jhfeGYvfZ8zi/VuYDiY5OZnrX1gp2NOvDMBnY+3w6qfz8Z+PP0VMTAw6Ozs5wLCml8uWLcNjjz2GR594EaNWB2HoosgekPXRtzOxxrIVm2wuY5vDDexy6YC6p4TDi46fjMMLAxc2vFJkCM8l8CqQIq5IilgaUYUylDZdhU1uA1z2n4DP4UsIps88+ZYUJfKmwYpyXnYRKvmajO/Rvd3GVOHFKm+fHF7i6XOVw8v67bxkbAzBy5qd6hxe7A1E5sXH0gxhjjbI8PNAZXQoDmcl4WJbIy6VZOAag/ziVNwoiKH9l9ZVThgkZw9DUpUOSV0epG1VvElwz+yLV7f7GKt2qCCCbikR7RAS+2leGS0vH/OjyVVL9F0WQ3S3oVsfaLlaZJMZwLA9jwGMwbJu9zGWfVGb0xNgVo8SALORAGbtb6J8TAEws36hgFwPskjPvxdglKOfrAnBTfsPH4peLf2MDvrZHbMtijHq3jMvf5h9mdJP9mUiAc+OJfT5RfGmlZIZg3mjT1lOLCRrp9PZ5nE/Bv6Hx32A+W8BxphOrv25kKnPFo2jaAO5s5B/Rf8Aw4Ivm15Xhh1VIEYR3PnIASaYTtC6LNq96bQKVAPCdLqDKQ4wTsJKOUpbnpY2FVeLWW19K514MUYqYn6bnlqY9DtkYRSlZJndVq/9N7eUC/pzaRTGQHK8niAmG7eVrmT9l5IxRxdWStaWFolaCtpjIkJhFpkMda8QrCOIWWXpis1uQdy9SC8+l1uxWslLyhyrWuC2/yh3mbkTyCjdyghG/Fsv8yt2TB8Tcfo2QU0HIs+0I+zkTX4YsqyNX8udsy2KhpTMGpmVi7nKHcbsC2pgnVUGw7hM7PENx3obVyzUNsLvW/ZwlzEGLr9v3QsNEzPYWpjC2cIIbhbG8LS1gI+JLkIs9Clut0C2twMqQjzRGBeAE2kROJcTxfUu11nmhQ8m2o/GrQIa+VE4kxEKz6xCVJy9jKart2AZFofVmvpIOnwchyVSaDt7YtL8JQjXWoc4w81w93BBSMUBFJy/QYFcPHTcvDF77Sborl2AoN2LEWmyDVlBTqhx2oPjfjq4HmXKAaaLRmecGW5FG+FGsAaulBJUlUXhsv8eCvI1cZPmU/vhEnSFakFC4MLhhfUqYhkY3rxSq6/7mKr+hbvr9AMwqRT4l8aLw1oBICzDYk4Htw89/sFS4VCW4i0yMvvo97y0xPpi5RV3amipCjCsH4wXgdW+VFoftCZs14q/XxaMiDVCpP/FWy8JR6BQnZ5rrj+AidQRLkPMRjnRStS6K0o2U+271xkLatIpuMknSCui6K44iG5pFIfAYeM8/Dp8OGSnDnAjjR4lZIURvLfPc08/iQGffAD1lfNwm/WiUJhn9ACYuL8EMDcrhA6mvZXW8KWT6Lp2gTezvLq/ggJlb95XiTmQ2ZY2EKSc5vDCysh6W4l7Np6BQ8UhmOVUQTsuG5s9QrDIwAq/rd2KAeMmYfLMebAxt4W9rRO8PP0RG52E/NxS1FQ34ghBdkvrRRw+ehNNrbdRe0iGA0eAyzeBLlYGSl83E8TYehfwz+j1Nz/kgXBMsSgjC8ruLiNjpUlOsd1NLc0YxEQAr7z1JV564wtMX+ePzXbXeJ8S1nBRmYWh7XMufaQzDQXATKUtdhJN5wk0xrBMDE3ZETSFvqWt3Yoe39JCTxnQ/2eoM0ZuvoVRm1gGZiSefOFrggjgF5rWPy0QpV8sgzKejoBx9P1h9Bg79PPh5mrDR2hcHfxpShtYpWH71lXQUt+AgKgmePuFYY9+Mr8/s2AeQdP8R3q89wf64qmXh+LBhx7DN79lYMwmJuh/Fk+/9AN+XXYcA+Y04alXh+HxJ57BRx9+iGHDhvHmlAxennzxM/xnuBUBjC+/ffCRp7Bq1SocOnRImYVJS0vDq6++ynVer34wGEPnB+KzgYvxnwFz8chjwgRgypooaPh2YLdrp4AXXyl0CV5YxstUrnlht8llEjQc7UDjsU7Ut3Vyp7F9bW1wLj3E7ex9Wy4j7EwnUm9LUSYVTpBt8pJflolJvCpF0LGrd828MHgxSS3uBS/bMH7lBp55Wb1jL0x19WGnrwcnIwN4mZsi1MEWKT7uKIsKQVNSJM4fPoAr9eW4UpSK6yW0PkpS+Nl1u5DWV0UyJCcbIClPRlcWwcL5w5BWJUGiuNDHe7+olI+xvWAf7WVt5bRn0IRKsuzZ+0W1fMxvF29cy5voum4W5bVsf+Tls7RPRdF+YrRMXBhVAsx8eQNLikfWj4UsyReyCCcBMMyBbEM/APP7T5A6qQDMTKZ/GXxPDmT3BjD/gzF6wD2Dyx/CS3+uY2yM+AKywmRIdy2BZNrPkIz9ClJXY0h9rCDdTJCYF3c/Bv7HAeatItwff33I9AlMGor6B5jeQn5Wp8pF/NuARjphLenksfqTAMMCPzf6WV4A/V06oX12iAAxQn5FmF35ZRtjPZ16FWEUjOmJzZFpY6ro5G4povvo9q+FSb2LFuYOHcP718PIISaLgOZAHiRnD4lmiuzqcD+ZGN7gsjgZlwsScTYnDoeTwlAT6YeQyChYRqdBm2Bgk607Vpg5CocyvyhoRWeIkrLcap6N4SBT3cJr7e/kVPZHcHNP9+0FLs7lTXAo2g+b3CqYJuVDMyQWW5x9sNzICnN2aeD3zTsxbcMOgpftBDPGsDY2gpOZIVxMDeBhb4HAwAAE2pkhwtIAqW7WKPB3xj5eMhaMk+nhuJAboxTr3yR4uZ4fiWsUqF7JCceVzBBczQjBtYxgxEeHI7SyHoUXbyJqXx30fYLQJpXBLSEVe20cYR4cBQ+9ncS36xFqpQm3lBykHjmD6P0ULCSmYuVeLSxYMAdBuxYg3MUMKXaaKLXYiBZvLVwKN0J7rDm64swhiTdFV6wJumi+ddQkob0qDu2hGuiM0kFXqi0kx/ZBGqZFh6YuHzzQD1F1H9O4c/lYfwCjR+spmwL66gxxcCsE+1Yq8J9Ja+EAracSih5DzUVmhsHL3cT9vQHGltZfMgUZ9bSm7Ogx7en3mwtwLdUdP7z7Cg/Mwjb+zl0A+ev5I4BhFwxO1gK3zv4xwKisL8UaQ3UUbNfNwS9DhgqAyfDqYZqB4ghcSffnjmjay2YDTbm4nh3WbwamRxamhxNZUv8Aw0rIGMBUykX8BDEdp1o4wFytLcflyiKstfPA3uAEGNMatK9ohvehc/BvEwDT+2q4R8NJZf8XJuDf4OKP+TpmGLt8Hb4aMQZqezXh6uAGX68ARITHITenGAdqm3H44HHU7T+I/XVtqK0/iaq6s9h/6DqcvVIxatwsJKUkYvSEORg4dBw++eJH/hm9+sb7iCGAiS8RTS15GVlmt6Wyq0LMHyW0MBZ0+8EXI5XAsUKvEbu9Rbf4tfIszBKaUgvN5BBjIDQxDGIm0jQYx/Qwe4UeZjhN3WHLy6CruR7Dfv1eWBIPc8VYijuHb7yJZ14bhKdeGoDRNNWGrZSPFex3hIj/VxojaEq/+NH27iaaPwbCmNjWjgJ+a5rmo0Ywt7MPaTyEp99cyMFl6AopPh0ejOff6G7EyZpmvv7pCrz03u+ir8x3Jvhp6Tm8/+kwLF/8G34c8AX+9cAT3JL5wYefxGPPvIfXv1yJz8f54cspofh8kide+XgKPvv8S2RmZioB5tKlSxx6HnxQZP6ef+1z/DJJD2utDuOp50V/ounrYqAdKOFlYzq+Muj7C3hRCvYjheaFZcJY6Rj7PBhkBhcegXfNMbg3nuVOY6xBZYa8QWWLHF4UfV4SLksR0Ha5z77N9n4FvFjL4UVdDi/zGLys24YJKzcSvKzlmRcGL/YG+nA2MoSnHF6SvFxRFBaA+qQonCzPwxUC+KsE8wJe0via4WuI9T47Uglp6z500R7EGgVLqwloCkMhyVbNvsjF++xcZdbpR0qFfXKCRT+9X+T2ySzDyzIwFTRhS1l9nRxgbGhviqBz+xpRe4ChuHBjtELEGQqAUZ8D2Z5ZkG36DbJkP8hCbCFdM0rZwPLuAPNN//bJTMzeO/BXNLH8fxtgGLxMuHd46fizwn02JgyAxGgHpIEOPOsimfozpEsnQJYWDsmaaZDFUvyjs+5+DPwPj/sA898CjAsFZPlRfwFgCCRY34h7ARilmH+3XPRMv18QzK1T4b2zZ0DFa2fVRZr6cB59T0vuK28gLFsZwCSxmlvzXmVktr20MKoQ0zvA8uqlhemvN4y8wWUeLfhD5ZAcrkB7XkRfdySVTAwrJbtSkITTWTEcYvZF+iIqIgKOCRkwDk3ANkdvrDB1wGprN2zxDIFaaCJ043N4Q0oOMkUCZFjPFw4yDac4cPxZmOl3NJ2hxzvJdS5uBEocXIrp7+Xvg0V6MXSjUrDTMwhrLBwwX0OPwGUXpm3cTmMHZu3Swk5DU1jpaMBeczccNXbB3VgXfvaWiPR1R6KPKzLdbVEe4on6mAAcTQnDmawoXMoXJWPX8mNxJTeaBgENQcuZtECcSvLDyQQfnE5gfV68sT/eB+5peUg/eh75Z64gKK8EjpHxUGNXtTML4aW9CQFqKxFBm26q6VbYBwQjYl8z0lrPwj+vFNst7DB54VK4UfAV4mCMeM3lyDXbiHrXPTgTpIeb0QQucWaQ0mErizWENNMF0mNVkMQZQkJzS0qgLC30h6wxW2RdFMF9H4BRv3PvF8V8VwBMRTId4vQYZ5qBiyeEYJ81olQADFs3LMPC1k6gifzfq+7cB0Z19Mi+0LChx4ulud9cJODFm57nwXwk6G2U9//4Ny6ydcjE+38EMEyHxhzFJO0EGhR1xpv1XWN3AhgW7BQG4WauP75693V8/O0AoYG5A8C8/NwzePKxR/HGyy9i5ZSxkO1L/e8BhulgFABTQWBUXYDOc0dxrbYUVwleWotzuQOZRngKTLMq4Vh9WJRp8vKxvplL9wPHYVtSz2Fnb1gy1tp7YQ4FkyMXrsDng4dj+dKV2LJhC3bt2AMdbUPYWDnA1ycYZmbWvLTpAQqWH3roITz40MN45JFHlEH66jVrYWllivc/+hyvvv6OyMC89RHii2VIKKOPKl/eE0YOMJ5ya16HmG4tDAOYzWYH6PN9iP/+GqODUCNg2ELTb6O9yMIoSsmYHmaOSc9SMiXEqAFjice//L0cb348Hs6+SfhhwCd49ydrTKDvfzs1lcPCUy9+jUFLj2H4WhWIWSkghg+KRQcvvIqf55zEz7NPYtDCW/iOCf1pfDXtCh58WmhVHnr0BQyafwWjacr/NLNZzNEHn+CC/xffHo1Ph/n3KO36z8efYPmyhQgL9YChTwc+nVCCj361xlsDNuKNL1fhvZ808fn4AHw1NYL+Vhx+WpCGH+fG0eM9Dmtra5w7d04JMV5eXnj22efo8xCue6+99wtWmzXhvS/G83/P3BgDwzCZgJcA9IAXhWCf2VozYwU2grJkCCo9JBfrn0fA0euIuSy3SZYJcGmT6xVZqS9zkvQ/0hdeWAaelRT3hJcEAS/qBt3wsozgZbcGTPUYvBjA2diIw0uQvS2Svd1RFB6EuqRoHM9Px/UzrbhSnkXwkoEbpen8nOLrpygOHcys5jyBfWEUL53m4v0sPwEvva2TefNKByDXi/azhl7NK3v1fmEXIYMorkiW70e+cvtkuw3COp7+Jm5eEe6M7AIPAxg9ijMU5WNM/7JtCmQO9HuF8ZBuniSyLwqAWSMHmGVj/nuA6Q8Y/pcA8yczL3/csLK/ni/fQbKJ3sviVEim/ATJ9F8gmfYLpOZ7hNHB2t8hy4omsPn1fgx8H2D+vz1QmwOZ+UYu4BfuH/O7m1n+FYDp3dBSFWAUWRgP+ll+oAAYrx3iqnCkXEjMgqgoCq4q6ZRozqLviwZ8oqxFWzS0rI4VV3rYBtpbC5Mib7anFPS79l9KptI1vDsT048rWR5rcBkGCRP1HyzrATGq7ki3ShO5JuZaUTIu5sXjVGYMDiaFoircF8n+HnBOyYNNYhYvKVtt5oDlNNY7eGObVxgHGVZWxpzKGMjYFNUJkKk6zL3/maWxgJkzfw5aCH7Y77FmmCzjwsDFtfIgnEobYF9QC6uMUhjEZGCvbzg22rljia4pZm3fi+kcXnbg9y27eZ8BCwYuWnthr70XznTraaaPIHdHhFkZITXUD/mRAagIckNjbACOpYbjbHY0hxcm1r+WH4fmjBjY+QfB0N4Bi1evhfH2dWgIcUJ9oD0ag+1wONweBSnRiKhpQtH5ayi+eBP2cWnYYmLF7Y69tTfDa+cyBOxdiSjddci02I4EDwt4ZRUh4+gFlJ65BAMKGBdt3Y21a5YjxHAbIvcuQprhWlTZb8dRXy1cCTNAR6wJAYwpAYwxZAdSIasicI/WhYzmnSxaBzKWcUihID1CHtyzq4gh8vIxhX3ynbQvvQEmjCCbggfkUuSTxUqrKOrMCBB6GAYxPHupMlT7Kd3LUIUXtt6c6e+W0rpI9RDlY0xn0piFr158QhkEtrHH7w9gWNDRA2DodVfT8wVFX9mu9w4wTGuW64NrBCuTBorO6QN+GdgNMCrrC0VhuJruh+ee7n5+04b9AhzIFJnOe9DBdANMN8T0CzD7CtF1+RSu7SvG1epiZCQmYpOzP7SiMmBOgSJzIPPl/ZUu9xXw02AuUCxLyhpY7g6KxyprN8zYrY0hsxbg059/vas724cffoTtW3cRrGzCqjWbsWzVNqxYsxurNuigsv4SrnXSSz5FU8AtU2Qa3v4IKRX0lpfSx0BbXXiu6AnDtDBKS+U4EUSzTIANfeRqLmeUf2+9aRs0/MDLyDY5iCzMStoml1rIszCm8lIyPTEm6whnsjFMD7NL6GEG0jRZTR9xRLg3XvrSEMNpuo0mpv5slICKd75Xx2iWrSH2HraqL8gMp9sRq8StwmZ56DJ2ewuvf7yGP8b73xtxeGG2ya/9ZxmB0QD8NGsfvvktCxPoeXw787B4Pz6ZDWNDbfiGFcA14iK+/i0WQ9ZIMGz9DQxadRQ/LtiH72bm4OtpyfQ7yfh+fip+WZyNoavKMXxNBR5/5k1MmToN5eXlSoBpbW3lzS4feFC46732/s9YZ1GL+Ttz+b9nbYqCSbgMev4y7vRmFiqyXRxeaFk4xvSEF/u8WrjUHoPP4YsIPH4TCdel3NZ+v9wZ8ojcLZI5SMZc6OLlvX3dHwle9rXCvrQRVnQGmKaWcHhZrwovqzZxx7E1ezRgQvBiq6fH4cXD3AwBtlaI83BBXrA/ahMi0ZKRgAuN1bh+5ACu0bq4wdYEBxiWfaE1VBCNrpYKfmGuKydEpe9LAO+VJqyTFaVj7uIcZeueZWBO14tzV7X3C9s7FL1fWOY6gIg4yVG4ILLyMQeaVHEOIsvMMtLcRtmXfof2EG120XSJABhePjYHsq2TIXOmSUlnqnTVCKF/2UQQs04OL70BxsVQAMyYL/vXv/xfAJi/AC9/uucLf50/QhroBKmVOiSTvheubL//Ahnth8x5TJYdw7Mvkhm/3I+B/2mAeY3+d3/89YHqTMistqgAzDzuw35HHYwhnUT28hIys9VyxyR5ENa7oaUCYFTF/Dzwk5eQUbACvz04Rfc76UyDQOekx04cslkLSTmdzgdz5ACjEBbrCICpjBI+80mW91BK1kvQn3kPgv4+vWHolgBFeqEVHcxWmeth7uRMxiAmkSAmAaez43A4OYJDTLaPCwIjo+CcVQKj8ERsdfLBCoKD5ayszMFLgExYEvQS82DKMjI5VbAmyLArqYdDeTOcKg/RAXcE7kwrc+A4hxJWCsayKl7MBIC5mRGseNXTv9nPDhyDB92XifNdK0WpmBM9lmPhflhnVcAojmDKPwqbHTyx3NASc3dpYsaWXdxljGleFumYQMvYHDZ6OhxcnHTU4KqzF76WRoj0c0OckxUyXKxQmRmP+qwEtMSzxpTRuJAbiysFccrMi09CCoJLa5F86ARCKupgEhCBZbvUMW/2LOQ46qHQRR/+/r5IaGxDXYcEuQdbkHf8PJKaW6Hh7Ik56zZjy5LZBDBLEagmACbXagfqPXVhGRqD6AMtKDh7jQMPcy+bMGcBQnbNR5jaEiTqrkKx1WYc8lDDhRBdrn2REgzLmIaKNWFLpqguzlAMdggfrRDziGVgWKDf231MFWA8d/ft/aIYDpvE4Xy0TqyPJIKKknjRiLIoWkAM+76ihKz3BYA/CzAsY8P0L0erhX05cyCriIK3qw0ee/DfGPLpOyg0WYN2dvEgWPveAKYqmsmeCcA87gFg5GuLaWEqw1DmqC4aAT71BLICHPgVW0m6Rw/DDCkFTB25wSh2N0aBuwnee+0VjPj+a1o/cejst6Fl7H8HMJdO4lpNCQeYsIgobqGsHZ0J89x9FHy2KRvE9i4fYwJ+Z1pDVvk10E8q4I6Cy80dMW2bOn6eMgNfDx6CjWs3Yvum7dDco0nBtploZOkVgKDACJQWV6P9FnD5igwXrgAnLlJQe56C2rP0VjXTv893ofUCfaReOdwG+KGHH8GS9SbIpqkTUyTKyJgjGQMYVUtl1caWllEdGDVDV5SQaVfAmLZHDWLmXV5CC7OWPrpVtEUupe1yEX2U82iqzzKUl5LRxz9JR/SFGU1TaCTTw+wABq+7jHVrl8Dc+yhm07T/gfV5oe3+X/8m+PhJHxMoPh22ngbLxKzpBTErVDIycoBh3/t5zll6jsLx6+X3Z2Hkmk68N0A4qH00yBHj6e8OWSvFMx9txYDBs7F65SJkFF+GNcEDew5fU5w7io6Y4RukGLa5A0PWXcGglSfw8+IG/LSkGj8vL8XglQQua2swZstBerxWDJwbiYcefZo3srx586YSYnbu3IknnniCv+eDJuljrUkx5m4TZgELd6bALlkKo2ApzMLkoKiAF3nmhRkq+GTcgmv5QbjVn4IvwW/I6Q4u1i+mZdNAf+O4vEllFYThStS5Tj7P+msY7FJ9hOClAVY51TBJKYIagfJ6W0+CF+Y2tpXDy/jl67F+rxZMDY1oX9aDoyErGzPjmZcETzfkBvthf2I0WrKTcLowE7fOtuHGvnyeeRGlY6n8jGLZl3ZaZ9LzR9BVHEfnm9w2OTdQ2bhS1sM62U2sdXbOHioE2NnMy8cs+u/9wgDGX01o4xroDHei/SqFvq5OE3tesqcAGKcd4kIoizN45cciATCsfIxlYJw0gOJE4UC2eTLv/yJdN7EvwMz4GVJrNciivSCZ/KMI4vvoX37+ZwFm1J+Hl84/Cy9M9zP8M0j8HSB1NxPZKFY+NvYryLwsILXThlR3A6RxvpDMpe/PG3Y/Bv6Hx32A+V8DDBuqAGOgAjCmfwAwvB/M9r5ZGK6BoRO2MRvhqybg0Yce4iUujz8iyiAmf/0ObpbTidGcTZuhZndgFSXPwFRGis0y0bxXFsb2zwn6uR7mDqVk/UCMZH8OJMfrxBXi3noYlXKyG7TpcogpSOQQczA5DFURfsjydkZoeBjcC2vgmF4Ig9AEbCF4WW5ki+UEM+vtvbHdOxxqIYnQic2CUWoRzAk2rHOrYctgprielxc4VRDQsKaYVYd4s0m3GgKb2la4U6DFsixuLHPDgIfu50yHomPRAdjmMmexIhhEZ0A9IBpbCKBWGllj3m5tzNy6h0PLzG1q/GrfTisHWOlqcHBxIHBx0VXnTSn9rU0QE+iFZDc73tuFZV1aqgpwoiIHZ9LDcYmA5WqhgJearETEl+/jJWFlVzvQ1CVF0YVr8CsgePINway1m7BjxQIkmO1GlKMRLx+Lqm2Guq0zQclh5J6+DHMClNXquli8aAEBzBIEqa2g2Hot8qx3oMFTB4kBTvDLq0D2yctIOXgU2m6+mLdhG3Ytn80BJlZrOfLMNqDeeSfOBGrjRoQBJNGG9FnTAXqY5lGSuYAXBsmNmSLrx6w/VbMvIf00r7xb9oUDBK2Bg2V0eFP0qTtfwAxzIWPaFrZOWFbGQ12Uj/1dAMPW19F9BFPiIsGZwiiMmzyJryfXpeNpTZgLEwJWCvd3AoziAgFrclcdjuYAE3z8lmiC6LKRXvvpSsiO1fYEGMXaYm5pVQm8Kd7XH77H9TA+mrR31GfdEWA6ShPRWZ6sHO3lqX8aYFx8g7CJAUyMABjnWpaBuUBBaP8Awx3I6H668bnY6hWOJca2mLRhBwaMnYSps+fD1cEVfp5+iA2PQ05WIWr3NeJo6xmcOXUZp05cQmvLKbQeOYNmevz6w9ex/+AtVDdJUFRLAHOuC4dOSlDSLMFuPS888sijGDJqFgoIbmJpe46meDE0R2Rh/DK6y8icVbIwTqnA/C1R/D1/7uUPMH1dKKatDcfc3SUCYuyFwxjrDbPEoqceZnpvPQxN8THE4/8Z7ccfb9u2dUgvvwqbYAKdLVf59154dyq+mZqEkTQNh62Tj7XyjEx/ZWXyrMyg+Re5lfIzrwziJWQvvz8TT734HR596n0MXduF7+l+o1fWYhWBi4+HETZtWIofpkTjV3r8wfT7I5nYfyMzHJBh+OYuDNt4C0MJtIZsOIOhW45hxOZWjNl2FBN2nsSkvefxu/ZlTFM7hude+xK//z4DdXV1SoBhTS7ffPNNOncexHufD8WkZa6YviaY/3vguC1YoZkIi0gprCJk3X1eYrv78dgnt8Kj+ig8ms7Cr03oXdI7ZCiXi/VPyHtzsbxP+m06xs7c7mMOoWiQ6kzzi12ossqpgjFB8t6AWG7BP1fNAJPWirIxAS/aSnhxMhbwEuxA8OLljrzQAFQnROJwVjJO5Sbh2pE63G6r57oXUTqWKoT77JzKofPs6H5IDlWgMztElI7xdSl3HmPl1VleyvOSr3F2MTCOJs5pQrM8X7EnKDMwxt3lY2w/CdESF0qOVNDk1RflrCUsbbVbODGm+4uMtMYs2mdpUhbQ1wZEuLx8TK5/YRkYAhhZUbzQvzCAWa8CMEz/wgBm8ShIFoyAZNqPkCUGQWqwmTdu7OvI9ScAhmVK/m6AGfP93wcvXLjfj+vYJPqdReN500rpuhmQTP1JiPfnjxROZFvnQxrkCKn5LvrZD/x9ux8D3weY+wDTG2BUBcbO2/tmYViH8PwgClQy8c6TD+HHD97A0E9EDfjIL9/HOeZeUhMrLJPDNERgxUvLGMDkd2dg2Aaa+AdZmLTegn43FT2MV48Gl3eyVhb9YcLRxTZ7Juo/Xi+yMIpSF4KYnsL+RIIYlolJwoX8RJzKisXhlEhUR/oj198N0V6u8I+KhWfxfjhlFEM/JA4bbNyx1MCag8xaGw9sdg3ELr8oaIalQD8uh1+VM88s5+UFNnk1sCOgsS/cz3UszEHMqYxGaR2c6N9ORft5iZgd3c8qswxGcdnQCo7HTo9gbKS/s8LQGgv26mIWAcvMbeqYs0sLCzQMsNnCEVY6mqJcTEtkXdz1NeBtpE0HpQUSQnyQ4e2I4gBX7I/yw+GEYJwpTsfFklQh1KfD5kZBHMpy05HZcBDl1zpQcO4SMg+1IavlJCKrGyj4yoAaQYplaDRsTfURabANKRZ7YB4UCavweFhTEBha1cDF/JHVddhp6YBpS1fCeO08BO5djkit1cg024L9bpoo9jaDbXQyEpqOIaSsBur2rlCzc4GDrQUi1ZciQWcF8kzXEcDs4ABznQCmK1QTUiZCLQ+hA1dbzKswOmCbKEosj6DDV00cwqG9tC93AxjV7AsDGCe6pYAb0Xai30uqd7eNMlsjTOeimn35bwGGCf55WQZFmY609hIoqIkJFU1iZw0T5ZmKLNK9AAzLdFaEi0gvz7MvwKT0ynBme+B6oiM2zhqLt195Qazj7z7DEdaorimXAKamX4BRaM1QFksxzib+e447aE/Zn34HO+W+DS07KlJFv53aPBq0N+wnMK2jfa2O9qeGUsjqyyBrroL0yilcJYC5Ul0EZ99AXkKmHZPFAcapphXezOGPlY/9EcB4hmGJkQ0mrN6Er0eMxZyFi2FrYQtPF0+EB0UgLSkT5aU1aKhrweFDxzm8tB05zQHm4JGLaGq5wgFmX3MnSutkAmBOSJB/gN7yI8DzL76KwSNmIL8JXMgfRQATTi8tOLtbzM+aJSqyMCy4tqVbTfcWvPfJkB7la8xV6/fNKdhOMegGR5GFWSbPwsw3FdbKLAszTV5KpnAlG0NT/NPRHlxozx7n12W0z1AAn1jYAW0NdTz20L/w6CMP4K0fbDGcpi3rEaMEmTW9ysrk2ZhR9P3BCy7hgQcfw3Ovj8SjT76jbDj54bBAjN9Jr43gLCiqBDt3bMAH34n58NnYGIwjNh/B4GWTcEtjY/gWKUFMJ0bsaMeoPdcxds8VTNhzCZPUL2OK5lXM0LuJOYa3MEfvAr4eqYbPv/iG2y3LZDI+rW/fvo1p06bh4UceIeh7Fx98MRYvv/klBxh+EW2JHexiJQSIMp55cY7vLhvzKTwIR6Z3OSiaU8ZcEXqXanl/F5Z5YRkY+vh48+HQE9e5xqoPvNSdgHPVYdgV1cEyuwpGCXnY7ReNNZYumLNHl+Blq4CXFRuwXo3gRd+Al42xzIuHmSkC7QS85IcFoTYhmtslnynIwMXKArSfbsHNmgKRfVGWjtGaKYxBR1UaJCca0FWawIX7IvsSpMy+cO2Lou8LOzcV2RdeFZEvymwTVMX7xt3ZF3bhhzX8ZVrB4zW07+iICzyOm4RTohlNjlRmK09vpA5r27CA9iVmFb9ewAtzH2MAs3kSZI7q3QCzZbK8/4u8hGy5PPuiAJhJ3wqAMd7+3wHMuP9B9mXMgP89vLAx7FNIvK0hC3aEZPQXctvkYZClUNyybQEkG+m9LUqGZPIASBaOvA8w/zcAphj3x18fqM6CzGITZLt/7+6AyyBGZ9Edysh6AUyPq8gb+w+wegMM6xjOMjAEKO899RAef+RhvPHcU/jy7ZdxPYCAJcFIpKFZtiXXU1wRVkBMqrUo9WE6F6aNUYWYuza3dO6nuaVnnwaXEmUmJqif/jBC1C8914LOylS0ZwWpZGL6upMJiEnGxYIknM1LwJG0KByIC0ZBkCdSPRwR6u6EwOh4eDPwSC+GTkAUNli7YhmBzGI9S6wwccA6W09sZTDjEwH1oHjoRKRCPyYDRkz8n5QPs9RCWBAEWWaWwJy+NknMhWFMJnQjUji07PYOxxYHb6wiMFqsZYw5u3UwZ6cm5u3RwUKClmW65thm4wZjMwvYGegJnYuuOtz0NeFloIlAS0PEBhO4UEBcEOjGHcaaCVyOp0bgbHYsLuUyrUscbhYl4lZRAnLzcpBy+BRqOyRIrq2HrqsvdNx84ZKSC/u4VOyxdoQ9QUeolzPC9LYg1mg7Mqz3ItiVgsCMAqQVFMAjPZ9nbgrOXIK+dxAWb9uN1YvnIIgAJkxjBVKMNqDcYRcO+Wgj1N8dgRQwGtH9dN39EJmchFSrPUjSXYUMozUotdqIZrddOB+kjZssAxNnBCmD4CJfOnR1xdzK8xJzjYlPFW54CoAJ7CXe7+081rt8zJEOaXe635FqAfKWa4Q9smofGOv1PeHlvwEY1jeGdbM+VE7P30r0f4kxR256PF5++nEcY+5kDFYC7hFgeC07fd2QQVHeVSDLRQQrvc0yVAEm050CIW+4bFvIBfmvPv8Majz0uKWyrDZdBWB6u/0JnRnKY3E+SVzxf/apJzF1+C+QslIyGgqA4eWmx6ugtmwuPnjzNTz/9FN48dlnMHP0UNREeqIiyBXlga4oC3JDWbA7ykI8aHihJMQbJWG+uH3+GP1+M2St9TBx98FGZz9ox3YDjFfzWa596U9YzZrOMoDRIYDZ4hmKJYY2GEdBJRPwr1y1HvaWdvB29UJ0aAxy0vJQVXEATQ2taDl0QgkwbLQcOUsAcxkHDt1E7cF2VDRIUdnISss6UErAUkhR7y9DJuLxJ56Gnk0CLyOLLZaXkeUIRzJfuZifOZI5xcnLyJg+g77W9ryMTWZN2GrThC8HLlQCwlv/GYxlhqexxU0FYlT6w/SAGC3R5HICLYOPR9iL/isL6vE98fYc+pmxH221GY3w8XbE7MVqmEJT/RuKQYfLAWaoIhujAjHD6YgYOL8NL7w9Ef/694M9IGvQJAs4pbBeMNexYN4UfPThe3j5a1MMXnYRDz3yPIHOW/hpXo3S6lkxWAPOkbukGKPRhfEaHZik2Y6p2u2YrtOOWfrtmGvciYUmnVhqdgvLjA/i6Rfeg4aGJo4eParMwkRGRuKll17i75FC0K8YY2bpwSG2E/YxMl4u5iKHF5vcGrjsPwaflksIPHEL8b30LqpOY4lX+rdJZo1Rma7RufKQHF4qYUBzi+3xq8ydMGuXNiat2cLhhY2NmvowNzAUmRcjghcLcwQ72HF4KQgPJniJ4vByqigLF4sycKPlADpOHuT2/iwbKYT7rHSMwX8sLx3rLE9CV7Y417q1L/5y7YuK8xgDGHaGMtH+oSJahylCf9pf7xeF6UkA7ZVR9LNmom9fmkyuisz0FmFekhMimvvqLhANLNXnEoHLBfwKgNmkAjCrR0K6caIAmNUT5AAztifAUFDOAcZwW1+Amdo/wPQLEH83wPzdmRfuOjaw3+yLZNdy3ttFsnC0gJdpv0CydyVk6RGQjPxU9H9RWw7JnCHiPeMAcz8G/ifHfYD5bwGmJldkYO4VYPToa1vaiJrkAGO6UiUQW99XyN9fGRkDmKwAoC4DVrSYRnwmrsYxgOGbI7uKE0j3O1wkektEaPUMrpgLSg+AsVDJwqj0hlFcKVZATEZ/gn6vbmvlu+hhlBDDSsmYHuZEAyRH9glNTH6EMtDq7lmhKCdLwdWiFA4xZ3IT0ZYeQxATwgOrDB8XxLrYItDZAb4lNfAra4BLVhmMI1Ox2yMYq00dsETPAou0zTjUrGJ6GWs3bLL3xBYnX2xzCcAO92Ds8golUAnFdrdAXhq2wdYday2csMrEDkv1zDFvry7Pssyn20WahgQtZlhtYovt7kEwsneGvaEBz7goysVY1sXXiODAxgTJ4QHIDvRAKcHLgSg/tCSF42QG07rE4UpBPAFaPMFLAsFLPI4WpiD/8FEc7JLALjyGZ0PsYlPhFBELI99Q6Hr4wTU5GzFulog13oF40x1ItdiNAjt1ei/scSA/EceinWARHIWYuhaUX+/iv7/RwAwTZs8ngFmGEPVl8NLZhFyLzdjntAe5rjpwTsyEZUg0UpOiUEGBcwnN53zzDRxe6px34JiPGq6E6uF2mBakFZGQKbVVNJ/CaW4VBghr0KDdf5x9uZN1sirAuO0RQOG8E7CgNZLu111CxppR9gcwvS8A3CvAcAczWjO1rOOhFr/SKSkIwYJly6Az+Rd5Qzm17tcR/AcAE6svGleiSwQrzE65P7e/3hozghjURGD7zDH497//hWUThgClwQQwaX8IMNLiSFxI9sOOxTPxzqsv8cGBhY396bykLNhwN+zUNuLLD9/Hk48/hpUzJmLuuOF3FdCrjqyMRFir74b+1g1Yo2WADbR+eAYmhwBmXyvPtHj14/jHAMaBAk1zBcB4hGIxAczYZevw6S+/YvvWHXC0pvXr5oO4iDjkEYRXV9WjubGtH4A5h2YCmIbD1zjAsDKysjoZjp7pwuGTEhQ10pRLOiJKt7S8eRlZXLEoI4vI6ynmV2RhmIWvjbyxpQXrDUMwY0xfs/4lQ6er48XXRIPMV94egKUGB7HRSZSSKUT98+SifgXEsP4wTA8zgb739dQ4/rsDl7ViDE31QTTVfqWpN5Zi0Q8/HwNHez34R9XCKpjAi46GgRSLDqTj4BdWLkYAM5j+PYiJ9+nrL8anEbw82+3AtnoFtLW1EZJwEKY23tx5jH3/yVdHYxwtmzE0tb+fXYCHH38Rz7z+C8bs6QkwrAHnWC0ZJmhKCbykmKYjwe96Esw2lGC+iQRLLKVYZUfDqhNDZpjh4UefwqeffoqCggIlwJw5cwbff/99n7ny+fcTYeh9HPZR7XCOkxIoyuCUcBsuZc1wazgF39YrCDnTieTbQu/CmlOeVBHr50poGV2SIKAfpzFmrOJ+4JiAl8IDsMyqgH5sDnZ4hXFN5IwdmhxexhO4TFy1Cbv1jWGlpw8bfX04GRvBnZeN2SHO0w15oYGoIXhpyU7FycJMnGfw0kRn0olm3CzPksOLvHSMXVQriEZnYxEkR2vRyS7G0drrrX3p4zzGzk12frLm0Y05vNyzG2BMu8vHuPaFlY/RvuLJtC00YRkEOW8VGRgnZvVO+5uvntC9GCv6v9DE0V0KaC0UzSsZvOyaCdmG3yBzUgGYDXcBmPkjeId5BjASvS19Aaaf/i//U4BhGRc2xn7/9wn2ldqXfrIvrInlOHr9FVmQrJ/BdUBc+zLhG3r/Uuh7MyHdu5zeH4ppFtJ7NX/4fYC5DzD//xiyZF+CF9ow1Gb/vQCjWkbm2EvMzwAmJ4gCHtbMShOJ22bxjtxJO+fSJqgvbxxIJ1ZrmWiQF6YptAoKgKmgU7o5VwRXHGDM+3EkUwRaf9wbRqmH6VNKdodMTE4IJMyC8lClEEIeKkN7bpgAGS7u77Z8vVkiIOZ6cSouUYB/viAZJ7Lj0ZwchX3RwSgI9kGylzMiHW0Q5OKEgJhEBJUegA9rLJleDKPwJOz1DMFGa1cs17fEYi0TLKKxUMsYCzWNeFZliY4plmib0r8NsUBdH/PU9DBfTZ9nWBZpGWE5QRADFvYYO92CoesVCHMbewEu2mpw0lGHq54mPAy14Gusg1ALAyQGeSGHgKA0wg81YV5ojg/GibRInMuJxaX8OJ51YSVjt4oFvDB4yzhwEPUdXQjOzoc6wUtIViHSXM2JL9XgbGUC39xSJDvqI8NaHZnWasiyUUO+gybKHNToXIxAS0YITgYYISXYHX4Flcg5fRWJXMzvxcX8y+dOQ6DeRgSk52DTkjnIM9uECofd8AgLQ1ZKFOr9DdHgugf1zrs4uLDMy3EfdVwI1sGtKAN0EaxIyyMgY9mWCA1x8MYZi7KIDJob4fJ+RArnMUXZlWrvl7uJ97mAf3NPgLHeIG5rmIhBv2fG8r8GGFaSQVFiOcFRPrNKorXovRfHqnJ4+Y/V7OE9AYa9nhDteweYOhWA6V2iqbqm5E5/qAjBthkiEF0zmf52SZASYKS9AUa5plhmMxTSQorCj5Viwdihomzpm88xWD6GfPdFjwDzpy8+EXtDXQ7ibQ0Qbq4tH7oIs6BhqU/DAGFWNCwNkeBmh6LcNOXvsx4a6+y9oBmVAdPsKjhUHYYHgUp/EKMAGF5ClpiPbd4RWGZsj/ErNuKTX4Zg1YrVcLJxhL+nPxKjE1GcW4ID1Y042HQURw6fVMKLIgPDysgYwOw/dAs1zR2oaJCh+ABw9GwXjl6gjym+hT9HbfNIFB0UAKMQ8zNL5YBMkYXhjS3lZWR2cjG/ebiw/NUlXtahYR4PbDBvw7MvfcAfc8gMe+z2E9bKy+XWyiwLM8dYxVqZuZLR9JhIU+HLKSHC2vnzJRi9WyX7QdP8s/Gig/2EuTbwYRmUsg5ksFEubtdbSDF1twyz1WWYtYsGTUEHzzwEBfnS8MOmTeuwjCD7gy+nKj+XR596GwOmF/OmmaxcjIHUs68PxBMvfE5/swMjtonMi4AX8TzZ852mJ8MMGnOMZVhmJ8NKGouNr2OV5RV8+et6uUXzg3jimVcRGBiIy5cvKyHGwsICTz75JM/CKJ7H8j0xcE64BNvwW7CLksAruwVetW3woLnhd/QaIi5IkMb0LjJa5nJ4YbeVNDI7mFi/vV+xvlcj6/FylOsXbQv3c3jRI4je7h6C5ca2+H2rGibKMy+T1m2DlrEJrAhcbA0MCV6MlZmXJB9PnnnZR/ByJCcVp4uzcLEkC5dLMtF58QRuHSiRi/ZVSsfoTGqnNSY514KuqjS5cD+0p/ZF2fdFoX1xFWucrftcH3GRh/073rRn7xe2j6rqBt22iB5vGd6ipJVf2NkmLrb40H0aCwXA9O7/ci8As2ZCt/5lyShlKZRkwrf/HMCM+k7AChvjvv/zTmP3mnnpL/vC/v3b95DY6kDqYS4yLzN/5QJ+ZpssDXeH5DeCm/RwSI23QjL9RyW83AeY/xMAU4L7468PWbgtbRbjxeahCjC9ncgUdsoMYGx6AYyynn99/zoYtnmpZmFc6HvxjuLqKisZC9PGgoFfIGrLTJFVYVeJAyhY3JcghNWRuioBFt2mUDB1Yh9tpg4qWpg7CPqZrTLzr+cBFwOYXq5kygaXPUvJ7p6JCeMHAE/BlyZAcrgSkrZadOzLRHteeD99YpJ59+NrdKhcIZC5UCiEli3psahPiEApy3IEeCLJwxnhBDIB1ubwiUmCX1oO/Er2w6usHi455bBKyIJhWAJ0A6Og6RuGPR6B2O7kjU02rjzjss7SGeutXOjfbthq547tjl7Y5eIHDf9IGPqEwMLWAfYmhrDXUuPg4kjg4qKvCU9DbfiZ6CLYTA/xnk7IjApGcXwoqiJ90RAbgLbUCJzJiuH20L2zLvxgpNfbXJyBwgs3UHf2PLYYmMI1OQvZnlZIttKg8243F+sn2Gih0EkHpS66iLLSQpqtBpJMtqMi3IVi5SA0+xqhNdAUFQG2sI9NQdKhk8g/cxU20SnYZGSBRdt2wTw4Gt45pRg/Zz6CdsxHZqADCsOcUGW1AU1ue3HIYy/avNVwzFcdp/01cSlEFzcIijtpnrB+L7L9yTSvYoWeipWMxRqLjB53HlMR7qtaJ/updwPM3bIv3EJ5sygha90n1gAbJrR2skMIMiJEGdnfBTBMf5bsIaxJ2d9mALMvEWNnz8GAN57DbVbKwUrf/jTA0JpBJwFCqugJ06NEUwVgVLMwLNipicCW30fjycceweU4gqAsT2UJmRJglBAT3LNpbH44ZFVJsNi4FCO+/woDPvlQjE/FGPHzt/jiA5Gp/ejtNyCtSOUiftTlAfX58kGRfgPtS40UaDUTQB6soFsKK4/sR9eVU2jJTMThrETo2Dhhra0H1MNTYZxZDrsK5iR18o4AwzQwlvm10E8u5C5kKy1cKMDcji+HjsTyZSvgbOuIAK8AJEUnoYQgvbG2GYeaj/UBGDYOHznPy8iYmJ/pYKoapSitB4rqgLNX6S3Nr+OvcfaSPcjYdxtJ5aKMLFquhelhqZzULSpnWRgH1iOGYMKawMWKhm6QBANGrOdOWxwQHn8Ok9YkYJNTX4iZTcvgdwNhrcz6w0yhmPTn5YV47Jm38fBjL+DnxY3KMq5RO5lb2EX+mG//7ILhNMUX6cj4WKgtw3yaZhHZNOWrKe6tAQpoeSXlnsX48ePw3tvP4sP33+iT9fhkGD3OuksYxSBpi/g7DJre/UGNl519MsoV4+lxRyrgRUvAC3u+LHs0h2LqOUa3MWZNBsauTMZzr36Kx596ib/2XyZqY51FPd75ZASmTp2KqqoqJcAwYf97771HgPMQ3VdAzPBJm2EecAzmIddhllIKp31H4HnwPAKO30TMFSmyJSLT0iaHlyYaNOOQdpOW1akb/epduE1yTSscy5thQ3OJ6Rl1o9J5eTDTPk7bsge/yeFl6oadMDI1hTWBi52hIRwJXjwtzRHiaI8ELw8UhoegNjmWZ144vJRm4Up5Dm4fbUBHSw1usIaVvC+SvOcLO4dYxuVQGSRH96Mzh8CF930R2Rch3PfjF/F6Oo+5iDWeQOu/mPavk/vFfqHs/WIsLiyyvUNhz87O82D6YOpookbTnuEkt3hnMQDLPNMejYP0bhkuFW0Z9Jb2bGDJLqZu/10AjMNeATDLR3TDC8u+rJA3sFwyqjsYvxPATP0fAcyIP69t+a8yL3cqHRv9NSTqayCjs5m9B5LfBwmImTUE0nh/SHcthVRtJX2mEfSzn3tkXwTA3I+B/8lxH2D+W4CJdIBs82/iygezMFRAjNb8nkJ+ttEoAMaKNqXmEgrGVog0sOpVZesN/ZeRqVoqs5Qyq9U/QKdcfgBqDZfgk9de4FmY9L0ETommIoBkQeWpA7RJmsiDTXkWJoa+znISV2FT7cRV9D6lZDb9lJI59XROUkKMQg/jfQeI6Vv6IoT9DGTCeJ8Y6cEySE83o7M2G+35TOAfidtFsT3cyRjEMFeYqzQuFafhXEEKjmUnoDk1BrXxYSgmkMny90SCuxMHmUACGW8zI3h5eMA9PBaeCRnwKtwHj9wKuJXUwalgHxyyy2CTUgjLxDxYJufDMq2Ig45VZBKsAyNh6ehC0GLEocWBgMVRRwPOeppwM9CClxEDFz2EWBgizs0OmTFhKEmLQ3VKFOqYSD8xGKcyonE+Jw6XGbhwrYsAF6Z3EeYFQmidUlOP5i4J4gpKsXKvFiwIlNJtteij24UYox1INKNbewM4uLvD2icARn4h2Gluy22P1basRYmDGiqc1FHrroPD/kYID/FBaGUDCs/fRMqhNjglZcEtNRcJTUfhFJ+K5bvUsXPTGgIuS2Sabkap5SY0ue7BUR91Lti/HKrLRfu3o4zQFWsEKYOXDILmU7VC+8LmUoQ2txvmoKzo/aII8FXLxxTwogow/WVfeAZGPudZRoHZhTK4Z2uBwQYDGOZI1h/EWK+/d3jh2hp63ARX0SyT/U3We8aPXkNLMQZ88QkGvv+qgP1ADTmw6HXrX/4IYNJsRQamPv3eASbPG03Bpvjmw7fx8nNPc3hhzmR/BmC68uj9KaPIuypZjGqKxvdRpF6TRtFiCQIMdvIA03wLHcjV6WgvFVqzbitlRTPLDNysyOJOZDcqc3GtMg8dJw5CeuIQbtaUwMXHF2ut3bE3NAlGaaWwKW2Cy4HjPAvTF2DOcJco68L9MEgtxu6AOKym352+VQ0DxkzEjJmz4GLniCCfQKTEJqMsvwxNtU1oOXS8X4A5cuQsDh25gMaWK6g9eBv7mjpR2SDjEFNCgf6h4+cxfZpwjwtIbENmrRDzK7IwMfR1OHMmo6+DcpiVL+BJb5En3bLMweAJm/HL2E0YPHETPvx6An8cFsh/8v1M4SD2+ufYSh/XBgdhr6xaTsadyWhZzGC6GBqz6aN+95dt/Pfe+nYNftPvBphBK44J8Bjlwsu7htD0HUpTcyhNw2E0PX9edBZfTEjDZ2Pj8frXm/Hoc18L4Bmgh8ee/4F//fQrA/DxCFN8Pj4EY3bILZy39sz0jNzehQcffgLPvPYzRm07hd/0hGMag6zpcnBZQCC22olZLR/tA0YPPfI4Jq4IgnbgFYyabYFPP/sCMTEx6Ozs5ADDRP3Lly/H448/gceeeEb+ew/CxLcEtkRgTrVt8D58CQEnbyP+htC7HJAL9ZnmhfmaFdH3kq5KEXzsWh8TCOE0dgIuNIccSht5g0qz9FJohSVjs7MfFutZYNrm3Zi4ZjOHlxlb9sLS3BxWTLBPAONiYgIvKwsEO9gj0ceL4CUU+5PjlPByoSwHVwhgbhwoRdfFY3TGpMpF+3LL5OJEfg61lyVAcqpRZF969X3pmX1R1b44CR1pIk2S5jyxV7KzVpF9YVrVOJXeL+zCoxdNjqJQsWbt14k90Umhf1knzEaYrbzRMqF/0VsGmfbCnvoXBcDY7YKM1vV/BTBTBt4RCP4ywIz+89qW/xpemG1yf71tpg2GNNITUr1NkEz6QfR8oVupzgbhPDb+a146JjXYxPu+qMILKye7HwP/wwDz+tsluD/++vhLAGNBkEKBOuzolDFe0bcsRvVKcn9aGH6leoNIJRf4w3N+dy37goFfos1rD6RsMwym4Ks0TLiRBe8VtbcKLQwrATosb2oZpds3C5Nk3Y+gX7Xs5W7Wyj73Xk7Gg68IdGYFobMgGtKTDZCcOYgOBjIU2N8mmOnuWyHsXlmAdb00A1cIZC4Wp+NMfiqOZifiIIHM/oQIlEQEIifQG8leTCNjjzA7SwRamcLP3AgeJvpwM9KFq6EuXAy04WhhDhcnJzg7OMHBzBQO5mZw1NWEk54WH876WnCh4UrA4mGkA28CFl/WiNJcH5E2pkjyckZOXBjKsxKxLykSDXGBaEkI5o04Bbgk4BrBCgcXpQtUfLdxAb3GC/mxSGo6hhN0kAekZGLlHk1sX7scSRZ7EGm4Da62ZrALDIdXZhGiapoRU9+KyNpD8Mouga6HP2auXIddS2Yj1XQrsi13oMpZA/ne5nBLz+OGAAXnriO55SQiqhvgnpyJvVYOBDHpCLQ3QrStNtK0l6KE93vZg1P+mhxeGLh0xhhDQgeuNN4YMhbMMwOIMwyI5QE7K1NkzSszXUWZYphKBqa/3i8+9wIwNM+tCFZiaL41FQndiwI4vOlxD5eLNWK28q+J+HlWhxkBrBOPH2EtmsnarBVlmY3ZGPv+S3j04YfwwSvPY/xXH+CwxTq0Mu1NpIFYQ2xt9QcwLBhhAHOa3qNLbQT+VuJK670ATGkgonXW8TUcQbcyWtfSdLe+ANOnhCxEuYa6aK10FkShszCajw6aWx00xzpK4mgPyIa7hnCmOpkaTGCToTTL6BdgyjO7AYaCvFvN+7iV8qWSbDh6eGONpSv2BMXDIIWAv6gezrVH4c56KDWd6dsHpqYV1sV1MM4oh0Z4CjcAmK9ljF9nLsQvQ4bBlQAm2CcIqXEpqCgoR/P+ZhwlgGlT0b/0hpiDLZfQ0HIV+wliapoJYhqlKKFomIn5L92SYvz4UXAO3o/ak8TCzcS+jRT7EeR4xZ2GQ+gR2AQegXPUEcxcYYZX3/wYr7whysQefPAhCsSfwqOPPYXHn3weQ6eoQ92jGdPWiHKwN97/CZoB4BCzmT6+9fRRrqOxkZbAWtoWV9GYbdiByWpH8PPcUDzw8JP89978ehGmmYmyrnHarFfMZaEX+c0fU2iKjNjWhcFrjuCrKTF48qXP8djT7xN4PC329X8/jIefeBmfjQvgmZNfV1/A93PLMXjVaYzTEK5nHFa2iWaaY9TF4H9rzzV6DqLZ6QvvDME03U4OWUy7s4Km3hzdi1igfwQ/TNDDi298fUcN1GvvfYeJS5zwxNMvYdWqVTh06JAyC5Oeno5XX32Vl5E98sgjWK2mCaO4HNiUNMKD5kDI6dtc71IiFdmWU/LsSy0z6ZPQsrmL3sWDwJg5jdnTh2udUwXT5ALR48XOCwu0TDB1404lvMzepQ1LC0tYGxjA3tAIzsbG8La2QqizE5J8vVAcHY4DKfE4kkdnRkkOwUsurpRl43p1ATrPtOB2fYkSXlRLx27TmpKcOYSumqxu4T5beyrC/Z7aF9du7UuSDXcZxKn9Kn1fVMrHFO5jbD9hF0g86IPM9RMXJ+3X9wQYZmjC9j8H+p7BUnn52BKKNRZ093/ZKTIw0o2/QeqhC1laEKTLRvRsYPmPAszflHX5M2VjbEz5pW/PlxGfQxpNn52NRnfPF1Y+Nn2ggJeNsyHZuQiyvDj63k894YWNxSPvx8D/8PjXG++U4P7466MHwKj3LCOT8eZSKhCjKCPTJLgJsxHCZGaFaLqqp52yahamRymZiiMZ68xLGyj2JyNwxUTlQcN6QTz56MO47LGLl5YhzpxfVebifHaVXBVikmgjPZgLFNHjxBrJAeYOWZhk1VKyfhpc9tDD3K2crHcmRhGAybMxeRSIVadDevowJCfq0NlQiNv0vdsFBDMsc8ECrpIUXp/MIOZqKcvGpON8URpO5SWjlUCmiUCmRg4yecE+SPNxQ6K7I6KdbDnMBFmbIcDSmEDEEN6m+vA01uPD3VBHORTfY8OH7uNvYYggSyOEs14utqZI9nVFbnw4KrJTsC85AvUELocIXE6kR+FsTqyyXOx6cYJwGJODixJemGmBvB/OcbpvKgVmp2SstCUbe21dMGXxcmzQM4ZTRDSCy/YjmUAk9/RVlFxuJyC5gTz6OoYgxioykTegZCVhEdprEae/HjkEMdXO6rAPCEJoZR2yjl9EdE0TLMNisNvKHg4xyQix1UeYuxViNZci22Q99jls46VjrGHlzUhDDi+8aSWDF2bzyQLz8lAKhNPlbmM6InvH9C9srrC5FqLz3+lfFADDxKr++jzI5v1e2JpQZGGiCAAqkgTQKNbMn3EgY+uJOYuVUlCf4iXP3NDfi6c5XZnEXdNGf/Yunn/yMUz76bMeQZzl/NFoZI+RxoCEApE0eR8clo2KMewGmFtngLONwk6ZBS33AjAlAUg0FIDR4GPIzTekafcCMKF9AKZDPrptymO5kF8BMI1RnvcGMBVZHGCuV+Tg5oFSdJ5txdXaUji4e2C1uRN2+cdALzGfl4c57muFa13fLAz72u3AMdiVN8E8txo6cdm8V9MyEzuMW7EePwwdAVdre4T4+BPAJAuAqW3CMQKYEwQwR/sBGAXENBPENB4WEMMzMQQx5fS255QehJmZAfxjG6Fm5I0d2t5c1L+VxvMvvtYnOP/g05/w49Bp+HHYXBh5n4BdTBcsw7tgEtwFs3CaHrRNr9UvxHMvvUvjPaw2rIdhFKAVKBpebqGPcNQCPwyb640Ri73xzhfTlI/9zCufE4gIiPnPr7sw3ZAAgqbEgJnCpvv1rxbhu3neeO3zucrfeezZd/FveZf7Z9/4FUPWnsGIrV0YtUOewaGlM5aW1WhaUqPp63GaYjAHNNZUc7J8TDNg+pbbeOPzGaIE7smXCa6kWErTb7FZJz1Xf7z01ncc2u5m4PDtr/M4zCn+/elnnyEjI0MJMFevXsXIkSPx0EMP4cXX38AGJz8YEtjaVhxE8InLSLvVgQqJFIdlMpym+7eoNKeMPt/Rv96l6TRvOuxUeZCL9a2yq2DIbZKjsMbKFXPV9DFl3TZMXC3gZYm6PiwtLUXZmJExnE1M4En/ZvCS7OeNwsgw1KUmoiU3DaeLs3G+PA9XygnOq/LRceowbjeUctcxhe7lFstOsuwLramO/dmQnmri66tbuN87++LJAUaZfUmXZ19iaZ9oI+goCxOVEKrifUX2RWF8Eig3O6mIp8fwEWc8gxdFrypTih8OlgButCfqL1XRvyxQKR+bAdnWaZDung3ZPnreO2dBunZCN8CsHC/ghY2F8kCclUVRAC/LoKBdcz26xnzdHehP7r98jMHDXwKY0d//fQDz20/3Bi+T+ykd++0HSFZPhyw1DNKlEzi08OzLlB8h1V4PWRztteO/gqwoCRL1lQQ3g3vCy6JR/D28HwP/s+M+wPydALN31t0BRpGFYQATYiXKVxQAY7ZaXAlWQIxq0NUjCyMvJWPZGOZQcrEZPmtn9Dhw9GcMQycLJtlVHR+6X00CgU4KbZLq8ivFKg33Cr2B49Xi+wlmdygls+3flaxfiLlzOVk3yPR3FTm0uxQmNxwd2SHorMtH1/E6SM4QzJw9gs6WatwuI3ipoECLoOBmURI/dK6VMZDJwKWSDFwozsBplpHJScahjHg0JEdjX2woyghmmOA/x98Dad4uSHCzR5yzLaIdrRBpb4lwO3M+wmzFYF9H2FkQ9FghzskaiS42SPNyQj6BUVkGQQs9fn12AppiA9GaHMZLxc7lxHFwuVqYgOuF8bghz7oIkX5cN7iwK+PsCjm7Wk6H4oGMGN6L5bCUzrljp+CYkAE97yAEl9ZyHUvxJQrQbkvRJJFh3/VbyDx+DnlnryG19SzcMwux154O9PVboLt+MUI1ViLBYD0KbXYg3t0UDvHpCK2og1lQBIcXu+hkAjBNxDgbIt5GAxkGq1BmvRlNrrtwVt7rpYPDi6kSXmSKHkJn6ugztxeaKpbRO5Aq5lXgrp6NK/tzH/szAOMgtzZmgTezDGXZFsVaYH1h4mjulSeJr3uvlbsNdl/zleJxMwPEFU1FNuZIJb0uC0g9d+Kn91/H4I/fovluhtQds+G9YRoG/udt0QH96ScwbdCXmPbDJ5gz+EsccdqKTr52KDjJYKBC79W148C5ZrlJhtk9Z2CyzLfzv1Hlqs0tlKVp7n8o4lfCf2+A6dUHpgfARBLAVKffE8CwZpY8C1OSiY6Th3DzaBOCAgKwwtAGWz1DuROZaVYV7CsP8zIy94ZTfcrIWGaGCfmtCmp5xmZPUBzW2Xlwx6hfJs/EwoWLEOjpg9TYBJTllaCpphFHm4/iZMtJnCRYuSvEHFGBmOZOHCZ2XL/NCiNHDEFwaESfYPy5F1/FZg1vPtbv9ca6vb7wTm5HDOsZWCjKybguhjW6pLfNgsmuaAo60vd/HLlGAMYTL+IbCuq//GURvhq8CG9/MrLP3/lu1B6MWuyDObonMXhuAP4l14dM176MXxdH44FetsNsfDhwK36Y5YOR24/iu5niuX8zLRwTDUVGhQELy7ZM0BQ9Z37Tkett5INpWZgOh90ye2dmLrCIptu4DeX8sZ549i0sMrmF1Tad+Oj7eX3+/shZVvhhlJgjTzz9CqatdMWC7ZFwpCW+3bIWjz7+JJ55/nU8/9JbsLKy4i5kiv+8vb3x7HPP4dmXX8UcDUMYJBfCo64ZyecvourWLbR1duIEAQzLwJQxvcst2jJO3exf79LYrXdhDYiFWD8TO2i+rTR1wKydWkp4+W3VZmzRM4GVhSVs5PDiam4OX1sbRLi4IC3AH8UxkQQvSWjNyxSZl4p8XK7Mx1Wa07eP1KHz9GHcKFTMf3npmNx1rINAX3KmGZ2FMfwCm1K4nxOobFrZQ7iv6jzG9KOsB9RR2luKg8VFwv6yL4reL2yvjKLzt7VKGPUwjaDCPpn1vmL7Hj0Hrp1l7RhYPKG9iGKN+SL22DlDlI9tm0oAQ/+uyYV063SClz8AmDlDecNG6d6VkEZ6oWvmMJGxmHrn7MtfApjR/1D2ZWo/pWPDPoU03ANSF2NIxn4l4IUNJtjPjYN0+0JI9TZCGuUujA7mDesJMEtG3weY/wsA8yb97/7466MPwKiWkXExfz9uZAxgQimgKaMgTFsOMH2yMHdwJFNADBtMC3OtBbkaS/Dmc08pD6Kg9dPFVR4WSLKNkW2Qx6pEAMWunCt7VsivGDNXqYrI/kvJeruSpd4LxKg4kyktln17lpPdNRsTzoOxjuxQEejXZKODAq6uwxWQnDuBrjOH0N5Ygo6mCtzeX0iHDwEDcyory8RVCr4uMpApycLZwnScyk/h5WWH02PRmEywEB+K6uhAlIX7oTjEG/mBHsj1d0eOnyuyfV2Q5ePCb9m/c2nk+zqjKMIflalxqCvNRwNBy8GMOBxJj8IxApezBC0XcuNxKZ+BS3yPcrFukX4veJEHmeKKXgRaMyIQWl6HsisdOCSjj6u6CdG1B5Fx9DzKr7Sj+upNpB8+isDCSrin58M5OZvu04DUljOIqG6Enmcglu1Uh9a2NfDfvQSRWquQZbYZ1U574OjqBD0Pf5gGRsAvvxzFzhoosN2JHNq88y22oMp2C3cbO+mviWvh+rx0TBInMi+iTttElIyl0nxoLaFD2UYADMvCHEgTJYoh6t3w8rcAzFZxaLvQfRpobnpqdoOKorySWYmy7zMTDJ5V2SQyKbYbu3vFMK0MH8sEEEXQc491FgYa7mrivsw0gEFSph+BmDqCV03mWrKfP3hDZJWYjizWENd81ZGxdwG+fPsVfPDyc/jgjZeERuDBB/DOK8/DbsVvKHPcjBPMQej2aaD9tNyBzKx/cwxVgMlwpXngA/sNIqgsc2Sdt4P/bwFMaRYFei24eaQeFcmxWG5ohY1OvlzIbyjXwTC9gxsvI+sJMB5yIT8rIzOlYFQrOh3bvMKwzMwBv63ZiqkLlyDIywcJ4VEozs5DY3U92hpbceLQcZw6corG6T/OxPByslsgpoe2kSd/nUuXr0BtYxvC01oRnNSKwMRWhKaeRh7L0jTQR36ApnUNTYt84U7mlyHcyZjFsnNcd6NL1ifGkmVc3M/g0wET8fq7X/YI/F9+4zMMnLgHG6xaCexasUy/FVtoW9zhRTBF2+RGD+CrEWrC5vj5d/HAg4+Ikq43v8cvs7wwQ7sVv+1sxSxacvNpisyxACZpXMHjz72HR598CRM1r2EKLcGJNBWn6gm7ZqZfYaVgfBgwAb4oC2OD6XGW0GMsprGK/v7E9dnK58r0MA/KS8re+PBHAithUPDMC29DN6ADS9Xy+L/f+XgQVmmlwyOH3oNoWopJMrz21qd4/IlnCWSewq+//oqysjIlwLD+MMxm+cGHHsJzr7wG44RkhNTuR9Hp0zh07RoOtbejVipFgUQm9C7Hr/UPLzR/XPcdgWNZE2zya2CeUQ7tiFRscQ3AUkNr7jQ2meDlt9WbMGX9duwxMYOFiSms9QzgYGwCN4IXfzs7RHm4IS3QH6Wx0ajPSEZbfhbOlOYp4YWJ9m/Ul6PzFEF5VQ5ulqT3hBe2bzPh/tFaSA6Voysz6A62yf0I95XZF/ogKmOAlpJ+si9ygFHNvrAS2xD6YI/SpHSRn/GK7IsRwUpFioAYrXly++Ql3CxIqX9RAMyWKQQwM0UGZuvvPAOjLB9bJm9guaQXwMz6FZIpP0FWnoWuxRPQNfnnvx9gxv192Zeue82+TLlDzxe9zZAGO9FrH6YU7UvGfQ2pxV5I4yhOGf4RwQsBjo8VJBO/7Tf7wsb9GPifHf96690S3B9/fcgi7LsBho3edsq9AYalfRnAhFMQU5IAaMzuBhizXloY2ztoYZxEKZmMbuNczFEVZI0f3n1VeUg9/OCD8F8zRQiPubMJbYwV0SITw4TXiiwMb6DFsjC+tMkWdbuj9IGYXnoYZSfxP4YY3icms78+Mb2zMSItz8SRIhsjhxgm6M+LQHtBpLwkhkCgKhNdpw6i6wSNU83oPH4QHW11uFGSxsc1po8pTcdl1uW+MA3nCGJYD5lTBB/HMmLRmhaNQ0kRaEoMQ318CA7EBmM/QU1tdIBy7I8KwIGEMDSX5KKlughHK/Lo9yJxjMapDFEmdiE/gWtcWMblGs+4xONmoRDoi3IxObgUd4NLZ74YIuAMlwefoTzroigTS2s9g8SDJxF74DACi6u5AN8sJBpart7QcHCHrqc/3DMKELmvGZnHzsMsKJIL/9V2bIHPzsUI01iOVKP1qLDfgSPe2kgNcsH+ZD+0hlvhoNM21KXSaw13QB0djC2ee4XuheZKe7SAF6kqvLCvWc+X5mwhQmVZPAbB2XRgt1UQIKuJIF/pPqYCL8xR504Aw+D7bgDDBsuMtFRSVKndM9PCyscYgOxLp59piauTzMHPWj5Y7xgP+ttlyaJMszRBWCWz+1fR6wikeW+zXpSeBdHrIzCGwwZcctiMcV+8LzraLxhDr0dLPG/2GlhGk10IiNQXI8kUidqLsWBIT92A1rqFuHH7AlJ9ab1k0brJImDJorWSIR8ssOkNMDmeuBBljQcfeADDvv4YJ2PtIMvz6wEwknsAGJbN6/ivACalG2DKMkUvjIpsDjHXyrNxq6kKt08e4kHgMn0LrLP1wK6AOOgl5MOyYD8cqo/wLAy7gt5bB+NCcMPKyNj9jFKLoRaaiE2ugZinZYpRC1di4dLliA0MQ35aFuoqqtFSdwjHDx7DqZZTAmLazuLUiUs9xsnjF3D86DmcOHEFbSduouV4O85cpS3X0Im/zph0+n3697lrNA0OCjevfJZEpCmVVNYt7o8iRg7LpamQLSDGh7jcg6aOW2K3zbJ1JE091jOG/m1PgDNlmWN35mKmCfSJgbUCaDunrVTdh+CFtsOttD1uoo94iytBxs4KfD1sm9Kp6/NB67GSpsEqmg7sdgVNk0UEHAvMxFhK3//xd29RwvWbLebKm2YqMisLTLvvy0CFNddkYyVt2WtshEsau91Gy3T65nxR+vXTAvwwZhO+H7kJo+fZQz8MmLDYlf9s/AIb7r72xY+/i3nsdgIO8TL+2p3ixXvx/CsfdFs2P/IIwsPDcfPmTSXE7N69G08+9RQBzuMwDw1FfHk5KtvaUHnxIkpu30Z2uxTRFzrurHepOw6XqsNwKKmHTe4+mKUWQSMkERsdvLFIxwzTNu3mPV4YvPy+ZS90LaxhY2TMNS8cXiwsCF5sEeXuivSgAJ55YfDSSvBymvbxCxUFBC8FuFqRi6slGVzTxXUvxSlyeE8WZWOs3Jft1QQukpYqdOYo1phCuO+von0Rwn2l9oUJ99m6Zhcq2FpnvdhKgkWZqQJgFNbJUQbdmWu2X3rvoglK9y2MFNUVCu0LAxgDiiOYli2J1i7T16qWjyn0LzsEwEg3T4J0J4FMbe6dAWbRyO6AnAHMTBbED4WsKBVdC8f9/QAz9m8sHbvXzMvk/nq+DOSvS1aVC8nicTzzxOFlxiBI5o6ALJbiEvVV9L6MhDSJ9tq9y+nng3oI9xXZFzbux8D/7LgPMP8twIRRsLHpzgDTr5ifDSMKuopoQ/KljUx/sUoWZu2dhcmqwZ0TAYz9RgpSd8PWzaVPOcCQT94RomN2NTyINsdwCrqO7xMNtdhVH6UWxljU6pfSxnmkpJetsmU/epg7lZM594WYPtkYgpisfsT9d83GKK4qRyuDsttc3B+FW3lRuF2ego7mSnQe2QfJhaPoOn+coIa5JRXg1v4iPm7WFuI6/fvavnxcqcqjQywXFyk4u9xyAJeONuFSWyMutjbgwpF65eD/pp9fOFCC87Spn2M2yAVJBCyJuEK314oScZ0OuxvFib0E+gnKjMtter5stPNmnZE8wFRkXRTgoqinjosKhkdGIfwLq+GeXgAHAhrLsFiClQDstXOBprMnBVEJ8ExMg21AMMwCIxFSUYfs01dgRfdbrakHfV0N+O1aRIyxDMkGa1Fmsx0tBDAXQg1xNdIEl0P0cC7eAacqUnAyUBdnCFyY5uVqD3gxVcm+GIv5EU4BfGMmBb00X8PURb8XFniz0kMGMKHa/Yv3/VXsk/+ogWV/AMPmfKyDgA+r9SpATwe6Ia0ZglruVsZEray0oqlCuPs1UnRam0Vz2EM4maV4UzDhLYIB1veFPQ4HJHrMGnpdMTSf/fcid6twmnr7+WcgYbAVoN4NMAobZXa1NFRenplizi8EZOouRYbJKhhRIGBpY4GrNy7ixacewy+fv4cfPnoLo775D1L0V+N8jBlkbP0UetHap5HtItYPAczFaGv+t+03ziPQiqC143l3gOlhhCFg/04Aw9YLmnIQKHch+yOA6ZmFEQBzvTIPV1kW5tIJXKktgZOXL9ZZu2GbVzi0orN4Pxi7ikNwqmkTYv5+ysicqg/DtqwRFvm1BD152BUYhzX23pixUwsDp86GrbUNClIycaimDmeOHMOVUxdwneij/fJtXDhxETWVdahWGY31R3CUYJ99XVnZgLLKgzh07BpMrbz468wtO4/qQ0BDqxQXr3ag6bgEGVU0dWmw22QGMaX0EZYIiGHNLoMJYvzlvWI8CWLcaeqxTvIMZFjTS9toeUaCfj51mR0efvgxPPnMq7x3jC4BjCbBiwZ9tHtp6u2m7XA7fcRbaanspunHsjIPPfw4PvlhAbZ7yLCBPvq1tt2DAccKKzFW0ZRcanoar7w7EE88+yZW0jJYZC4yK4r78PtZ93wMBkwb7cXtVtqSNYOAyWtiRX8WvSYY02vQD6V4mIauPx039O+Rv+tg+gon7HE8pnQeM/Q+CTd6/a7xoqTOmW71nQph7xkLbV0dDB4zATNmzsSBAweUAFNcXIy33nqLZ2FGT5yIwJQUJDY0IOn0acSevY6QY1cIXC70o3c5A/f9ojmlfZEQ6xsn5mNvQAzW2bhjnoYhpm7YwXu8/LZqE+aq6cHKSsALKxtzNDWFh5UVghztEe/jhZzwUFQkxqE5Kx3Hi3NxpqwAFwlcrlQX4VplPq6XZaGjtQ4dR+vlzSoVlslJ8v07ll8o4z3KShNE8+W8ELlwP7CXcJ/WUu/SMe48Rh9OrpfQwinOVJ59MREXD9lFxEh5+Rg7o5lW0Iv2xKO0pwYaiP4vjiri/QBDufZvg9C/KMvH5omYQ26fLN02DdJNEyHVXAhZeSqkW6ZDsnr8nQFm3nBIZg8R4vXeAHMH/cufBhjW5+Vvgpc/5TrW2zZZLtyXeFpC6mZC8PKLyDwxgGEgQ+Aiy4mFZOznkFqrQZZCn/lv33T3yukFL/cB5v8AwLz9Xgnuj78++gAMF/PfpYyMDZb+3TOTAhk6FWNd6XsLemZhLNf9saCfp5Y38g7euWlRePYBee31O6/izeefxkgKnvgGGaAl78lBgVhpOAUy2UKzEG3YDTFMTMhq9VmZWY77vTW4vFdNTL8Q8wdWy8qryyHy4EyUx/QWJvMsB0HgLYIbJvC/XZ2FW1WZaK8vheT8MQ40Amra+Og814qOs0f4aD99BNcIbK6UZuByWWY/gwCH/SwvAZfzk3C1MJGgJYlDy3UOLUKYL0rF4no4iwlwicJNes43c8O5CUFHbgTv3tyZpwCXkG5Yo9d9MMEbVh7eMA2IhJ5XILQIWLRdfGAVHg/f/DJExEYhytUc8bprkWK8GW7OdlygX3uzE25xqVitrgtTIx0E7lmCMLVlSCGAKbfdgVYfbVwKN8ItCp7bo03o/SHoKovE9WAN3IwyUnEbY2VjveHFSJSPsX+zecOaooZriYxLaajoNB/Uq3wsQLP/8rG/CjA+OqInDC8VU9W00Ny32ST0LA1lAlRc9oiMjJeO6JfAtDMsO8MCAJa1UWQxWWDA/h1kIvqf+KmjQXsJPnhJdDoPXTUJMvZaFM/9Tn1gWO8GtlZSaZ2kE+zHaOH2oXycvnQW/37wQbz78nP4/sM3e1xYWD72F8SabESczmpcjqbfqw6mQfCV6cZ/brpqBlBF6zSbgiMGMPuSITtZRwDjfheAibgrwHSWxlPQFo+Ns4W9cF2Y2x1E/HcGmJusjKw8B+0nDuJaUzUC/QOxngBmi0cI1MJTYZBWCuuSRp6FcaVg1LPxVJ8sjOv+o3CsJIgpbSLgqYZWTCa2+0ZhubkTJm3YhXlrNsJYSwemrBzIwhruDs7wcvFEiF8w9u7ciwceeKDb3peC5AEDfsCihUvx+OOPyx3EHsRnn3+FuQuWCxh0i0HrOZqqFGNXNsnQeroLbWe7UN4kVUJMajlN71KRjWG9YhQNL1m/GL90mraqIEOBvJM8I2NPt/50/8Hj1uGxJ56FUbAMpvQxGgQKMNCipaLOQIam5R6CGTX6epPddf68hs20gl6EAIzNjj3HJoWzGW2zu+gx3vn8Nzz21CuYo9GEdexntuLnbGx06Pm722j73U7HyQ4au+gj1qGptUi9lDegZH930Z4CGITQcUSwpUewZUhww56zHYMUep3vfTIQzz7/GrYapsA7XcrBhWVfgrNlKKzrwqkrMuQ0nYNJcgnGLl9H7/UXSExMhFQq5QDT0dGBGTNm4NFHH8VTzzwDfR8feFVUwevAEXjUHYNH/SkOK6pw68mbU7bx5pRCrF8Jg9hs7PQOxyqaF7N362Dq+u0cXpjmZaWeGayt5fBiKODFy8YGwc6OHF5yw8NQlZSA5ux0HCti8JJP8FKIy1WFuMp0LwTh7a316DzRxLP1N5W6F+F0yS8+5dCaoj1H0lKJTlXXMXn2pXfTym6AcRJGN+xsZLo31oOtKaeXdbKxPPui3207HygHGFfaz1oraG+h+zps6i4fY/tYLH3AValEx7OEfbKifIxlX1j5GGteuX06pFunQrpmFGS5kZDaq0G6cnQ3wCwfq1I+Jg/K5w4TAXx/ADPp578GMKMG/M+0L/cGL7/03/Nl0k/omjcK0rRwgrw5XLDfrX0ZAFlhEiTb5tO/BxP8ZUCydiokc4aI/i+8dGxkD3hh434M/M+Of739Pn1xf/zlIQslgNkw4a4A0ycLwzYf9TlAEbMwdhQpYQXA9M7C3E3Qz5v+UdBWn4kc6z3YPuIb/PDea3j92acw7NN3RIDFAIZnYWiDjDEFDheKK0S9S8kU/SuYziHbrWcmJtGqf1H/HTUxrv2AjEd3SZkCYlTKyno4leUE9iPwV7nKLHfvUoCMsumlorN9MYOLpD7jZlGictwgILnBTADk4zrLqPQa/GfFyXwIYElUalu6hfk99S2s9OB2HoFLdhiuZ4XgemYobmQF43ZOCDpygtGZE9x9GPJa6gAlwJ2mIDwt1BOxaamIzchAamoCCt0MkRfjh2xvC2SbbUGR7W7e7yWX/h3X0IamLilMfYOxXscIvgbbOLxEaixHmuE6VNpvx1E/bVyJMEF7lDG60pzQRcFwF8FrFwFLV6yJStbFpGfZWLxKiWFxoKjjZsJ9Ljql4P10Hc0RY1Ey1p/2JUCjZ/+XvwIwbK470ffKKJKKcewp5lfoYRiIKBrBsoyK1frucrLe60VZmkY/C6D5fSCXnpsWKtUX4L0XRQ+L4Z+8jRPsd1Sbb/5RI0v2nvArqvTzY0W4cE00KfTdQjCSbQf7NdNgvWEmVo3/pQfM/PCfd7B8yjAsn/ArFoz6iX/Pai0FKNUMYLxpf6AItK0S0mo6WAn+/wzAKMvHWPalOgUN4SJLO3fccFwqjENnWfI9AozoB8O1MBU5uL6vCLcvHENZYhTWWzpji1sQLyPTjs2BWU41b2rJGhe61R3vlYU5C4+GU3CpPQoHghhmvWyUVsI1NFvcg7FAzwJjl63Hr6PH3dENa9iQYTA3MoeJoRk+/exz5fdZWZa2ph5++qnn+/vkU0/DyTMezceB8noZSmnKtpzswumLnag6KOGlZAxk0iq6S8pY08tIVlImz8YotDGs8aVniiilYuVlgTR19D2a8cZ7X3NrYYswGayjBBAY0cemT4Cgw7IyfiIrw6Bhp/N1PPLIk3jtvR+wyeoINP0E3Ox06zkYgDC42Uk/m74xhcDtIXw9dAPU/IXjGRsss6O4P4MV9jgs68OASYOmjj49h6WaeTw7xN6Lj7+dCA2PMzAOFc+PPU9LgigHWlrqDk0YPmUL1+YMGDIf4aXitWZWS1Df1oHGY52oaemEa14r/+wca9owR80Ab/7nE6ipqXH9i+I/1iPmpZdewiOPPYZNNg4wTsqBaUYZbIvr4UqfvUdDd3bOs/6E0LvIxfoWmRXQjUrDNvcgLDeyxYxt6pgsh5cpG3Zgj7E5bGwIXoyNYctskk3N4GllhTBXFyT5+SA/Mhy1qUk4nJuJkyV5OFdWgEtVRUp4uVaWjdsKeClLx82SNPmcT+q2t2eay4pkSJidf1kSunKD+7qO8eyLd3fpWLrcNpmVVLOLeuyMZABzpl40i+Z7q2n3RaFoFfG+Ys/0/H/YewvwuK7j/b9tGmjStA21gSZpmoaZGmZGJ7aTmGNmlmVLsmQxMzMzMzOzBZZlZmYmaXff/8w5d7UrMiVt+v3/nOeZrGC92r1795z53HfeGVoPC3guVY70B/oskmuXtnEJd19kgDEdo1c+ph1eqZSPsfqy+BuoZ3xAyXgWNK4GUE35QKe+aAFmkl77ZC3AjHoTvaPe/vkAw/HxS/8R78tlG/cHmva18d4TUAXYQZMUCNVHTwpg0xr31XYGUCcHQ/XtK1D7WkId6yVARjX5U6hDHOSxmvxhf4CZ9MG1HPhXjt88QP+7FlcfAmDmftYfYPiKyMVmwnAYUaLCk7CTPCTM2M8Y3gszcEifflLGJTG1tHN2F2O32Vjcf/uf8Mzf70I3l6jFKm1seYFkFSbcQEwaR1uWvJLOC2m6YujnxZUHXBZ5SohhJUZAjPPFlZh8vXr+IcrJhoMYCTIXmRkjysr01Zj+7WL7JWramSpakFGupl1tMKScUYZn9vvdgBKxoYz5kUH+BCzxOFYYg0N5YTiYG4Yj+RE4XRyJ82XRuEDRW94fXLSvvZeOxfnCUJzOC8TRFDfsjnPA5vJUdGWEoM3XCO2BZlgTbI71YZaoSwtF5cHjWH/0BEw9/bHSOxCpNgsFvGSumo4Kx/no9FuOPdEWOJVih55sN6jWVUBdQ38vU3YZ00Z/5WUAwCSbyVKIHc3SrM/+F96ct1KWk0K/j9NL6mN+YYDh4MYWDC+riwfPSLqclsn6j8XKC5dlsqm/Lk2WoPkvQNjET0SSN+L5f+E4152LevQVynM3lq9lIMBwCE+MAjB8QaCGMtW9bSjJjsfnrz2LQ6yAFtJnppqyzboQ0Xaa35OO8FXwmTsa997xZ9z+x5tx+5/+iD/fIlUEbiBwz51/wUN334nQlfRcT++mxIUyzTZ6vqsJRtoy5ee3KU34xi4XYNanSIUn1pZe0/pq2WCib75S7tAAozfQUgswp9sJYPZvFQMAp1m7YrF/FJaGp2BFfB4s82rgUtsFr5ZN8OvYPsgLw4lrUNdu+LVtg2fTRuGH4TbMK+KyMdcnAt8bWeGtUeNha2mNcB9/JEfFISclHcVZeSjJLcKmNZugOaOG6rRalJMV5pehIK8MpcVVOHWiF12dG1FT1QQLc2s89JD0a0yduRSHT9MhWHcBrevUqOmgQ9cN7Dncg7U7VKhao0Fhq/TF5DdJiMmsk94YLinTqjFakOHwST0Cc59m3HX3v2Qb5ifehme6Rqgy7JVxJv50TJTdy7Qww4qHfaIaI2dFin8zw2I1bJOkUmNKwGEc0j8YRIzoY2ccJsvOXv1sBayTJawwqGjvZxIiH8MsQt4yKLEC5E7L/JeTpE/nhbcmwCb2DFzT5PNicOHmBKwkhdHrmmOa3Qd9k2etQNU6Dbbtv4DObb0obVMhrHI7fJu2IWj9foRvPY6oHacRum4Hvp03H88+9xwqKyv7AObgwYN45ZVXcP0NN+D9sZOwNDQBFpllcK5YDd/WzeL9DyGQDezcofO7VLbBmWCWh1Mu8I0Qwym/W7QCX89eLFSXkYuNYOHqDg8HB7hZKW2SHR0R7uGBpMAA5Mdwp7E0gpc8bK0sw96GahxsriF4qZNlY6tr+sHLGYYX5TyX8CLXduGvrEmF+tAW9Dbni5kvQinX7kMXM+4X6vnbMglW1tKJ0pmrqC8O/dWXNK36osx+4YsltA6ho4iokd48t1lyZAKvX7z389rFJbG+hgPaJw8DMNPeg6YyHRp3Qx3ATP9UL/EeAmBGEsCMfEsHMF8ODwvcvviisPGfApjLMe4P5XvRqi+LxkOdGkrH4HN6vW8oyhNByneviXIxtdV8ATA890W9/CeoRrwMlck0gsEcqCa+L+fm6APMhHev5cC/cvzmgX/SF9fiqkMAzJzP5CKiDzGDupFN6A8wDC2JbPCNl5Iwl5VdTIUZ6IfRQgyX0nANP0/ujVRM02GceJnoJWBKUimGW9Ltnk7Z3pGn/zLEZOjNhkm3Ggwx2vbKw/lhhjT2M8QMV1IWrCsrKwkbpMb0mfwrFG9Mny8mTg9ikoUZvq+sjENbwqXMWzmn50vpF1cENAMN+f1nuAhjvmLOL21sFKVcRwsisSczCFtTfLAt2Rt7MvxxNC8UpwrDcL40Ej1lBCtK6K7ohUNFUNdTFILz2V60wWbg2NoarC1NQ6O3ETZFWGNdmAWFOTZHWCKvtR3dF1RIrW3CMkc3BNMmnm0xE2mmU5FnNRP1bouxIdgEB+OscJaSbVVnITTrSqFJMVeART/04CVbD160bT47KBtqoYwnkZU8Suw3VVFSHkNwvGIYeBlQPqY/wPJKAYaDy8CEV8VbDn29GnjR1pKzab+VPitVSfJ+lDxE/fSZSN4CJ34qQZ+fXx986X1+LgYwfEGgLlokcU88+xw+f+6fdIx8lc+Oi5zGzXNzyukzUR5AiYqfzsRfGoTT2d5YPPIjTP7kDYz//G089eA99Jx+h+bqIngvnUwvZ6KMRZPopUxGfQC9N92FygWJPIp8el150ND5qanPgLoxqy/QWYwNqUHyNa6k47C2ot/n4JIAo3QjE16YRvp6UwdO7liH7IQ4LPYJg0FoooAY09Ri2Jc0w72RS8m2DKHCKKVka3bBh37v0bgejmWrsSqjDAZRaZju4o8RC40wYe5C1BWVYk1NA3as3YCD23bj+J6DOLB9n+hMxu2Vj+w5guP7T+IwxcH9J0RHsr27juDQgVMUJ7G+exuuv/73eP3N97Bm4yFs2NmLtvUEMevVQolpXgehxDDI1HRp+pWUDTT4J1VKkz8rMhkEOmNmOvUl/Pc//CLc4nchOF92LvPW+mS4e5kCMwwydhQe9FbMWCUN9R+MsiKgoWU/lvLRGAk4rNisipAQwl9b0s9Ngntw3e9vxD+e+ACG/vuEz4Z/r70PwxH/e761iZF/h2fX2MQcxTOvSU/XuEXxCCxWGhGkSS8Pl8KxryWKAG3ysiS88frLsLFehY27zmPzHhVyGjWIqzgHt4ou+K/ZjfAtxxC9+yySj6iQe6YXxcdOYM6qVfjL7bcjOjoaR48e7YMYd3d3/PGPf8Qfbv0TJtu6wSQhF3ZF9fBsWAc/et/9KVh18apZ0+d3MY7JwFyPYIw3tcO385fhK4aXWYswxsgSzg7OcLW2hbuNLbzt7eHv5CTgJSU4CAWx0agneOkszMeWqjLsa6zGoZbafsrLqaYyUTZ2YfcGeU73wUte34UpcVGKZ5B1VUG9s0v4XnorE/S6jkXrtU3mvUuBl2Kl61ihUjrGeyKb83n2Gl9w4LWhn/dFARhWseOUklsGGG8CleZsgP6mGKqrLR/jvd9nqWw0YqO0TrYYOLxSr30yA8z4N6CppiTc04hg5d3BAKP1v/D8F20J1UCA+eIXApiP/4vqy1fDwAvHx89C01AE1eJxUH31khxaqVVfbBbT+5kC1QePQh1kD3VKEFTfvCRKx0RZmclUOl7vDCofU41961oO/CvHbx6k/12Lqw8BMLM/lTWo+gBj/OPgMrKBXhiTMcD6BlqsDGVZmf30/hDjMnuACjPg6nPAMvR6LsIZ28k43VaGeeNHYcSTD2Ct1TQJM+HKVWStCsOKTAwtlrW0y3UVyivqWhUmU4EYXmgZYgoZYhqk74HhhWVwfVP/ZZWTKSVlRcOVlOmXlYVdpjcmflC75b4rz0OUlv38yOh3NVt/fou+KX9PVRZKdx/GFENjxDuZYROdF50RTlgT6YRN8R7Yk+aDo7mBOF0YigsEbSp6nSq9UjqpSoVAle+LXkpGL2xuxJqKHCSXV2L6pLHYGmWN7pBV6AgwQUpeNioPnMDaI8fhEBIBu4g4ZHhYEMDMQJb5dJQ5zEObtwG2h6/CsThzXKDjrt5UTcfcR68e21HvyuAQyouo06bkPNtJlosx7HLwOcNtt8sjdAATN8D7EjVAfRkIMMO1UB4OYLir2OoCeu7+lw8wfSrlEsW0T7dJrrITWVGkrrsPJQ9JM77C73/3Ozx811/Qw8+tT30ZADDaiwDDAUxtpEjgHnn6Wbz5yL1AhZdSgjnEHBiulS+mxKfEX/hfUBYCNFI22xRHsJaKA1ne+Pq91xESETxkOdVfb/szvnjn3/jwpWfw4cvP4uNXnoPdnIk4Refn8ZJ4HCtL6IuzdA5vzwq7DIDJU6aQF4qBfv3KyBQvzOnGEpzd0onTOzdgf3ku5jj7wDAkHouDE7A8JhMWOZVwru6AZ/MG+LVvEyVDg7pN6ZWSudV1w7aoEStTCugx4jHRyhWfTpuHGfMWoCI3H6vLq7GhtQM7123C7o1bsWfzLuzdsltpr7x3yDkxO7cfEFCz0sRcvOY33/oAazcdwbpt59G+4TyBTC9autWgp4mOzWocPnEBW/ex2iCVGAYZhphsPTWG/THcbrmA/s3oyVbicR969EX4pe1BfLVsvaztXKZtwSxM/9o2zKx60PdOCQfx2HOyTM4i/CScCSocEmQI0ImT3hQOUeqVrMYXE9wliCzJgEu6Rv4uVvfvOLTKCocPPQcDlw7FK3Qj/vjnOzF3VRZCCiVg8fNif0t0sQadO1Ro7NgLM9NlyK7YiRR6rfEEaiGVexHYtgchGw8jcsdpxB/oRfZpNSrUxMlqNbrPnkVcbi6++fFHfDdyJFpaWvoApru7Gw8//DB+f/0NGGWwEgZhSbDMKodzWQs8qjvhWdMlVBcx3yWtWAAwD0b90chCmPUZXjimWznB2clZDqe0s9Mz63sjIzQEZYkJlPNnYF1pMXbUVGB/Uw2OtDC41Arl5VRrteieJ5WXDXTuFgv1ZUh44QtineVQ71kvhylrPYqDfC9hct/S9730qS8ecr2sCKO9k06gAndlvVXWVqG+WMs29Amr9Mz7tOYk07/r4FpFU1kari0f44surLyspZPMdrpUX4YCmCXfSXiZ+TE0bsugyY+Gat43UE37eHD75PHv/58DmMtqmzxUy2Q27n/4NFSORlAn+MuWyaPf7CubY5ARwyyNCVK+fA7qMGeo432g+vpF4X8RAGP80xAA8yHB4fvXcuBfOX7zj4frcS2uPvoAZtnoIcrIxvZXYcz0VBiGGVZl1tLO6GlAixL9zGaACuM0TCkZl9EEGGC//Sy88c97cf11v8Nf7vwrQr2c8ee770H6rK9pcaQFMnTF4Br+GFowU2kx3blaLraJpoNVGAExlJgVeMhOU9ximeGFF+OLdSbrBzHaIX1aNSZgaDXmYiBTNgzIDFJkBs/B6AOZ2rSfFwqw9J/dou0kJsvaemizK+3ehIZDRzBu/hJ4UDKwOtQONb7mqPVdhbZQW2yIdcHuFE8czQ7AqfwgnC8MQa/yemU5Ah2DfB9oOgsJNurQUpCEjK4tyNmwDWPmLcKUmTPgbLkCscWlKKAkbVOvGt5JGbAICENicgxyLWcKeCmwnoV610XYEGSMfVFmOJnrjZ4NlVATvGi0w0r7wn5o5UVffeErhsLvYis7jtXGUIZSKjt0xSkNIvQ7jw1UX0T52ACAGa6F8nAAw6DBpvyNDXJzd5t3mfCyWPpmfOnz1VEiZ8pw+2X+Gd+HS8r8DXCWPidfPv2QgBirEW/J0o7hACZ2GIDhz1F1qEjgXnnt35j/2UtAqefwANOnWPr2Nb/Q/1ygKgpny6JwcnsndtF5s1OEF/bkBKPM00yBmD/h6YcfxKtPP4ZXn3xUzvb46524587b8ZdbbxGvh+O2P/0RlrMm/EyAUWbCNJXi7LpmnNm1EQdri5GbROASGIOlQXECQEySC2BT3ADXOllK5t+5A6Hr9g8uJVu7R5SSeYlSsjWwyq3GinhZSvaDsTXeGjUOyfGxaCwpQ2dVPbZ2dGPn+s16ELOnD2KGmhNzcP9JNDa0495778N1tD5u3HwIW3aeRtem02LoZfsGWVJWrxj8N+/pxc4DPVi9SY1CysVFNNNbpZj8tSBT1E5wYBWPP9x8K158/UvktinlZcTFEUVyjgxHUK6EBN9MXStmhpkw+uhMWhKD62+4Ca99NB3++VIZ0Q8enumklKF5ZPL8mV247a4HcdudD8Im+rQoBdO/v3uKfOzgIvn4keWAqdcaadxfEAKPxB1wiT0Ib248QNBS3KpC7dpebNt/HvXre7DELBg333wzLLxrkdJ4HN51m+n92YeIrScQu+c80o6pUdRDfE3wwoMo92o02Nfbi9WHD2O5hweeeuYZpKWloaenpw9iZs6ciZtvuQX3/PMRTLF1FwqLNUGMfUENnIsaYJ9bBdP4HCz0i8Bka1eMWmIsfC4MLnxrYO8KJzt7UTLmRfDi6+iIYBcXxPn59nUaa8lhs34xdtZVYX9jjVBetPBycnW1LBvb3i3gRSovReK87u97yZTrPK3nKh6a3F2L3tJoPZ9itM6nOdzMl3yldIw/39ku8uJgV4Gcq6Y/96XP+6KnvnCnxkBap3LpsTbQSeY8XVc+JspdKSdo4WYpjjJHGDj7xVB2HxMGfp7/MvldaBJprc8IpuT8VYKXzweUj+kBzNgBAPPFy9BUZhPIvI3eixjmrwhgfqH2yZeGl2HUl29eFbfq7FiozeYIxaXvNXMXspUzoSlKlIrLPDqO9YVQTfhQfK+OcIU6xkMoLYPKx0a/CnWs57Uc+FeOawDzcwEm3gOaWZ/IRWT5JVQY03H9AcZsvBzI57ZYN+RyoAozCGLmif7wu+1n4oX77hKblOFHL8Pk/edoUQ2Hg5sz4sa+oyuFCTfqr8KIUh/6PocSqU21EmK0fpjMARAjhm1ZytIYlsTzXOWVpCGVmAHJWYFeglboq6fG6JeVDVBkFI+MesjZMdqI1jP662bHSGUmoa+8rLdKN3Pl54buMeXsFvG3qnRX6MoaG9B88jwq123AlOUrMW/uTFR6rURSoCtWGS8TX7cGWWF9lCN2JbnjULoXTtGG1VMYRGBBr72IjkO+L8ELbXpbGlBVkkPgsgsd53tRsXUHbCLi4ZqcDe+sQpTvO4Hqg6cpKUmDiXcAolNTkeVogGyL6ciznIFKx3lY42eIXRFmOBa5Auc21UPVEA+N2EwvQ3nRwgufD+x3aaQsqiNPJuqxdN7UJ4mZIghfNnTp2ED1ZeD8l6sBGA7ezNmzUhghAWRYL4xy9ZLvz8BfniDBhdUX19myk1lfK/Il8m+GG6NwwUjceN11mP3u80CCxZUBDEcGHcMOylhP7sb3I7/GEVan8l2uDmDEFd4Q+tzRsT+8SZr5RdBrWZ2FTXEecs6JPR3LHbWoD3GC0cRR+J0yY4TjxccexkqCFqOZ4wTkaH8uAKb7cgBGr4xsIMTUF+H83s043t2C3SVZWOwVAsOgWCwMiIZBZCrMMkrhUN4C98ZuUSo2XClZ4Jpd8F29FR6NG+BULkvJlkWly1KyRcb4fuosVJcWY21rCza2tGEbQcyuDVuwd/N2qcIwxAiQ2TdIidm2ZS/OntJg6RJD8brd3Xxw4NB5MfRy7eZTWLPpbJ8awwb/2k7i410qUVbGINO4Xi2UGC3EcMtlBpkcuq3ZDDz29Gt47KnXkUv3SaqiU6ZC6VxWzJAgZ8loh2IyzHArZg5uSxxOwPO3+x7Dky98guhKqYhow1svvBToCaXH/fRHC9nkIakHIQQqosUxPW4gAxP9rQgGo0UR+HLMKtiFrYdT1B5x/3lmmUhtkt3U6gha2JDfuZVBrVeoLaFZh/Hb312PB596Ds7Fq+HbvgNhm48heudZJB5SIe+cBtUELtwseSfFEYrdFGvValScPg2jsBj889nnMYOAZePGjX0AU1xcjLvvvhu/v/56MbtlgXcYQUw6zJPzsSopH4ZhSZjjGoBxprb4doGhGE7J8MKKjTHBiyuBi7ZkLMDJWfpdAvxREBNNy0AS2vLZrF+KXfXVONBUg8N68HKipVp2zNvOZWPrdfAi1Jc8Pd9LlrzIxfCydTXUG+rRW67sJxV6LZMFvHCZb4juAkPfzBeGF61x31V+pg900zrqoIOXbFu9zmNW/dUXXmOCDWX5WH4wveHzdOoLr188/6WLTpJQC90FUG37ZD2AUXP52IKvoJ70DjQxlHhnhVPi/bpi3v9Yz7ehN/9FW0Y1+i30fvQMVDa0Hu7ZBrWHOXrffxq9n7509QDz/i/XfeyS6svFSsc+eQ4qy0W0x9K+/dFTOnjh1/7Zc9DU5kNtNEUCS6SbKCFTjaLj9tULUCcHQh3lSt//e3D52Hcvi2N8LQf+lQHmoX/V41pcfWhSKPGc96W4AnJpgKHQ98KsJKCJogSyOl0CDQPMQIhxnKGDF9EKdoG4wh01/mNcRwnLaw/dI5NCApaaZWNgaGmOZRNHYjfXy/KV79DlQ3hhaAGN5ATLWw7aynaWsz36QYyeL4I7UfGVd75vnqLE5FwCYgaqMQPLyoY0+Q8xBFOoMZdh9NfrWqYrMfvlQv+x9f/m3qp0lO85ij1qDao61mKehR2+njAZwWnZSFq9DuPmL0aO3RKUuS1Hk58ZusNtsCvBGUfTPXG+wB+qPG9oqik53b+ejm8dCrMSkbN+J7p6VThGicCafYeQ3L4BKRSxde3I6toIh6gEmPuHIaa4Ask2C5FuNlXAS7nDXLR6LcW2MBMciTbBmZo49K4phJqgRdM3Cfoiqos+vHAkrJSttUsC5NcxK2T5IQNMhOGAoZVKRBhf3Lx/tQDDyguf/9VpsgSMfTFaiOGrlWz252492rbJEebS58Imdva9uMwebOjX/k0CGJ8fPxCfpxlvPycHwF4JwHBpHV8I6DkDP3dbPPnQ33GaOwD+TIBR03mhObBBD+CjgYYUdEU6i+Q00Zqe+846LPnx60ElZnNHfQFsqwO21mJ/YSzuvuM2vPncU9hfmYYLTXlXBjD9vDBlopzsdHsNTu/agAON5chKjIdRUAyWUSwMjMXy2CxY5FbBqaodno3rhy8lW7dPtFbWlpLZiVKywr5Sss+mzcNSw+WoKy3Fpq4ObGnrxM4167Bn49YhIEYqMbv1IObEsfOwsrTDDTfcgJdefFkMvdyx/RA2bT2M9VuOCzWmY+M5tG3oQYuixtSvBdbtYJC5gF2HelDfrUZdtwb5BDJVlJc2bgEWmPjjpj/cgsefeQPFHfSRqdOVmLHpX2v8F/NkihSYKZDtmBlqIul3t935dzz+3Pv0+zN93c1YseEI1Av+Porg6IeZXgQDN+Khx17HI0+9hZfe/AGOkbvhEkMRvRueSbtx998fk13ZrrsV9z30Ih5//BHY+xZg12E6FfadRytBS36TWgAWP8ccApuo0gMwjs+Bb9t2hG46IsrF4vb1IvOkGmUqoFVDpxCtQ4coDkB+3UZR0aNBOgEh+1lmEYg8+/zzKCoq6gOYkydP4qOPPsINN96Ix155DWNXmGORTxgW+UUIr8tka2d8v8wUI+YvE2Z9hpep5nZwsHUQ8MJGfW97BwQ5OyPayxNpwcFiOGVDRjrWFOYpfpcaYdbXlo2daK2RZWOKYf/CLqXbWIN+2Vj/jmM8n6uX4EW1sRG9ZbG69vYV2nkvei2T6XMp96wA3cwXre+Fg7sybqSToCVFXtDoU1+UoZW8Voihv2ZStWbvC5ePxdO6u5nI2FtbOrZQrmu85/MFzFY6rgGm8oInwwuXjwnzPuUbBiN1ADP/S6infQhNohfUcV5QjXurv/oyJMC8JVUJu2WiC5emthjqGD9oKgrQO28cet99SgLCrwQwl2Xc/2YYeGFV5of3ocml93PhGIKO13UA8+mzUDsbQZ0W0tdtTFNfANW0z+l+r0K9dBwdgwyoZn4pDfwDvC9q48nQVGVey4F/5fjNP+l/1+LqAy1F0NjPhWbh13IxWXFxM7/sSDZRBzAeBsAGWryMf9CZ+W2n9VdhtF3J3Odig+FohI95X2xUyz98EefYDM2Lnb8BmhePxPLZk2Fna4EDPDeDr+xwwjiwlCxaMSPzVeICBWK42xgrMen6KswQEMNKTK6z9MnwvxnUnWyguX9gWZmPrrSs2P+ySst42nH/0rKIASATpTP8DzD9/2KhbXssQtdBrDIjhkClG+vOq5DbthbLXLyxzNUbRTsOIK6hjRKPebBdMAVZNgtQ6kLvkd9KbI6yxcFkF5xJd4a6Jh6a7QQJtbF0fPywLdsfHun5iGvsRBqXkG3cjfimNQgpqYZzXCpWuPvAISYJMQkxSLBahDTTKX3KS6vXEmwKXoHDsaY4Ux2N3u4S0XFMk2E3jPKi9bvw5rpKMZjqAQzPC+JabvZB8bwXhpZqep4bqmRHu+hLlI5xhP5CAKNtWMHNLXh4ZXGk7CbG57ntT3Q+0+sr4/bDBFgVCbLcrCRago3o5LOk/2Pp/82olRj9wiP4ww2/R/T0r6SqdKUAw8eY/pu/zBAx8+gxSt11zS9+SYBpTEF3jKucV2NJr2l7DYwnjRoEMDwzJcOZnm9XiTDxP3zf3fjugzfpuNTImUnDAkyeHsAUDa/CNBTjZFs1TlGSuLOyAE7BkTAJjcPSgGhlNkw+bArr4VqzBl7NG0UpWchwpWTt2+k+m8R9uZTMSK+U7O3R4xHjH4SWygrs3Lge29q7CGI2YM+GLdi3eQf2bdmpAxkFYvYoALNj+wHs3X0UTz/9jDgeHvTZOXtaja1b9mHz1kPYuOUourecxJrNZ4Qa075RTTBDjEgQ00K3O48C5+k9PUtJ/P5TBCCJlRg1cXnfMZ4w0wqlHbrOZRmK6T9VacOcoBj/GWb0O5nF0c8/HblYPKcZyyOQ2ihL0Bh0wvJ1ZWja4J/HlKsJeD4Ywg/Fqtt1upbS1/8Z33z3FWZO/QFlVQ3Yf5KWX4KvnAaNaEbAIVpF15yDe1mHAi7S5xK7r0eUixX20DFQE8jRa99HcVSrulDU07EoPE2Pte8MQehB+Hdsx6LAGPzpjjthamqK/fv390FMVFQUbrvtNtx0yy14e+SPmGBmi/ErbfCDoRm+mWvQBy7fLVyOFbaOcLC2JXixFvDiy34XFxcxnJL9LiVxsQQvaVhbnI+t1eXY21CpdBpTzPoUPKTyZEOJ9LzsWic9L3weDyob4xb46WLAsGpzC8FLg4CXXr25XH3KizDthw7wvfjLfUw780WUjtFeWEp72fYm2awj01a3xqYrAMMXNRKUzmPaLo1+BCtr6U3J9Jbqi1jnlPIxVl/4Yk0JrbmUR/SVj3H3MeMf9YZXErws+hrqGZ9AbTmTEvF8qKZ+JOFFX32Z+EF//wsDzJcvyEQ+MRC9370BTVkGer//EL2TvqLkntYcw+no/fiFfsBwSfD4bwKMmPkyDMBwK+gJBCZNpbquY1rvy5j3oM6gPMJmEVTvPgxNGuUYQXaiC5lqzNtQR7hAHeoA1QiCuymf6I4hl5JN+gDqWA+oo12v5cC/cvzm4UfqcS2uPrC6BBrH+cMDDE/JHaDC9HUkY0nYkpKwMkq4Yp3lFRatCmM3oJTMlu6X7ADbpbPFRuX73VvYZjFZqiy+PNtivlgY7T97CV+PHoULDRmAz3yZMHIJzyBDv5kOYngxZohhGBkIMfpKDJu6a2hB3dMOrMmTIMNqTNZQHcqG6FI2SJEZurSsP9AED9F+OXwQzAyeJfPLh/7f0W5uW/LCEV7egLqj51G8ZQfMgyKQ3rUZtYeOwjk2GZMWG2LFnJ/osM5Cnu0C1Hssw4YwAsx0L5xZVwPVthZ6HHpdue59gJcc5Q+n+DT45ZbAP78cdpGJWOHhB/OAcISV1SEtif6Gw1JkrZqGYtvZqHFegA4fA2wONsKBmJU4lWiBnt2dUNHx1tB72W/Gy0DlRcz/ofelNUM3G4hLHRJMZRe6dZSBpdjI5g/JdNtN3+f7yHPpUqVjfM4NLB9jk/xwHcg4fJdcHGK4hJLVlHIClTUEUp3l9BmkaKbzsSJFzlbiUjO+L0P/UI/hu2QQwIx68RE8eMefJbyELL9KgNHAxMIcGYajLwIwyufiZwBMV5RUYGLMKNHZUQPTyaP7zUQRQx0pOc50oefaRZlzSy4euvdv+Pqd13T+lwHd+IYCmEEqTD+IKcPJegkxRylhLMtMxfLgGBiHxGORfxSWhKeIQZUOpc1wJyLwad18yVIyT1FK1gbzTC4lU7qSLTbGjzPmoCg5FW01Ndi7fRMO7NiO3d2bsGf9VuzdtL0/xCggwxCzi70wB07Cy9NPthN+4SW0r15HUHNElJvtJyrZc+A8du3vxXbK1Ndu7UHbuvMEMWpUt57G6HEL8d4nY/HR52MwbepEWFmugIuzIz2eE0LDwlDbTUt3G+WXrdzFTCNKzLSGfx6IqQ0tOHAk0KnKpVtBWUdl2+KFPihYI9WaKKVNcx/MKBFO30eX9eKhx97AzX+4Ce98/COWWARiwUpf3PfAo3jgvjvg5+eLwEAfZOSW4kgvMH36NNx5zyPwjOlAQZtUWwRg1Z5DSM0uBHfuRcimQwQupxDXBy4a1BG4dNGZvEMpF2OA2UTRSlFGNJdx5AKitx5DOP1bHkoZtHY3rAk6P5o0A++9/z4aGhr6AGbnzp148skncd11v8czb3+Az6bOoZiNTyfPwmfT5uKLmQsw1tgKdhbWsmTM2hredlwy5oQID3ck+sv5LqJkLC8bG8qLsbuuUvhd+sz6LdUSXprKcaa7GT2HduPCjrVCeZF+lwIBL1rl5Xxdls6035QL9eHt6K2I73+hSg9e+s17EfASIPeuAj3fC3+2ed1cVypbJ/PFIO06m2nTf+5LnHZwpYlcH33pM7yeTphUd3GBUpa/KuVjlpQflPKFrWg5dkHbOlk7vFLpPqbm9slagDGfDk0rJewT3+2vvnDiPeF9HcD8+K7oxqW2Wwp1cohsMzzidWhqCtD7AwHMe0+hd+IXUJnMuTqA+QX8L5fsPHYxeFEARvXT59DUFdDrfU8Z1kkA882/hR9GU5kF1SdPQm04EZo8et9nf0u/f0M0OuBBlmp3Ajvas1Vj39Y7jgSBC+m4d1SJBgnXcuBfN64BzM8FmDXV0FhNlwDDPhheVAZCzMAyMoYYrQqz7DtavCiJqUmXi5QWYKwHqDB204ScfKS1CG999BFqZn6GDaYT0L7sR+zn+wYuwxlKzGa9/iR+fO1ZnN/STAskJZW+i/qrMAMhhq8IxRjJRGpznfS3cLvcjGEghpUX7pzUSQnj3rWyVSQDEC/QOUOpMe46iBlUVjYEyOgpMsOrMgPmyAw7FPOXiUHgIv6e3Ny49bFvdjHK955A89GTCC+rQW7XBtiGRcPUJwghxTVICPJAktFPyLOchfpga2wujsfBrnqcqU+hfx8ENcGLpu94eNH3HigI94SZXwgcYlNgG5kA36wi5CVHoMjdGAXWMwW4VDnNR7P7InT7G2JHuAkORpsJeLnQWQRVYxLUGbZDwIt9/5Ix9sawz4VLH9iIrp0QzX4Xbp/cQRty2FI5CDWb3tudlA2FLhusvkSZDAaYocrHLtaBjMPvEgDDGzxDDJePJdL5lkjnazIBQSD9LUf63DjPkF3LhhpgORS88N+LN8f4fz+O+267VWlBbnxlAMPHbVMlzuxqw/cTJiDVgAdYevziAIPKWGiqE/De80/itltvQZEXfXY78nG4MEYoLMIjsXgaHn3gPrz/8rPYXUKJGcELA8yDd/8Voz58mz6z7QShVTLWVeuiuxrnGvNlmU1joV4U4yyBy9km5Zbg5SzBy1kxG4YghpLEYy0V2Ld+NTKTkmAanghDApkF/tEwjMmARXYlnCrbLlFKthf+nTsJcrbArX6dKCUz5VKykARMsffCiIXLMXfpClRn5aCzphZ7Nq7H8YP7cWT3buzfskOAzFAQw2rM/l2HhR/m4YflzJaaaloXKUk/fvQcSoqrkEcJf3ZuBUoqWvHjuKn481/uwK1/ug033yIHm95z733461/vwwefjsX6PWfRvPYEvvp6BD788H0cPNGLg5T4Hzh2AfuPnsfaHb2o71ahYZ2aQoXSNo0oKxNtmPUinRtPJu5QoPM6GDlkom6dBpUdahmd8rZC+X7Nfrp/eCnefP1FxMSEYwdB12kNcIpex9qNu9DYvhWt2+lU2AW07ZCenQcffV08/q1/ugNvfvAtEqoPwLtqDULW7EUoHfeonQQu+4cHl8PK1+x9qaHf5Z5QI37XSURsPtxfReO22B07MMcjCDfc9AckJCTg1KlTfRCzcuVKYea/8eZb8Mw7H+CtUWPxwbgpBDJzMWuVLewsCV4sreBhYyPgJcjZSZSMJQcGoCA6UsBLuzKckuHlQFO1Ai+sutTKAZX1BNbrWtGzfwvOrW0atlWyVF4yRNnYhdoMqHevhWp10UWGVYb3NVjpXzqm1zKZP898AY+HP+9eLT/z2uoF/aGVyUrnsRjF+8JqtS+tYcURssOi1vviqTQp4VLYEDNZPsYz3ZQOprJ8TOk+pj/7hfIP9cxPoXYzhKaAXstkSrSnDQCY8QMAhlWJ2SPR++P76P38JWHe19Tk0/cf0fcED5++iN4PnxtUQnbZAPPpf7h18tcX8b5wfPYCNEJlWQzViFd1CgwDjMkMaMozoPr0Kai9zCTAfP4MVGPegWoZHeNMeu9zY6COdheG/X7dxxZSntdCkDjnq2s58K8NMP96tB7X4uoDKX7QxFMCuuib4QHGZMzwAGNIyU52iJwHs3yUHsAMocLwFZlsH/h5OiulA/KqK5v597rOw/ZVP8nShhf+hXPxlKh2VVBCxkOyFvc39HPtrdbQ3zdF3VhPiXGRnpjhyskYblh5YVM/zwThdstrC2WixvNlsl2urKxMW1pWODTIyMRuaMO/Rmv4LwkbVpX52aF9TC0oKX9ve144EssqkL1hJ2qPnEH76XPwTMuDgZMnbMLiEJOdiwhvF0S5rEKqlw2KwtywOj8B24ticCzFCecyXaBieGGlpEBRqOjYaAhgVDnu2J/mirqsKOKISKyPcUSX/wrhcWnxXCraJHcHGGJrqBH2EbgcjbfAaQEvhZS0pkGdakmLsN3F4YWvDrI3Zne7vOWNtg9gVkhVpoM214hlEmCyXMRk+H6liFcKMJcqIWOg8Fl8aYhhgOHyMFZj+GrlwLkvlwMvHCHL0W07Hc/cdyce/dvtyvykKwSYOLrfhT3IryjFsw/chS38bwpdfgGAiYfm4CY5I0gLMJRo/eWWmzHhs3eBznyoKBnD6jxYzRwnPvtjP31XqC38dZrzSulXUgDmEQIbp2WzYTdvioz5uggxN6BstUKWs6zhqNHFWloT1tbpYl1DX6jXNqCnoxon19Rh39YuuMckCIjhAZfshzFOzINNQZ0sJWvZKDwvnPRespQsrwYm9G+5HG2Koze+XWREEGOI2tw8dNfUYVt7J47t243TRw7i5KGD2Ldpu1Bj9m7eOQBi9uLc0QsI8JVzcObMng9bG0csM1iB3/72d4NKsj757EuMmzAF3//4E0wtPLCBoKBzs4zW9SCI0WDSjJXivtauieii39dQ5l/RAbpvL/YcvoDdh3oIMi5gOwFC944erN/F5nldbNrLbZwPwczMGMbGBnB1c8W2/WqKXvFvtnHs68H2Az3Ysvc8gkMC4O7ugsKyBqxySURhm2zzzFHEClC7LGPLaZAhvq85gCeffR0fTpiOVRklCFi7G2FbjyBq12nE77+AtOMELhckuDCkbFfARVsuxuVjTWzGP0tLwoFziNxypD94ahU0AlL2wSzyj8Q/nnoWI0eNQmdnZx/AsCJz//3347e/+x3++ewLePXL7/DJ5FlYYGIO61WWAl48bWzhZ2+vdBnzRlZEGG2HcWjKShclY9tqysV8l4MELzycUpr1a3CyuVIMVr2wezN69m3G2dX0fV3BAM9Ljs6wr4UXulXv6YaqrQS9pVEEL7F98KLSu0glLpT1mfYDlb3Jp3/XMa5aYMM+dx7jJh7pFgNKx5T1NMG8v/rC3tRwum2jf5dG64HbnP7mfe4+Fm4hu5Qa/yjLx8y4+9gYWT42EGDmfgnVjE+gaS2jBHycLCGbMkz5mLb7GJeQjXxdekU49AFmmM5fl/S//K8AjGif/KRog6w2ng7V16/oAIa+VhtOpt/lSYBxWU77b7zsRMaDLEtp/1w5VXQgU4c70795rb8Cs+C7PoC5lgP/uvGbRx6rx7W4+tCYThIbvGbxCNGLfUiAMfphCDP/eAkwpnRrR0lYU4Fsp8zlZVqAYU/MwK5kVvT73AAUxQYia8onCPr+XTlQ7c+34L1/3Ydbb7oBq43oPn60GCY7087LhmszCTH6KszAhEwssMZSERFtkynhijeWistQSoxYpO1l2VGpv2wbuWeNnBLOiVmGvYyLgYy+F2A4s/+wpWX6qkzI4DbM+jDzc6JP4QmTj8+JJf1NjtrMOGR1b0fbOTWCCsvRcOw0MtvWYImDG0ZOnYmwhT8gbPE4xDiZIDMzFZWVFVgb44B9katwKsMFFwhU1Awv+sdDubLHqkxvtivOZzrjRIq9GEi5i/7d1jBTEdvDVmJ35EocijPHiSRLnE2xxoX2PPQSvGgYXrIcLm3Yz1CuDu7tlJuwdrNleGU1jee90N8XrbcvBjDaK4q/BMBo43IgZjiV5XLhRZSPmSBmyufiM/Tc3+/COX5ukVcCMBZCsTxzaB3SCgtgP+F9ymi95WdjIMDo+2CGAJi+c7vQXwIMn3MbaqBZXw0VATMqYqCpTcLf7rgdEz59R6ig3NIbDVk4UhSLu++8vV8ynu1Bn+k1JWLAZYqjCW75w01DzpTRxgf/fgGvP/sEXnv2ySHiqWHjVYpXnnwcr7z4HFy9vWEUEk8Ri4W+kVgSlgzTtGLYa0vJLqMrmSe3Vq7qEBBjrAcxIxatwCpLa7QUl2BdfQO2tnRg34bNOLl/H86dPIpjB/Zj/9ad2EMg0zcvhkDm0K5D2L5+Oz764OO+13rdddcJb0xUZAJCQ6IQEhyJsNBo7N59DCdPAYeO03J2kJb2LWfRteU81mw+L1ovb6efrTDzFGVRTz/3Ghq6jqN9Ky17FJUdsqRMO0+GB2QysHTvUPWLjXtUAmCmz5iO8eN+wCIDE6Ga5CizZzgYSASkNAPX3yjVIFPnArTskMM22dfCrZ55AGfJavqbSqTXH0VMzW741G+Ab9s2cVwjtp9AzJ6zSDzYi4wT3BK5P7gcVsBlD2Sb5GYuF7tAH/2jPYjdfhzhmw4PAS8HEEJQFNC2BT4N6+BQUI3ZLr548umnkZ2dDbVaLQDmwoUL+OGHH3DjTTfhznv/jpc/+hyLFyzCyiVLYGtiAjdLSwQ4OoqSMe4ypi0Za82VLZLFfJdGrepSp7RIrhVGfQEv+7bgwva1BC8VOF1fqJSNDaO8VEt4UWnhpSxGT3kZ6HsJGVA6prRM1s57EfDiLn2gPG5gHx3NHEfdPpmh+F647JrXifhV/b2CgbT2JNHasLVZqsbeeq2TufTVbgrQmEv3tdPrPjZBmf2i1z5ZO/9lzhdQzf0amoYCqAzGSKVA33iur77ot0/mDmSc8I+4PIC5QFDx3wKYS3YfuxjAfPo8VNaLoU4MkKA26s2+16v6/h1oMul9Np8D1YiXoPY0hSYjnL5+WQGY1OEBZhIdv3nfyjI9AphrOfCvG9cA5ucCjPUMUYuvmfuZ0o995OChlkKFGWawJV9ZWTaSFsEo2jGC+ncjEyrMwFKyqdLMvI12sUQbnLOaiM+feBCvPShLSD589H7sdJwjTP1wnyMhpqucErFVEmK0iZlIQlf2ny7OEMODCnmhZmWlIUlZgE37J776agwnaRlK96oiSsi6i6RHhkFmdaY0N/KVqKGuQg/bsWxgaZl2jkzAJbqX6WBGgszlB5eCaaP/70IFrKgoeouC0FMYiAsFAbiQ749NGUGIrW+De0o2bMJjUXfsPEo2b8dKn2CMmbsQ5otmINzJDHGe1sgOsENdSjA2BBnhcLIDzma5QUWvn9UWfXDRhz01HS+GmAsEEWfTHXEi2Q5H6T0/lmiJ44lWOJVig7NptriQYCrARbWhCmoGyqHKxgYCDJtMOfnmDmMMKhnK96IkykyWCTKssPrCc1EuBTAD4eVnA8ySy4eTq4UXjgADnCdI+fq5f+G39Pmx/+4deb5qPWMXA5hEBfq78zFp1mxsbC7BGU5cxPF20AMYJ6XZhfulAYbP4eZ0aOhcUxfSOd1eCM3uNVAV0NpA8ILDG3DPffdh7IdviPIx7eyjc5XJOFSRDKtZE/DhK8/BaeEUnGvJxfn6TFyozyCIKcCegjjsztcL+n5vUQL2Fyfin/fdgxuuvx4vP/MEXnziESUevex4geL5Rx/GD19/DjsvL5hFJGFZYDQW+EXBMJpLySpEKZnHxUrJuvcioHMnJd5bhfG/D2KS8rCQIcbBCz+sMIeLlz/aysuxsbEJ29s6sLdrHQ5t2opTB/crIHMAB7btxO6NOwhgdhHM7AbOARPHTZSDLd94G011bdiyaTdOHLuAY0fO9gUPwdy+Za9oArBl6yFh9ufWy+u3HBPtl7u3nsU6ikcff0481p/+fBvMrIOQX7mFYIVyzi7ZBIC7mVV1AuXtEmgYMrTB31et7cVK+xj89nc34va77kc1/btKun9ZuxJ0nxaCooj0dfjL7Xfh7nv/gdCU1ajbIH/Pig9HRuMxJDcdRFTjLvg1bCIA3C6aJURsO45oRW1JPqxC9hmN6CrWqJSKaRUX7nS4l4IeFjyKspzAJetoL+J2Di4X61PM1u1DUOcOBLRuInjphnvlatjnV2Gumz9u+fNfMGvWLGzfvr1PhcnMzMSdd94pWiq/+sqrmDd1KowXLoStsTG8bKwRSfCSHOiPwpgo1KQmo7MgF5sqSxS/SzUOt+rNd+FOYy1VOLu5Ez37t+Jcd2Of6iKHVCpm/aHKxvrBS6yuo+QAeJEXq/TgRZSOKQMr8710azTvZym0BmyuoYOXKi/26ftetC3W9Y37vHby2hJAa09BCJ0smRJahPoyX6ov3CY+mNaa1cUyB+BqDW3rZH3/ixZe2P/C81+yaL8KsaMkmwBl6idDl4+Ne18HL8LQfgUAw+rLfxNgLtV97GIA88FTUEd4EoC4QvXxU/0N/GM/IACpkB3ZZnwth1VO/Yx+/q4EmJIUqE2nXQOY/wsA8+jj9bgWVx9igGU+wUegOTTzv7h8gBEQM77vyooAGe5GJqbtTr54KRkb+gNoEWwrloP5vLl7ySL86aYb8PL9f8VWu5kSYPgqtscceaWHISaSFlL/JXpeGBPdgMt4s/4QwwDRXSnLwxoSKVmjxTfNchg1RpkvkqlceeIrUhsrdeVlW2lrrAiVEMNX9hlqhgOZgWZ/UVo20PAfcBmqjL4yMzi0KopKD060oRrwuwv5ATiX54/TOT44kemFo+keOJLmhu3JHggsqIBbcib888rEjJamIyeEZ2WSgREmTpuKSMtFiDcYgxzvVQQwQdgctAJHkhxEBzIuE5MA4zHYN6RcsdfQ8VJT9BI89GQ44kKGfV/0UPSmWkGdTyC0pRaa8mCpqgwqG7MbXDrGSTon3zsIhKsipGlfu+EywPCUeIZknhkkSgz/ywBzOSrMz4UXPRN/weLvccuN1+MF+vysd6UkItb00gAjrqoa0rlegvjsbLizqT5fgcXLBhg9QOd5QByb6L3sLoc6z5cApgCane10rtBnYHcb0mODcfP112HS5++K8j4GGDFktZagpylbqC2gf4PV+egheOHkTQzrq88mMCroHy2Fcg1pL8G9d92BHz99Xw645cYInRUUVf1jTa0uurisrF6EpqsOaoqezlocrc3HnuoCeKdkwTQ8AYt8I7AgMBZGibmwLqiDS02n7ErWsX3IUjIBMazE8JDL5k1wrmyHZW61gBhuDDA/IJoiEoY+YQiNT0FLRRV2tLdj79oNOL5lJ07t3AvVqZPA+TPoOX0Kx/ccxPG9h3Dm0CnEhcfij7f8UYBHVGg0QMn67h0HsW1L/yGYA2Pr1v0UBwhoDmLj1iPYufccgsKS8O3IsX2KzgMPPoKckk5sO0CHhHL3NQQfzdx2ea0OaOq6ZNQqQYyBz7+ZhLv+di+I61DfLX/OJWkdO+jjmd2Ge//+kBxIOdMU3fvpVGo+jrDqzfCqWovAlm3wbd+O4LV7RQvk8G0nELXzNGL3nkfyIZVohcxlYjzHZbUCKbsVteW4YtDfqBj0K3rodD2muii4hG3Yj+CuXQhs2wK/pvXwru2ER2UrHPKqYBKTjtmuvnj5ky/x5FNPoZwAU/vfoUOH8OqrrwrV69knn8T08eNhsnABXMxMEeLijPSQIJQlxKE1JxPrSguF6rKvoQqH9EvGWmXJGMf5XevRu38bzq1twOn6AuF5kaqLYtZX4OV835BK+ozUZ0G1m+GlWFFe4ocpGxtmWKWAlwEXmXi/40YnW+lzUMDfWyvKtv7MF3PdvCxtmW2IAjDb6F0JNpGzqfTVl1VjpPcljtZbkzE674t29ktf+2QFYOZ/BfW416EpjIM60Fq2Tx6ufOxnAEzP5cDLLwQwlywfuxTAfPg01MHOUEe6i3kv/TuQvQ8NAa+AllkjaN0skd4X7sx2hQBzLQf+deMawPxcgJn5ETTRlJBXpkEz9V1Zl8qLy/KBZWRDtFQWHckUL4wJfZ3iLVvB0gLV11JZW0qmDzAc1vRvQihxXF8nDICnbadh3EuPYp+VNPT3ldf40ULpQQlZMi2GHdzixkxvNoyRvCrUBzF6V5Y5ieXafm4N2V0s/RCchIkOK3ZDKDF6ICPKkSykKlMXQztzgmzHSxsI1lByVRYse+YPKjHzHMInczWdyy4eakoSewsD0FMQgPP5fgQnfjib6yuCv+ef9ygqC/+sJtYbyb4OwstS4LwMW6JssSnSGpsirOCRko2GgjQk5+UinxKhdb08GTsHs0ytMG3aT4hZNh7xRpOQ5WuFmhhPrPczxMF4W5xOc0ZPlptQWTRKDISXvshxhibbicJRzHTRhibNmuCZIIhbW1eGSsC81JBK/YnQHFwuyODD77c+wHAr0F1t/xmA4bhYJ7LL7Uj2S8CL8MGsEK/jrX/dJ5LFshX0WSwg6Igz1fnFhgIYnoOTvAr7qpOw+cA+/PD+y/TvBgCMFmKGAxhtyaSiLgqAoXNTQMzacmjW10CzYzVUrL6c3IrRH72FW2+5Gdt4/lR9eh/AiIF8FHyV+YICLtrgq9B9ncf0gxK9C4156G3KFwAz6qN3aD2pFWZ+GQUURXqhNfTrhdbQ31yKU02lOFpfhD2l6ajMToVxWIIoJZvvE4EllPBrS8nc6rtkVzIClbABpWT6ECM8MS2bBcTYFNbBMqdCDLs0p7DMLIdZajEMo9KQXVGPgpIK1BUUoaGwBPUFpWitqsaa5kZsWNeJ9d3diI4Mw4TxE/Hss8/ij7f+UYDMg/c/CEszK5w9dl50LNux9eIgs2PrXmxjoKHP+fFjvdi87Qiy8yrw3HMviPPm3nsfRGpOHUoIMArKN2P1ei4760HrOhVa1mlEtK5Ti1i9QYOOzafx9ntf4m76d6s3cgnaGZR0HEUJkcp0EzuMM7HBD0YWWBqcQLDQTUC3AX6dOxHM4Lf5iFBZ2Iwfs+ccEvb3CKUl/YQaBec1qCRoadbI1sdblRkuJ/QGUTK4MNRU0nqVc1yF+N2nhgcXxesSRNAZ0LoRPkRkntVtcC1pgFU6vQehCZjp4osxxhZ49/vxuO7314sWyocPH+6DGC8vL9x66634w0034bP338dKAhgvKwsk+HqjLD4WrblZ2FhRjF1Kl7HDfS2Sa3GiuQonmypwpqsRF3ZvxIVta/RUFx286Csv4twXc16S0bulFZoj29HbWjgEvAxUXkIG+176lBcP3frMF+N4j+POY2vyaR0wHex74bbJ8crQSlE6ZiSbhHjSflyXSgc/UXr5PPXmvrCvz3aqrnxs5Thd9zG+CMp5hH77ZAaYeV9CPf1jaPKiofYwJlB5u3/5mD7AsHlfv3zsOyXhH/E63b4JTfX/CMBcsn3yqxfpQPYmet99HOoAB6jj/cTMl2EBZuY38mtta+lrAHMNYP5fCvW8z6BxIVgoT6YFZrzOzD8QYIZTYYShn2fC0K0TLWatBAsutJitGn9xFYbDnmClKYcWTW9oeBYGX8nhq9buetPGfZSZF+60MJbHSE+Mx2ydoZ+vMGu7ksWZ9S8nE33rV8qElsGDhxoW04KeYCzb72YpJv++hNmhf+KmLS9jVSDfTZr+uc3krtXSXNxVJBUZNpCLEjPX4X0yQ7Zg1i8x8790iZkCLwwnDCZaNeVQqjsOpriJ22MZnjiZ5Y2NaQHITYlDRFYugour4ZNVBKvQGDGYctGUH1HvthSNPsZoSQ1CV24kMrPTkNqxSfhhMlZ3YLG9K76bPB3xKybRYZ2F9AgflNvPR6ffCuyKssCRRDucSXckiHGBilWWgdAiwkW2qtZexdcGH9d0RelihUvAi8Wly8a0Vwe1Qypb0iScsuKmhRetB6aJEubWLAJbYx3ApNNz2dYyOKn/TwHM1UKMz+LLe2xt8POh19FsOkkkoks+fQURtElt4ZkzfBzZfBu3ajDARNOxqY9EYWIQUuNC8eHbr6HNjf5NkfPVA4z2PC0MFN4XHNsr5gRp9nQRXJRh4kev486//AloSKdkIxU9WoDhZI0hRg9cZGQODS/DAcy6mmFbKg+aDaPXWvk03XKcpDhcW4AdBanIyUjBqogkGAREYb5vpCglM8+ugKNSSsalYtyGd1CJ0gCI8Vm9FV50f/faNXCr6YRbdSdcqzrhVL4aDiXNsCtsgEV2FYzj8jCGkv43vxuDJ994R8wm0SoklqvMsH/3Xhw7dBj5uZkYO+5HTJ8xBQkxcTh96DT2bN6L3RQ7CU52UFxKleEys107DuHEsR50tK/Hiy++3Pe37rj7Xjz06JOobN2Bqs79KGvfi/K2fchu3Iacph3Iad2DBFaXUstgxEM/00rhRq/Nq2mDeK3c1YubGgSv2y86hoURWIRvOYrI7SdEWVjc3nNIPNCD1CMqZJ1So/CcBuUqoJagpUUjS8S2KArLMSUOUmxTZrmwx6W8h07LEyokCHA5Miy4cLlY8Jqd/VQX94pW2OdWYmVcBhb6hmGKjQtGLzXBN3OX4v2xP+HufzyMESNGoKWlpQ9g1q1bh3/9619i9s2br7wM8yWLEeRgh5zwUDRlpmFTeTH21Ff06zLGqsvxhjIJLns2o/fILpzf0onTDdpzsEhPeVFagmvbJPNngeBFta0Nqg0NBPoEMtphx2Km13DwMsy8l3xPne+F12a+ONeaLtdP7fBnbelYmpVu5ot22K9om0xrYiCte+H0/Rqedmqra0DipqgvVhPpsX1lO3jKF2SFxkQdwHAeYThKBzDcfWwKJeR+ZvS8kygJf7M/vEwa0H1MDK8c4H/5vwoww6kv39DvRr8LdUIg1JYLoPr65f4A88O70ND5c3UAQzA4+2toWkoIYL6+lgP/2gDz2BP1uBZXH7yIaKa9B1SkQhPpCM3cz5VuZKMvz8wvDP1s0iMAod/DfYmYLQP2sXBZ2cVUGEdl6vjqQko6Kdl1nCav5HDoG5y5sxO3Uw41ll1PKHEXA7QiBnQl03YmixsAMeyNYDWGO4zx1f7NismfIUbI5nYDSsqGAJks5Xte+PNcJBB1l0go2tkB1EQpk43d5H25NSXHQJAZyvQ/lDIzREvmQ1m+WJfsidpYT0QHeMHBxxeePp7YGGGNDeFW2Bxpg11xDqjKjEF6bQMyu7cjjxKVwu0HkNG1BZG1raI8bLKBEebOnILcaF8UhTqjhha6In9LRNe0ouH4eRRv2gYT70D8OGs+rOeMQ7zxVCTbLkHI8qlopPd3Y4gJdkdb4GiSLc6kOaAnkxbJbBdRLibBxVWaQ4cCF3EMbRV4qSd4CRkCXoYAF3144eAGDS3pcq5LzIoBAEOPt6dTzn2JNb00wESaXDnAXG4Z2ZVCjM+SK4MXfh78fGJM0WY2uZ+p/Yl778Dib97E+TAj9ESuhGYQwBhJsO45AVVLhvg38754leCCzsMch/5lZP0ARt/3NQTAKK3CGWLUFZHQ7GiDmgdzrsnDtC/fx+1/+iNUlJBpCFouDi8XV18GAsxobrO8rnoAwBQMATHFg0OZD3OqsQTH64twoCoXW/KT4R6dKLqSLfINx4KAGBglKKVk1R3wZEWhYwg/jNKel5N49sQwyHCr5VC6HysBIfTzIIabtm3wbtkMj4b1BABr6THXwJnAxrmyAw6lrWKQpiWBjX1yDoJLG5BQ3Yq4imYUr+5GScc6LHZwRVBSKmrXbsLqbbtQ1L4WuU1rkN3QSbCxBlmNXYitaUNcbTvi6zuRWL8GIQRfoTUdCKvrgnflavhWtyOoYS3cS5vhUtkOV4Ir99ouek7d8GzYQFCyUTxHbhHNDQoYyALpNQlAodcYsoFe7yYGFFZUjiGKIYVVld1nELfnLBL2nUciqysHe5F+VIWc02oUXdCgkoClXikN61Jmteyk2K+Y8o8oqssOpXSsHRJwis/xLJcepVTs8sDFn94nn/oueFa1wbmoDhap+TAIicVMZ2+MNbHEyIXLMYLg5Zs5SzBy0Qo88epb+NcjjyAlJQXnz5/vg5jZs2fjj7fcgqcfewyzxo9DpKszSmOjaCvIxq6aUhxoqJSqS0sNTrRU43RHPXr2b0PPwW24sG2tPMcYXlj5E+diwdBmfUV5UW1dTZ+bRvSWM7D0b5XcVzZWJrtK9isbE+Wc/rIrZt+8Fz3jPl88ak6mfbBa6eRoI5XtdGu9RijamS96F3h4PfShfbeU9rrWfNrDp+rUFwYZ7qhoSQCTTc+BPtdYMVpXPqb1vvCFUQEv3+naJxPAqAMsZPvkH/Q7Zn0kfR5DmfevEGAuq/vYLwQwl1U+djGA+eJFqAynQVOVDdUnT/eHNgaYcR9CU18gAWYK5Wst5VcNMNdy4F83fvP4k/W4FlcfvIhoFn9Li8wk0UlMYzIBmkUjZCnZistUYcykTCyAxXAkJfMZsv7VfKChfyDAzJTTejN85YLIk8l5IfRY0L+trDap85ovIWZNmYQY/4W6jktRA5LSuFX9S8qEGZF+nklJWW007ZaU4LbnUJJLCV3qqqG7lOmXlelfjebEjsudOKFm9aAqEthKCdqubmAtQU1Dskyum5IlxPCQwAwHXWQ591dm+nlmfAerM7QZrc2NFjNV3FKyhV8lvKIRJl6BcHJzQYPXctR7GqLVzxjJFdUo2HZAtEa2j06Cc3wG3FJzkN61VZSI+eWWYpmLF76ZOBUhJjOQtvInFFhOR7HrMvjT7yr3n0LL0ROwo3872dAEkyb8iDCLRQjOyMaCqeNQYjcHzZ5L0R2wAjsjVuFIgg1Opzqgl16TOttZlIkNCy4CBOmYFnpKf1GVFl4chm+VrC0b04eXNGWT7cijjZg2yrgBCgzPK9hBYJnueHkAE2F85QBzqXkwQ0HMpTwxfkuv7DE5+Hnw8yFA2WA/Cw/c8adB3bluvv73+MstN2Enf6a0ZSGirp2OQzmdvxfOUPIUjzceugt/uvkmJBjR57nS6+cDDHe/K/AXJWTqdVU4WhyOL15/AX+48QZKxpIuCTDDwssAgFFdFGCuDGKECkNfH6krwJ6yLFRlJRPAJMMoJA7zvcOxJDQRK1OLYFvc2M8PE0IJ86CyJQViWI3hwYmxlHQn7T0rImHXKcRtP46ozYcF7ASu3S1myfh17BDT5X1WbxPh3bpVxmr9kD/3adnSDy7Yd8MNBvzo+fjT4/gr8BTQtZsef4+IIHouQZzccwgAOSAghJWSUHqODCNSMTkiVJOIrUcFmERuOy4UFC2gxLKSogBKEgFKyqFepBGgZB5XI/uUGnlnNSii3L+0F6hQyVksA4Flh6KyHFLigFIetlVpg8z35W5jpRfkHJfk/ecQxc/nIqViOnDZCv8WLhfrghdBmltZE2yzS2EUlYJ5nkH4ycIBo5cY4bsFhvh2vgFGLl6BOXZuGDHi277PzfTp07F+/fo+gCkpKcE999wjysjef/1VRLo4oDwuEmvyM7GbAOZQM53jjRU41lCG8zvWoffIXpzb1I4zbVU4Xac753QlY3n9/S5aeKHPBisvalZeCF56K+MHwMvlKC++g+e98MUlvojH6+mOZjq4tA+mmSulY9b9B1bGK/Ci7TrGayGvNSG0Lm5qpDXHWHexUau+OEyXA6m7a+jr2bK8nDuPcY5gotc6WTu8UpSPfQG1AYFNbS5Ui0bJBFsfYPTVlzHv9gOYvvIxMfTxNYrXhwWYK4KQXx1gXoJq6U9yzstXL/WHti9egCY5GGoXY6i+ewUq0xnQ5MdLeOFj9MWzso2yxWwxA+ZSAHMtB/514zdP0P+uxdWHWERoMWGIEe2UuYxssQIwy4dRYVYOUUa2aoKurbIzLWLrG/q3VNbGwLbKrMJwz/h8SqRo4RYDsHhBHEqF4YTNe4GEmC6CmAxPCTEDB1xeDGKSFH8M33Lyu71RAk0KD7+0lIrMIG/MEIqMNjFnIyQHf8+bA3cv20rJ85YGCTWs9myqlbci+Ep0kZw1k8O1yO4ytM0A8unrfI8B4YXa8lzUHDyFgs27CUT2wjs9HzONzeHlaocC27kotJ2H9Pom1B+nBKmpFRZBEXBNyoB3QjIcY1MRXd8uACZv43ZYBEdh7IIlMJjyI+KNJiPdbDrKHObDie5XSPDDPhjfnFIsdnDDdPobzonpCCioxA8TJyLDbKoYQlnnuhBr/Vdgd5QZjiVZ43y6nfS1DASYgQDItdYbK8TVeKSYXlp10Xpe9IMVNS6NYI9LwsDyMYpo+tnOdno/nXQAwz9Lc/plAeZyy8guZexnuPFbcuWPxX9fCzAc9No9xn/UD14mvvkMFn35OpZ+/hqOBizTmXK15ZZbG6WSuLEIdRayy9V1v/sdko3oc1zqMQzAuF8+wBQFCYDBrhb62M0Rj79iAiUvdWlQ6QPMlcCLPsA05AoT/31/vVMOuuyuGgJghioluzjEnGgowqGafOwsyUBOciJWRabAICAac73CsTQiBaZpJbArboLrRUz9WiWGS8qiCQISCVzSKNHPPKpB1jENso+p6WsV0g5cQOKeM4jfTVDA6sUOAoWtxxG++agECr0I1cbmI30RRqARRol9+NZjwlcSocBG5I6TiKJg4BCqCEFH7K4ziFXUkbg95xC/95yAkIR9F4RSknRAqiUMJKmH6bkdUSH9qBoZBCaZBBHZJ9XIPaNBwTkNigksyhRAYaN9nQZo0khTfbsCKusUv8pWBVj2KNCyT1FctioKS5cCLI08eJIer+S89LakELRwK2RWWxgChwWX9fukQb99KwIIXHwb1sKrph3u5c2wyy2HaVwGlvhHYLq9O8YsN8PIhRJcGGAmmjvA1Mkdvp5eGPmFbEl+/e9/jyefeAIFBQV9AMMDLj/99FPceOONeO2F5+BvtQrlMWFYk5uG3VWFOFxP5876Nlw4tAPnt7PiUiZLFLWliqJFcoECL9r5LtmySQUDPH8WhPLSBtVGLbwMp7xEKMpLcN+csf7wwsrLgI5jrIrzRbr15bT3Jema2vS1TNYOrFS6jkXpqdMhy2UVRFkUvdkp0rCvr744zQJsptDfCZYdSVeO05WOac37/QBmBNSLKPeY9RnUy+h3a2pk6+SfPhy+fOzHd/73AeZy4OXnAMznz0NTlCJLyz4nWKnNg3rFT/Q7Li2jMJhA+zCdJ1M/hTrB55IAcy0H/nXjN088RV9ci6sOCTDfSO9LOC1meZHQzP8SmiXDDLUcZrBlX1tlDl68CiJpcQwCjL7vb+i3HaKUzGmm7BtfGAFUJclJ5NraWi3E6PsCGGLCVyoQQ4t0wKLBncmGMi3zwqwd3pcs51+gOlIu6Du501iwTKRTTIdRZIYAGX2YyXHUSfGcaGc6SiWmLVtpy0zRmimHhvHMGY69SnCDgHX0esoURUc/qqNQ2lCPtnO92KtSI71jI0x9QzB7pSUCA7yRHOSK+NIyMYyyZe8+mHj4Ibq0CmWZCSiO9kaUrwu8MgqRs2Enqg+dgGNcKn4yMMK4sd8jdvkkJJtMQaHNbCQEuQsfTPOpHhRvpoSsvAEB+eXIXLsNTjHJ+H7WPFjOHIOsVdNQShDT5rUE2wgmj8Rb4FyaAjBZQxwfEQ5SbamJFFPfke8qj5W2fG9IeLEZDC9agCmlzXpLvZwirw8wXBbVlEYbdLqElzilpJCvIrICs4OgJ4yS/miznwcwV+qFGa7Fsu9VgIsWXgY+l0QLuI79oA9eZr73vCzX42PPKiB/FsTwV3PZXrqVzsu6eKlkrU7H8cSVmPP5q/jdb3+Ld59+CGd5mKW2FPBqAIaTrKJgPYCZK57X1hS6f0uOaJ98YYD6cklwGQAw6jUV8DKcixuu/z1GffCWUGC4k9NggMkfBDFy5kbRYIhRVJhjdYXYX5mLjXlJ8IxJgllEMhb7RWKudzgMItNgllEK+5ImOeSyeeghlxyceLNyEEtgkkCQkrz/PFIP9iCTICb/NB3CsxTn6HAyGJzhn2mQe5IAh6GB4CH9CAHEUV2kM1QckXDBPhJWPjIYhhTIyFJAI+cUPQ49Vh4/5lmGDvl3WBlh+CjtkQCihRAu66pSSxhhxYRLtuoJSBooGjVyMGQzdIDCc1i6FUDZorQ2ZijZpSgp+rc7hoMV+htlPfIYsKcl7RCB1N4zAvhYabkYtIggcAkhcAnq2CYM+r6N3fCu7YBHRQsc8iphFp+JpYGRmOXkifG0Xo5evIKgZRm+I4D5cbk5lrp4w9nGGu6WFnA0XYnP338fv6Xz//svv8TNN92ElStXYu/evX0QExMTg9tuuw23/OEP+PK9d5AT6E0fnQTsqivDyb2bcW7PJpxd30oQLEsSzzQyuOh1GWvIHay68PlfkYierkqoD+6Aan3NEDNeonWDiUsvYtgXnhevwcoL+xF5pMB62mPa6XOfaj6gZbKiaicqvpcYPXjRqi+87rD6Em6uu8jIHQ9ZfeFqCrOx9PtmOQ9OmPcn9ldflg+Y/cLtk6d/JNonq/xWySGL+v6XCXrwMq5/+VjvqLf6J/0XAZgrKh/7vwAw+QlQ2yyG6ovn6PXSGmg0RQIMz4SJdCdw8YPqg39CnRp0aYC5lgP/qvGbJ+l/1+LqQwLMCAktLpRQdVRCM/0DWmhGDV9GxjGUCqMdWMVeGD8j6YWxmjq4lGyQCjNTdi8REBMur/Dw99oOJ/rmZm2ZDdfispmQ2ytzOZk3LaLhy4dWY2IGtI5N0npjLKWXgq88lfjJDlUbKmjHjpOKDIe2tWT2FcCMfogmAErHMlFCZi/Vl1LadMq0ESw3H547wyCzp2NQFKxZj7W9atGJJ7G2CctdfTDX3BbBFgaIcTFH8Y5D2ElwY+UXDNfETJT4WqDQyQC51nNRYDEd/mGhSGrtRs667XCOTcWcVdb4ZPSPwqSfunIKim3nIN9nFULL6lCx7wQ6zqmQQqAUThDjGJ0koCikpAbBS8cjw/QnlNjORKvnIh3ApNpCTfDSH2CUY8SAkkzvRw0B6tY66SESTRQuAi7pw8CLKHGg9297kzSmsmFf2zGHN99wSsw3VlM2RqAUuVxRG1bJzTiR/n03vb8ZbrpOZJHDwMvlAsyVeGF+qRgKXhQFxmWMDmAcf3hPelmiBgA9l9Ol8pVYOha1BDAbKiXM59gLA/9TD/xVQEwiD5St9af3UAswbtLjdZUAk2I+Xzyv9kh6/5sHA8xlgYsevHCAkr2fvvoY1133O7gbzIa6s2wYgBkOYoYw9lOcphClZLUF2FWagebMRDgQxJuEJWKBdxjm+oRjWVQ6VmWWwYE7k9WugXfLRmFgDx2inIyDE/IoSsxjtp8QHg5WXViRyTnB8EJL0AVFzYBUMzhqFZjQAgVHnRL63w8FGi0KbDAstCnQ0aGAR5diiO9WVJL1ClxwaddmBUi0t1uV2DZMbFH+3QblsdYqf6Nd+dvNCqzw86xU1JW8UwxjvaIsjI+FtjTsksCiDKEMXbdXgkv7NgS2boJf4zr4cFtkAhfHvCqsSsyGQVA0Zjt7Y4KptSgXG7XIUPhdRtHXMxwZXGwFuHhZW8HPzhZvvSIbGXCJWJS7C/710D/wzttvo76+vg9gdu/ejaefflqolM8//iiSA73QVJKNHWtacaC5AicIWE4S+J7uO5eK+rwuui5jWVJ1EfCSJuCld2011Ds60VufJVUXYdQfyqwfLj5bg+e8KIb9ocrGGF54H2JVhhvQFHnKxjT6HR374EU7sFLxvfDw6OAVsolOTTJFqvStMrzw/szwwuoLj0bwIchpzJMVGKbjdeqLsaK+6M9+0XYfYwM/d8Qym0bA8u7QnceE/2VA+djIN/sn/QwFH78ATWMpesd+0h9gLte8/wsAzGXBC4fw7PwCAFOVDbXxVAkw374MdbAD1EkBUH3yGNQpgZcEmGs58K8bv3nq6Xpci6sP7WIiFJgVY6ApTYLGc4XOzD9UGRmH8Y/DG/rZC0P3QQgtivXZEmL0Z8MMpcJwxyQxwZfuVxQplRhWZgaWkulfsRYQQwttR4mc/RBDC3CIwTAQM1CNWSVVGK0aw4kww0w1Jdkbq2T5F7foLfKQyTarB1eiygwFM6JTmYu8zdaLHP2fOQ+KE9leyOrehk1qDc7SJhpdWoNFts5YZO2IcKNpSK1rRvcFFbIbmrHIxhFhQT4osJqJrFVThVoS4WmPwLRMpLRvgH1kIsGPNxxjkhAWH0fwMhk5FjNQ7jAXHT7LxFDLjO6tyFm/A+6pOTDxCoBFUCRiS8qRaDkXycYTkWcxFVUOs7HGZwn2RK7E8QRLnE/TBxg9cOEaa54xwGoJm0a5K1m65ZWDi/5Gy16m3e0yqdYCjLZuO4I20XV0LlTH0Pu/on8bUD43KmMkxIQs+WUAhuO/CS/6JWMDI8UKDgQtnIS5Esh0OsyUquNARZKPEStUrAhmush5OXzui2GuzghbNEo8xhtPPIhDyfSzQtdfBmAsJMCsDnfqAxhZPvYzAGZdNSZ//Slu+9OtYvZET2Nu3++uBGKGUmOkob8Qh6rzsKMoDWVpiTCPSYdxaBzmeYZgrm8EDGMyYJ5VDoeyVrjVyE5cbM5no/5wCXjE5kOI3HJEwsyOE0jadw5pB3uQcVglSssYZtg7Us1Qoqd6tOkpH2sHgId+bNQLLZBs1vt6k15s1Pt365XHXKeAzVoFdPjvdSrw0648j1Y9MKlXQKuK4KS8Vyo7xYqilHtSTa9JhfTDvUg9KNWVmO3HxesP33S5wKJVW/aL4xrcuUN4XLhUTIBLXSc8K1vhVFAN86QcLAuOwRwXX0w0s8X3S4wJXJZjJMVo+vonKye88tk3+PKLr+Bvb4cAihAnB8R6eSLS3RX/fv45/P666/DhW2/giYf/iRtvuAHx8fE4efJkH8SsWrVKtFR+/JF/wWDuTJQnRKArLQa7S9JxjID3JJ9H9YV65WL6qovSZUwx6l+oSkFvF8HLToKXKgKZ8oHKixZeIodRXfwV5WWgYV+vGySXOPOQZu74WBag28v0WyYn6s97UQZWRijrn5i9Zia9p5GWcp/WN+7zBciVP9AJkEZ/i56T4XeUB2gHV+rNflEGZfd1H5v7JSXVBDD1eVBbzIJq3Dt65v33B3Qfe3vo9sl9c1OehcrOkBJ4l76hlVelvnxK8PLhi78+wCwcL9SV/gDzjjD1awoSobY3oK+fovvkQr1y+lUDzLUc+NeNawDzSwEM+2BmfSQ7kRXFQbPgK3G1RMyEGU6FuZihX6vEcFvlQEqcLCYNUGFmDIYYXgzZA+PDUjUlVb7LJMToqzADzc4MMRH0+MUEHp0lEmL85+t1KLvEIL8EPTWGF3NuyZtMP6sMl53FdtN2vbZYLvxClVmptJ20G0KVsb8EzChlZuJrZ13kuurF4HbE+/IDUbRtP7ZTonDsQg+8MvIxx9wWBk7uiLZfjpJdh3GYEgjPuBTMNDFHiK0hMglcYu2WwT85DfGNaxBb3w6L4Ei4xKUiKTcH+S4GyCVwybOcgVK7OWh0X4QNgSuQFeYB76wi2EYlwMjTH25JWcjISEKB2zLkmk9BkfV01DjNQQe9D9tCjXA4zhxnU23Qk84AY0cAoxwTrTmUjyGXjDUlDA8v+mV3l4IXfm+4NI+HrzHgJZvrGdPp69AlEmDqEnQAozWjhtL5VB1HGzGdJyFLfzmAuVJD/9WqLheDF45Ua1h+95bsJkabsPADJVj0V2C4xDLVXkJLIv2ugj433aWyFE+UPXJjCk+ELv4ev/3tb/DJ84/QfXyUlthuV15CRoHGVBza2ISHH7wff73tz1iX6C2GVvbNf7kSgNGDFy3ATPnmU/zl1j/iLP2+pymv3++Hhpihjf0D1Rhud8vJqCglq8gWXclKkmNhFZcu5sPM8QzGPL9ILI/NhHlmOexLmuFa1Q7PhnXwXb0FQV27xPDEiyXlrDpEbj0qSqa4xIx9MFqvTM5xCTPasi82s1f0SlCo1YObJr1oVKJpiJ83KLDBoa/gsOekWiUflxUS/hvcpphLu0qVYHWomJ5D0TmpFrGCksPlakcZTnqQeuCCaE4gfDz0Ovj1RHITAJ73oigrVwQrA6FlzU6pttBxDWhmj0u3UFzcy1vgmF8F8+RcGIbEYa6rHyatssP3S00IXFZg1GIjfG9giinWLphjaIKVK0zw2gsv4I8334y7br8dsyeMg8tKYzibGOGV557FvX/7a5+C+cPnn+LB++7F6FGj0NHRAY1GgwMHDghFZsWKFcIn8+ozTyLT0wGrk8KxLT8JhyuzcaImlwBGz6TfbzAle11S6DYDPZ0VUB/YTPDSgd7KBAksWuVFCy79lJeLmPULhlBecpR26EX0Od1SQ29soLIu2+maoujDi7Zlsnb9C1VKx7hkuygUaMmTflV9476onJgGWP5EJ0+KbN7DwNKnvijlY8tG9jfvU36hnvwe5RtOUCf7E7S8r/O/TPzwouZ91cDyMZ6n8vbjUBckQWU0C73vPdUHMVdcAvapor5cBcBcsnXy5QLMly9DZb4AmoyIwS2U6VaTGwe18TRxXDSlqVAvHU+A99Y1gPm/CDBPP1OPa3H10Q9g+ArJ3M9oVyyExn2ZLCvjnxkOo8IM01a5z9DPs2EC2KtSJb0w+gDDvpiBEMOLobabSZS1nLLtayDVmYtBjB//jKAljRbttVwWkySTVW1JGSep+t4YocaYykF/fWVlFsoATFNZTsNzRpLMpN+iMVF2bekuksFAwjXEmUrCl213+SVmg2BmgFKT6zIoNhVGoWLfcWGA3Xz4KJwT0sWgSVMnF0SHeKPuyBlQTgFLApQptEn72JkhgMAlrqEDsXXtMA+MgEtCBhJzclDivgLlDnNQYjuLwGU2Kh3noN5lPjoJGreHGeNgrDl8vN3hlVmIvNJirAm3wGrPRah1mos657lodluALt+lBC8rcDDGDKcIHi6k20BFEKLRloTxFb7GeHqyVdI0Xx4gfUWiQcKAzmIXU1z0wUUb3DKZvUI850XApoXOmM6lUWkOEmByPeUMmBg9rwufEzXxEmCCf0EF5j8JMQwu2lbJFws22SasQrHxePz1TzeLBGzES4/hIEEm4vRUGP5MNFKisTpbltix/4pLG/nY8vHOUM7nej/88NYzuP6669DssYiSH28582gQwOjPghkCYMrZwxWLPeuaxXNymTcR6CzQzX9RAOZKvS+XCzDDl5NdXI3Rh5gT9YU4UpuPfeVZ2JSXiLSEWNgmZmJFcAxmeQRhnm8EDCJTYcrdyQrr4Vy+Gh51a+HNvhgxaX6PKHu6VLLOCT4n+5z0M9SwOsNlZkl7zyF533mk7L8gQCH9UA8yj/YKgMg/pREwkcfmeo4TauElYQO8fvCUelZCsujfZR7pRQZBBz9OGgUrIykHzotyruR95wSI8N9lv048d0vbeVJACZvpGUyi6bmxgtIfTg5eOZwMAyyh3XsRunZ3f2gRast6+PJxre6Aa0kTbDNLhTnfIDAacwhcfjJ3wA8GKzGaoYUA5sflqzDVxg1TFi2Dp70j/GysEGhvh1AnB9itMMQdt/1lUMc+bRhMmYTdVUV47fln8czTTyMzMxNr165FdHQ0Ro8ejfvvvx+/+91v8fzjjyDZ1Rr10QHYmBWHg+XpOFadidN1OeJ87GuPXKvrMHahOg2qHZ1Q79kAFYG8KBkr1854kX4XVZkOXNSiZCxkQNmYHrzkD+V5Ubxr3GWTL/a0puq8nVp40Zr2+w2rVJSXUD31hRuMbGujtWi5LBvTlo7xvsxNeHjmWwQ9Zhutq4ajAG6bPJT3Zel3wm8rzPvzCWDGvUFJejDUCb5QjXxFl2SPH+B90VdfOAaWj331GgHME1BnREG1agF6P3jmyo37/ysAwz//jttB5xHQfU6v9Y1+HcjU3pZQJwZC9dZDUMd6QR3hCtWIl+WxGggwaXRsw5ygGv1qf4CZQ/leUzFUM7+4lgP/yvGbp5+lL67FVUdfPSp3HmPFZQ4BDC2+Gm9jApiv5MJzMS/MUBCjVWG05WTFsZREuQ7uSmY3hBeGF0YO28mUfFIitbpIKjEMN/qlZPqdybSJni9BTgot3K15lKRlyJKhoMWDDf4skcdbyeQ23FA31K+AkrAdHdKXwos7z44RgzBNJci0KGU3PPulI0duEvlsjjTTXdnKGk6Vcbg41AxbduaEmpJM1B87K4a5bdp/GLYR8UJpcbAzR2RqKppPnseBs+ewKiCcwMYSkVXNiKlbDXP63i05C7GZGfRnFwvfSgXBS6XDbMR428EvJIjy0uUCStYSEO4ggDkUuwonk6xwOtlalIYdoGO0nZLgDQHLsJESaQaXfXQcj8SZ0X0s0aPAizrDGhpuR53LjQuUGQP1MVKxEn4XvRKxy4GWgeCiDW6ZzE0X6uPo/TPqr6ZF0QZbT7DZXS6VmDiz/uobAwyXkDHAsJF/uAGWVwMwWoj5JT0xw3ldhgp+rvyc6RjlG/yAP9zwe5GINVtOoyTFSimho8esjpetvoPps9RE53NLhq4ML1UBGH6vilzQ7rVQtFX+219uRRfXwZf7Xh3AEDTuX9+MG274A1znTxJd+HqqUvUAZoB5fwCkXCwuDTCXUmLyL6LGKKVk9UU4XleAQ1W52FWSjq6MGKTGxcA2KQsrQmIxzyuEQCYYi4LjYZyYC+vcajiWtsC1qgOerBS0bkZAB4FM125hOr+ShD5cARsut5JwowDOFgk50UqwhyRShPI7vZCgcUTv3x/uK9+6amXkl4gNBxRg2SP8LFwaFkzHKahtK0HLZh201K+FD0GLe3krHPOrYZVaCKPIFCzyDcNMB09MWGmDH5eZiWGUfDvWyBLTbN0xZZU93GzsEETA4mW5Cj5WFvCztUSooy1S/L3hZ7UKVksXYPyIr8Rn5fGHHsTITz/G/J/G49TWLpzcvRWNJbl45KF/4M033xDQou3Sd8sfbsI/7r0bn735KhIczFEd5oV16eE4UJKE41XpOFND53NtplIuJruL8Xneu7ER6sPboOooQW9J1KD5LmpWXopDpPJSES39Lv1Ul4D+yku+p66DZZ/y4iL3Dla162i921hJP3fSXXDTX1sT9YdVrpQNTUL1/H1c4VBBa0ZxlGLcny9Lx7TGfVZfuDycPncIosdaqdfgx0jP+yLM+9/qZr/M/ITuM5leVyJUBmOgmvje0OrLAO+LavTbg5P+IQCm52rUl/8WwHDDgeHUFy3A1OQTbHw2GGB8rCTAvPkPqOO8JcB889LQAENgqI6k3//4xvAAcy0H/lXjN888V49rcfWhA5hvxBUSMQPGmmCiqZDAZbSEmoupMMIP88MQKsxEpa0ywYzJGEqaagg4jMXVmYsa+p1m9YeYeEqI27VKzKwhlJgBEMMLrjcttGXRBBsFlIzRIh+4WF5V6ktMaWGmTQJr6HHz/GQyG7NSDj7MpaRsc500NtcQeJXT/WKXS5jhYK8Al3rxFGOGHfbJNFDS3BCrV2Kmb/y3G0ahuXy4Kakux+qzvWIideGaDQQqYQJUPGyNEZachMYTZ7Hh6HGY+YXCIz1PgAsb+aMzMhCzaiZSTaRvJd3FEC4hYQjLzoNDdBLio4NR7zIPTX2qihEBDKsqVjiXaoOztNGdTLLAUYKDgzGmIhhcTiZx2ZglLhBsqGhDVCebQMNm8eYUYBfB3fpS2ZKaWyZfTnnYpaBFG6y48PvBVxRjTXStgPsAZoV8zxhg2MyvDy/RegPZ2APD7z8DzcUAps/EuvzKgjf+q+lOdjXgog8wfPU0YRVmvPu8SLSWffEaehhKRF27iVQe11fRSeQvz3c+z3M8pKdoIMDw+1nqgRH/flI8lu2ETynh8pZtvfVnwbAxuOjiAMNXk/lz4uXtDuMxXyoAk9Jv/osAmCsAlysFGAkxuZcBMgWD1BhRSlZfiGOUVBysyMbW/CS0JYcjIS0VTukFsIxLx0LvUEx39sMC/ygsj0mHWXoxbAtq4cTemOpOeNZ3C0XGb/VWBFGiLjwy6/f/OuDwK4FK2Pq9CCNYYXUlpGsnAct2qbC0bRFGfAYW/6b18CPo863j+S0dSokYQ0sRVkanwyAwBvPdAjHV2gXjCFR+XGZKwGKB8SY2mGBqh+l2HjD2CYGrtQ1cTU2E6uJN8OJvbY5ge2tEuToiwcsVWUG+qEuKQWdRDqZ89404x/Oiw3Bi10ac2bsTZ/dsxrG2GmyvzMenBCkMLH+48Ubcf/df8fJTj2Pkh+/AeclsBJguRZqrBWrC3NGdEoL9lJAfq0ghgEnDOT6/yxNwoTEHvRsIXA5thXpzM1T1Gf29LlrVhaGF1iVNcxY0rFy35kDDc5T6mfX1SsaE8qKvuujBC8/KYnjh0jFW+cWIAL2yMeElNNcpL1rTfriRbg1zo/22gNbJzjKClelSedGWjvE+zfu11U90f1p7WwoHGPcV9cVQT33R5hpzv4R62odQ282n11os1ZcpHytzXz64RPnYJQDGfCF63n/66uDlZwBMz+V2H+P45vVLA8zlKDAxnsMrMN+8II6ppjILquWT6Pfv6gBm7rfQtFWKrm/XcuBfN64BzC8IMKIbGQ+1NCbo6KqVrZS1AHNRFeZ7OWn3Yl6YBFpkyxKlF8byEoZ+l9k6iGFTf5wCMX7L5O8GKTFDJICsxhSHE4hQklYYSj9bLEFFm5iGKFfjeS4L1+lzaU0kqzRKFPpJ0yInw+ur6Zb+fpqNLC/T+mT4ynWBp0iiBPBsqpFlU9wimLu8sPKQbqkDmmEVGvuLlp/lN7Wiq0eN0wQwuS1rsMLDT3QRCzKZi5CEONQdPSMAxjE2RYDNUgc3xJnPQvTSMYhdNhZpBDBZnmZI79yE9K4t8KKkyyYsBqVuy4SfhSGmw3sRtoYsJ4AxxZkUK1EWxuoK356jxJbjbAqDjRV60izQm2IOVboVNOkW0LRnAtvqleTYXZbXXQ60DFcmNmRYyGC/Rnm4zt8yHMCEGgwGGA4uHWOAqYiSisR/AmCutkPZ5fhchopQPThPNMcb/7oP99/xZ7Q5zu6vvvBr3kjnqD99rppS5TyiCAPdMdYHGD4P851xPMMeHz33L5HgnUqmn5X5Ku2UtQCjN4B10BwYCTBq+pwdL4uBJSWRVbF+UNenyhKygQBTl3PFwXNf+gCmNlua+C+i5JwVkSvjMkvLzlCcJoA5WVcgIOZAeSY25yagm0DG1MEF7vmVcEwrwBK/CEx18MZs92AsDorDCvbGZJTCtqieQKYFrpXt8KhdAy/2yLRQwt7GMLOTYGa36Kp1Kb/M/zqchPbByS6ErNkpQquqBHdsE62Og9qluhLYuhEBzRsIWLoJWLrgW9sJr6p2ASzOBXWwyy6HZXKBhJYACS3TbNwIUmwwZrk5xqywwET6erKlE6baumOeRzDMPP3hbGkFT3Mz+Fiaw9/GgsDFAiEELtEu9kj0dEE2gUtxRBDqEqPQmZ2MjtxUmJsbw8LSDHu6V+Pcti6cbCrHycZSnGwowQECVp+VS7Fowg+Y88O3cDdcgHBLI4rliLIxQpKjKXI8rVEf7oH1qQQwRXE4QdBypjIZ56pT0csDKfeug3pbO3pr6XutOV+AS5wOXMrCpfLSQSCwt4ugoYjgxU9n2C9S4IXN+IVDlYwpZWO8Z/B8F55txhfXBLxY6eBFrLVK2a2245j2wk44rSMhiu/Fl/bLAENZAZHoIi8eatUX3oN5n+YKCt7buYFOsIX0vgxUXwYOruSY84WMZH+o/S103ccGzn0Z0DpZzn4ZUD7GMMBQ8I4OYC6899TVAwwHm/g/evGXH175SwLMmw8SwHhDHe5CsPKiDmDCnOn3/lB9TQDz4+vQNBIgGk+m32sbJEifkTo5AGov02s58K8NMM8+X49rcfXRD2CEF4aAZSHdJtJCmRUCzcwP+xahYTuSDdOVrM8Lw0H/Fqk+spyMJWerKZdXSsZ95rUQIzwxy2Qbx0FTzAfM0xDy9wJZw9uSC2xdTQs3PYb/PAVWjGmhJhAKo6950+ArXvn+il/ARE4pD18qF/oK2gxqE4CdHbLkhr0AsSuU0huuITaSt3X02hoSpF9mF21CzQRspf5Svk82kTXIvJnoD228BMywryRjzRZsVGlwgecQlNdhib0rFlo50Mv4CYHR0ag8cBytR44huLAcix1c8eW4SYg3HCcAJs5wLNJXThJDLtdeUCEkpwgmtNEnJUaizHaGiGrHWQJgtlMizGoLKy+9GdKUz6GipLaXgEREoolUXSooSeUhoPw6u/KkzyXJWG6evyi4KJG8Sm7c25vlrJeB8HK5AMNlhQwwXNr0n1JgrsYbczk+l+G8L+FG/QDm1X/ei7/cfBMKjSfIFt6h9BzSnJUW0nQuJlnLAZZp9tIHNhTAaGG7xg8JRhMEwEz5+N9QsSGYlRgtxOR76QCGkixtwsU1+6JrEkNTQyK+e/VpfPDxR8DZnegti0ZvVdLVt1HWC35NU775RAGYrP4AcwUlaZcFMvUFOFmbhyPVudhTko7tZRmwnj8dr33xDXzKmuCeXQrj0HjRoneynQdmuQVhUVAsDCkJN6Vk3DqnCvbFjXApb4U7l5fVdcG7kWCGlZnWzaKzVhAn+5z8d+0WXhBRcsaAIODmwM8EjgMyNuzXhXj8vTLW7ZEQImK3gBEZuySU6IFJSB+YSBVFlH2xksJ+FS6ZUxQVASnN6wWo+DeupegiYFkDn5p2eFathltpA5zyqmGTUQLzxBwYR6ViWXAsFvqEYY6LvygFm2BqS8BiLpSWiSttMMXSETPs3DHXLQBGgdGw9faHh40tPFethLeFmSgNCyBYDrKzRKSTLRI8XJDh74XCsABUxYRiNYHLutI87F3biubaUnz11RcoSoiEal0LTtQV4TQPoFQGmjKw7ipKxbr0aDRE+aEixAO53vbIcLdEuquFgJfyQCe0xfpia0YIDuVH4FRtJi6sq4XqwDaoNzZB1ZSL3pJI9FbG66kuCsiw16WAksn6FGgObCToaISmkD5HeT6K6qJVXvx0FwuGVV4c5ZoqlJdaWc7LF9D0PS/67ZL7fC8mEl7EeqXMtvKgfXcNraMZPlJ9ETNflD2ZG+vwPs2VFfH0d2vSpe9FexFTCy/Lv9d1Hls8QjHvc/cxgpcZn0LT3QjVrC+lKjDk4MoBrZNHvTk44R8IMKsW4MK7T/48gPnkJanE/C8DDCswAXZChVGNel3C3hiClCmfEfjGQ208hX7+b1qHU6CymqcDGI4f34DafCY0VVnXcuBfOX7zHP3vWlx9DAQYORPmK2hsZ1PSnk0L0kTZYlmoMJeAmJVjhi8l41uDEQCXfaT59jf121xCheHg7icJTjpjP//+UhCjjWBK4BIZgIroNaXJkppQpd0yqzKsvPBskE0N0h/BizqXmfECzwkeeyvYI8OJHwPMNkqi2wiKspwkyGjbMbPpn0O0P3aSAyu38GyZcjnMck2B7MHPMMN+Ee2VMaHQDC41Y3g5nu2Kgs17sU0NnLzQA++MQswzt8UyZ0/ELvsRQR62SCfAaTnVg5KN24Rhf/xCA0wb+w18541CkI0hogtLUXvkNOKr6mHs4YuQkmoUuS5BsfU0lNhMR73LHKwPWIq9tJGxKf98mpWAFE5kNXSroeepSVkFTbIpNA1x0PCsHJ6ZU05wVkDHLZ03xlWXDy5XCi88ZI2PM89+KQqUcDkswNDmva7iIgBD58NG2txLwvq33L5YhCz/eRCjBZmhysquplxsOPUlQoKd5XdvC+AY/e/HcZSHvGbQ+bihmm4JvEPo+/okoLNQmvgTVg0PMOI8dISq0BXWEz4Vjzn+fdrYiymJ4uAkipMpLmcRZWT+OhWmOJgAJhQaVjcJYB69/2688/S/gNM7oV6dL6eMV6XoWinrDbO8kkB3GQHMxwQwt+AcPUZvY7ai5mRdVhOAyys105WX6SAmB/sIYnaUpuOVp57Av997H6GVjQgob4RDci6W+oZjio07Jlm7YrqTL+Z6hWFxUDxWxGRgFZv9KWl34iGYDDOVlMzXdEqgYXWGWzGzQsM+EAaD9q0SEhRgCO7YIZSNPpjoix0igtfI38vYrgutCjIw2uXfEMEQog1WSoRaslkPSpRo5nKvDbLkq5FVlLXwre+Cb90aoab41HTAq5ohpQ2eFS1wL22EW1EdnAuq4ZBTDqvUApjFZWBFeCKWBkRhgWcQZjl5i9Iwbn881sQK4whY2N/C5nxWX2Y5+WChVygMw5Kw2MENK5cuRaCdNbzMTQlazEWZGENLOEFLrJsjkr1dkR3ojZKIQNTEhaEtKwmbG6qwd91qHNm6AWe2rsFbL78gm0ssnQfNplacaZHwwsNMpf+pEMcJWPeXpmFLTjTaKXmsj/BCVYgrKoJcUBvmhtZoT2xM8sWe/Bic6KzF+V3d6N3Sih46r3srEijY56LAS59Rn5JtVlwqo6FZXwvN9lZo6pKk36UwYEDZmJ/0mbHnbCh40Rr29cvG+KIZ7y8D4UXb9EQfXvT9fnwhheEljj77XZW0ry6RZWPu8/rDi42yd1cTvEQ7yNbJom3yGF0+0Ke+KPDC5v15XxG8fAy1w0JKtOlYzPxSDrD8aSj15Z2Lz34Z8boOCn5JgLmKuCID/9UCzOfPQx1oD3VCAFQfPEG/e11AiNposmyjPIGO41fPy85k9ktkad4yek9ovRKQqO3yxvH9q1DnRl/LgX/luAYw/wmA4SGW09+nBTMGmiRvaGZ/0nclRRjyrgBgNOx50aowfMXGZ4WcDeO2UA6+pCT6iiCGPTHc7YTLyVxnywX2UhDDi7IfJW4xlnLQVnuBbC0bpHhj+OoTKzGsyBTSpkGbCRpS5bR2hhv2C4g2kwrMJNJm0JorZ8WsoUQwzVaWljG8iM3CUkayMlumIlSCURv97c20uWxtlgBQGSyTxDxnaNIsoEk1h5rARpXBaoeNiPU5YSjfe0x0INt66Chc4tMx28wSVh5eiDMcg3CL+Qgtq0XRjkMo3X0YvjmlMPEOwjIXTxg4uiOqphVle48ipLAcK70CEFXdgnznxSiiY87wolVfdoQuxxHa1M6mWKA32Uw8D6StknDFs3C21srnzC2R66LlYEqhtlj9B8FFz/vCx5C7i3FbYP3ucUMpMF1lujbJA4M3a1ba+P2IWSXf+/8GwAz0x/B5+kvDS4Q8V3tCDXHHH28SiVl9cgiwp00qMMGL5XwcLh3jjm3sIdIHGH5/0vU76ylKYIErNAQyd/35FvGYEwhiUOqrGIiVEBAzuJ0ySgkU6xPw3L8ewLvPPCqaO2h2dYhSGjH3giGmSg9irjDYoDxz5Gf48x9vVgAmSw9wMvviSrubDd/BLB+n6wpEq9wjlVk40lCIN59/Bg/ddy9qI/0Qn5GJSPqMBVU0wS4pB0v9I4UvY5KFM8GMm4CZed7hWBqSCJO4LJinFMKaWzDn18CxuAEuZS1wq6Skv7qDoGYNvGq74MVgw0Z2bgjApnaCBt9mghxWblr0Y0O/8G+R6oeffnDJljYaCTq0wWVcHFoIESCyBj4iGEg64c1Bz8ubW0XTc/SooCin51vSCNfCOqGkOGRXwC6jBNaphbBIysWq+CyYRqfBODwJy0PiYBAQjcU+YZjn6i9UlMkEJxMIVsausMB4Y0sBL1MsnTDT3kO0RF7kTcASHAuz+GyMXbYSDz37PG6/+x5xHt55222wNVyCKA9nASxRzvZ064AU9rj4e0pwSYhCe2EmtrQ3Y8+6NhzoXo2DTeU4Wl2Inq46vPbsU+Kx3JbT2r+5pQ9c5FwgOcvlVF0uTlRlYn9xEnbkxmBjehjWpYRgXXIANqUGYUd2OA53VOHktg6c29AszsuekhjZGlmAS3x/r0tJmPS6bKiBZl83NBsbKBGNlSVjRQwuQXrDKfXgZaiyMTE/TFs2FiPX6VxHXeOUQfCiDPaNGQJeRMtk2pejrWXn0EAjuQdru465KF3H2LfKw6mDCYTaKwheRop9vp/6ovW+LBmpyy1YfZnDiss7lFRnQ+20FKoxb+pKmy7mfRlq9sv/EMBcNrxcLsDU5KGXTfzfva47Bt+9RsBH+VlWFIHgD1B99izdLwdqk2kSYJQyMk1FJtSWc+n+BDBL6P0gKFeNe1sHLxz8/cqp13LgXxtgnn+hHtfi6mMQwGjLyLRemNYSaEzGS3O/FmKGHW45VFvlcXKxY4ARAy5HU/JGC2dtJi2KC+TP+krJZlwmxFxKiRlmAGAg3d+THiPbV3pqcvxkeY223bIoGaIEM502haYM2TqyKo4Wfjs5+FAkfOYygWbvQCYlhQ3JwI5OoCVNGpxjDOVGoTWl8wbCIJNgIpsAcNJXEU6JHW1Sm6qBXWug3rkaqqZEXKCfn6NE/XScCU5FG+J07ApU5iej9ugZHOIhcjv3wjosBnPNbeBOG3bsklGIJ4hxi4giUFmN7PU7kdqxEZE1LQQ1dQgqrkFgURVMfYJhH52EhKws5DguRKHVFJTbTke9E8GL60xs9ZuPw+EGOB2zHD0pBC81UdAwpPBQz7UEaHs66P2KIuAKk2pLkumlO4n9EuCiP2R0XSm9F7RBRywbGl64LTbPN+GBmfx+RZoMDTBRCsRQEo0kWwmulwIYrbH1l4yr8bpcCl6UUCdbwnvMe7iHkurNW7op+aEEKIASk8IAqR6ymhi7UjfQVR9g0oYAmBxHMaR0S5IVfnjrWZHw7Yygf1cVoCslG2omDANMCQHU6jS89Og/8NHLTxNwFADn90qIakihkzqvT4nhcjL9EJByEbC50JCJ4xQj3n0NN1z/e5xlz0FD5iVVm6tRaPQh5gyBzem6fDnvo7UUb7/4LB6+/16sTYtEVbgPsr0dEJeZiajVmxBW1wGP/EqYx2YI9WCKlSvGmzngJ2tXzHD2EwMxF/lFwiA4DisiUrAyLltAjQ0PxyQgcORGAEX1cCZIcC5thit7acpb4VaxGh4EEjIIJAgo3CvlrUflavp6YLDSQ7BR3gy3sia4ljbChYGpuB4uQhmhv0MQxRDimFsFh5xK2DOMEFzZZpTBJr0ENqnFsEopglVyAcwTcmEWmwmTqFQYMZwEM5xEYYlvOBbyfBw3f8xx8sFMgrdp1s4CVCaZ2mGiqbUAFVZX2MMyxcKB7uOOeS6+WOwVAsPAaJhEphD85MEhLg1usSnwsrVFgJsLrJcuhsXi+bBYOA8P/f0+cR6O+epzuJoYwtFwMRIIXgqDfVCRGIWm7FR01ZRga8dq7O5qxt6GchxqqcSh6nwcrS1E75o6ui3Ac4/9S5QfJrpYQt1dp1cymK97z+m8OFVD51plGg6XJgufy96sUOwrTcQh2h9PbFuL02tqcIb2tHPF0bhQnoCefopLbJ/qoubSysZ0aDYTtGyslapLvg80hYGK6qLtNqYMp7wovAylvDjqZm2JNVoLL5a6tVI7F4vLqMNX9C91ZeN+Ne1p9LmD/RTAY2F/34tWfeF9vb1M7OV98+AGtU3W6zy2SA6uVE95H2p/c6hzIimR/lCqLwPLx4bwvgiAGa58TA9gek3n4cI7/z8BmIkEMN/qAcwP70D14ZPKIMtlUH30pIQVfYAZ+So0yYFQe5rK0rK5lLeVp0G1cDRUE9/XAQw3TRj96rUc+FeO37zwYj2uxdXH0ADzrSwXm/cFkBEETby7bibMz1VhOAy+o8elJKcuU0jPuq5k0wZ3JXOe1R9gtHNi9LuTDQUxvksGgwxf/eaFmr0xmd7A+kZarBPpZ0tkyZi+wZ8X9nha9LtKpDm9OUt2amFFJlZRAGIUrwwPBOzIpw2kTpgvkW6nzJFZpQxaNFdgxkZ6ZRhoOOh7NcX5JEucbslCXXEWWoqSsbcmGbsrEuk2CaWtLeg41yvmvOS2dMLIw08MsAz3dkTM8nFINBiNRLsFcKLN3i+vDP6FFXBLyREmfWOvAFiFRCGstBaZiWG0ty1AAcFkpe1UNDnNQJf/MmwrjcPB+jScbs9Fz5pCqLpLoaaNULO5ll5Pk5y3kqYMkOTnnGp1ZdByteDS1+bTVM48YPWHS56GghctwHCp1E6CzihjaUwdEmBWyhLCne3y/Y1Y8esAzM8Bl4uqRsbinOzyN4aZvR0O7tooz1H+XVexVGD0j+OQAGOr10VPr6FEjR8KbWfi1ptvxPP/vA8boiykEiMSK88hh1qiOhKNgRa4947b8MBf74DDvLGwXzgFFblJSHc1I86cIz87q/MGR1M2QU7moNDUy5ka6ChCmqOxSGQX/vAVwUsWevh3+qDTBy7pQ4BM5vAwM6wik9sHMRy9nRV47+Xn8ciDf8feklSsSQlHDUFMgb8L0txtEZOWieiKBkSu3ojg6tVwyS7DyohkzHMNwGRLZ0ykxH68mT0mWThhqo07Zjr6YK57EBbxbJnAOBgGJ2B5aCJWhKfAKDINJjEZAnLMCCDMk/JhzjDBt4l5WJWYi1UMFgk5QrEwY/UjjiMTKwmgTKLTBHAYEyAYhSdjRVgiloclwDAkXvhODIJisNQ/Gkv8GEQisNg7HIu8wghIQrDAPVgY6fl5zyXwmu3o3QcnU/rgxEaoKSK49IvVFHN7TKfXOdPWDXMcPDHf2ReL3ANgQKBjxMpKVBqsGFZyKrAyOAauPv4IdHWGn4sTvNjTYm4CP0sz+FuZIdzRBlEu9kjwckGgrQUd8/v7zW5JCvXHurZmgpYG7Olqw+6WKuytyMWhWp7jw/N8inCysQSqNbXYU5mDD/79ohxY+ckHwKZmnBXDJ/OV9ziX3m/deXCmOgOnq1JxqjwJJyqTcXpDE85s78SZTS04U56Mc7SOni+LI3AZAl64XKw0HKqiYKhX5wL71kGzrhJqLhUrDBww3yVABy9cltk348VzeMN+n+fFSae89F1gsuo/KyvGrP/8K63HL0ApHSsMo8fLkNAycGAl78c8u43nu0XayUqKVRMluOiXjmnbJi/VV1++kgAz8W2owx2hziOgG603+2XC8N6XIWe/iO5jr/6/BTBKGZkmPwFq60VDAwy3nf7pY2gai4QfhsvI1H4W9G/oPBz5cn8VZvy713LgXzl+8yL971pcfQwFMH0tldnMb/YTJQqVsp5VO+xSQMzoyzbzCxVG39BvSkBjSwthFSUhEbaid/xFu5INhBheXB2nKeVkRbruZAPLyYZVY5QBXdxuuSIO2ExJbwFtHP7zpQKjHebFiSKXlbF3oJk7ba2WczQSrOX8GJEImkllJtxADlFk5YZLy7a3i+RNSPyszCQp5WRcDqUki5ujbVEc7grviCh4pOVhhZsPypyXoivOFWsSPbEuxRtl67Zgm1oNFQGMX3YxFlk7wpbgJDoyCHEhnkgPckZZUiDSk6JFd7JV/mGiRbJrYhaiuVwsPQaF3qYoivZEeVII6rMi0V6UgE1VWdjdkI3DtLmero3HhcZkqJpSoa6Lh4ZL4Vgx4ki6Qmj5pcClr3xspezwVhI0vPdFCzDptIHvaJVXGIcDGO3mXRkr2pRelpH/lzDz/xIRdjnlbvR6ctyxoS4XDzz0ED746ANo2hkQcsRASYQs1Hm6Lgtg7HUAk0VR7Ysss8ki8XOe8jXU1YG6ORT6KkyRhBi0JMB47Ofi/jffdGNfsrnCcAkmTpWP88ZzT+D1px+T8dRjeOvZJ/D5ay+iyMMCR8oScTAvsi8O5EXhWHGcLAMl0C6g+/Bj7M2JADZW0c8LZRDc9EVnEXrrM4eAmoxB5WaXp8zkyiCQUa9hgHkOT/7zQRxvL8P+6mxsyk9Ee1okamMDUBjsgUxfZ8R4uSIkIQmR9WsQ2bIegRXNcMksgVUcD8SMJUgIEkAwmUBm0ip7ggFbTCKw+cncUfxsqpULwYIbptt6YIa9lwCd2c7+mO1CQUAxy4nDF7Po5zMZLhy8MIPD3hMz6HGn27oLHwl7TKYQUPBjsreEg//eJDNbERNXclgTgFhjoomNMM2L702s5dcEKZPouU2m+05lb4qVM2bR48919sFC90As8Q7FMv9IGBEMrQxNgBnBmnl0Oizjc2CdnA/b9GI45lRikVsALAII0sytcMe992EEnadBvh7wXmUiwtfCVEBLoLU5QtjX4mCFKGdbxLs7ItnDEUXhAUj2cYej8TJ4e7rAw8MN343+Fh9++ikinKywuzwLZ9qrRDexY9xBjv0s9PVpAphTLaVIcLToOxfv/MufURLiBlVnufLe5uje9+o0nOMZLgTH5+m97tm/GT171+M8Acx5BpyiaJwvZ/Vc63UZYNIvDpXKS1O6LBfbvhoa9obl+ynzXfRnvOiVjPUz62uVF3c95cVxCOVlALxoO44Npbzor2lBhtC4z4E6258Aqxhq17kU9L37fKhpX9W4KDNfGF54Lw+i/aGtVFRP9FVdGGtnvujUl36dx+YRvMz6DOqFlFdUZkBlNEk3+0UfYMa9Pxhevn976GT/fwRgrsjA/0sDTF0+1IYT+wPM5E8kwEz9TJSRqT1MoGFgHPNGfx/MhPeu5cC/cvzmxZfoi2tx1TEcwIjBlrwQzf0MmjRaWLPDhC+mryMZ3y7//gogZmz/UjL2w7DvpYYS/lAr+fPhupINnA/TBzGKEtPXnWwIJcZnGF+MaFm7TEacrexUVp8uy4+41a42IeTFnsvMOLiNLCeC7GGpSSQAi1XaListfdkrw8khl5bluMkr3ts7pCrQliXN041JAgqCE5PgQ0ASVdeG9DWbEV3Tip8MjOBvOAVVlpNQaTER2WmxaDh+TrRPLlu7icAlGobOnggJC0C8rz2SrBcgz3oW6jwNsDHEBPuKwlFeWYbVLVVY01yOjqpstObHozknGq206XQEGGF9mBl2xFrjQJI9jtPrOU3PtyfOGCoCBU0Ch+mVg8ovBSv9Sscs5bHMp818S4MExXizSygwTlKpEfByEYBhOM2ipGAbwU7w0ssDmPAV/9vgIuCFXkuak2iVfCbTDTZfvYK/3fd39JzYL6/scve2Ojr/6lOA0hBZRnYlAMNR6EaPbY+n/3E3br7xehzlz0uZMuBSGPq9ZOe9mnCZlDXHw3T8l/jd736H7fEuOJITgENZvjhTFIYjW9ox6tP38MpjD+GVJx4W8W+CmH/9/e5hJ6T/4cYb8MIj/0Se2yrk+drAbMoP4ueeS2cgz8sSWc4rlTCV4UJB99U0ZgPrK4C1pf2ju2xAlCtB9+2uVKJKF+u0US1jbwe+fud1/P1vdyHL0waJTqsQY2uCUIvl8DNZAvdl8+BqOB9Tvv0Cv7/uOvFc77j3foycuxSm4UmiBXN40zoEV7fBu6gGThlFsIxNh3FILAx8Q7HIIxDzXXwx24FAxJYAxMZVKDcMHhNZuTGzE7cT6ZZB5CcKLteaTOAzhSCF/SRTCTKmWbtiGv179uPw8Ec2zM9x9sVcV3/MJ5hY4BGERZ4hWEwAstQnHAZ+EQQiUTAMiMbyoFgYBcfRc0qASVgiVoYn09dxmEGPO5m7gtHfnEp/azqXxbEqw89hhTlGz5qPlz/9Co+98jqeeukVPPSvf+GJp57G+G++hCtBSoiHMwIsVopj8tg/H4LBjCkwmPYTDKZOguH0yVg+cwqMZ0+H2fyZsFo4G94rDVEQ7o/67DSsLsnB5s5m7NiyBvs2tWPVwjn9zpMXn3wc2T5OOE7w0tNWibMEMOcouBvltJFf4tZbbu6779LxI3GcwPV8Y54CLgSxtC+dq0xCz9pq9KxvhIr+9bdRAAD/9ElEQVSgRbVnHS405eJCQw4ulMWjR5SKJQrFpR+8MLgoigtfPNDQmqTZtx6apgyo6eca7tbXT3UJ1A2nLNIvGfPUDY4VqourvCCWRZ/HZDPZ9VILL1rlZaBpP8lcD15W6nwvBC9qApdztD8edpqNmkWjUODngALzeSigxLdg9ggUzPwKhRQdS0bjjPUUeXGR9+1yWkMy6Tkv+7b/zBeOpUO0TZ6vqC8zPhGte9W5UTKZ1ibSE/Vmv/zwzmB4GUp94WGQ+lDw9uMSYMzm/9cBpvdKDPyXAhiOz1+k9aoEvT99cXGA+fhpqON8CVBWQvXj2zqAofdPs7qcvn9Pfv/jG9CUpUHtuJSO7+v9VJhrOfCvG795if53La4+hgcYClZhFnwlB1tWZ0JjMRWahV/rVBguMxuulGwIgNGsGlBKxp3I2A+zrg6gRfCirZWFH2bOxSFGGPvnDIYYLcgMBTFiVgf9LtRIlqyspSSGkntxZV50qdImj1qzP/08kTaJjmI5CHMTPfeycFm2FGMs/TGcTHNyyEAjzNIUzQRHXeXSy7GxCkmV9ag5fBp1hyiOnINnWh5mrbLGj+PHw8VwDlzDwpGzYSe2q9TYf/I0QnOLsdTeBZ6pOYgLdEXiqpnINPwe5ZaT0U7gtjtoKY5FGuF0rAlOxZjgCD3f/QRdO+nn2+n17QxYgr3BBjhAPzseJe93IcEMPckWUNFGp7mUyqIPK/8paNFuuFzuwOpWnpfsnpViKwdXDgcvVwMweb5yBtDlAswvbeb/Bbwu/YJfRyq9/g010rDPrzFyBcZ/8QFO79ssZxpxd7bOYtketS5BKlpDAUy6zRBtvhWI4Zr7Gj8krpCtlc3HfQJUEhwVUrKVS1Hiix3RVkhZRZ/X+kj6WymwnPQNfkv3PV9ASU9dnCxj41k+GyQAoD5Rfj442nNwoigSjnPGwWbGj7Cc/iOslLCZPwmPP3jfsHBzsRj1/huY9+PXmD3y86Fj1BdKfD4gvsCsUV/KoMR3Nt0uGTcS83/8Rnw/b+x3BC93XtZzePnJxzD9+xH0nnyMHz/7EKM/eR+jPnoP3334DhaamMHY2QPBmXmIqG1DSGMXgmra4F/ZAp+yBngS3LjlVcApqxgOqfmwScqBZXwmLJSwTMiiyIZVIkcOrJNyYZ2cB5uUfNimFMAutRD26UVwzCiBU2YpPU45XLIr4JJbBde8arjm18KtoB7uRQ1wL2mCR2kLPMpb4ZJVBs/CGthEpwpvyxK/cDgmZ8M6IAwvv/YG7rzrLtxxxx248/bbcftttw16zTfccD1u/eMtuOv223DvX+/Cv597Bl++9w5Gf/4xjJbMh7+bC9599RVx35sITv9Gj/W3O26XcecduPvOO3HPXXfi3r/9FZ9/+AHyE6PRXV2GLY0V2F6Yhj1lWTjVUY0pI77E+C8/gYPJUjz2jwf6/v7Yzz8igKkQVQQ8TLkhNgD/uFcHyAYTRotBjaqmfKm21MoSxAu0n6j2bIBq1xqotq9FT2uh4m1JJlhJFG3AVZUJutbIHAwuJeECXtQ8jHJXFzQ726FuLxCtkjVFgbo24/3AhaJQO6ByKL+Lu4QX/gyyysKzYHjt2lipgxcGl/QB6neSor5whUC0MsxWKYntpX1vvfV0uH//Hha99zxef+Zx/PPuu/DQ7bfioTv+RLcy/kkx89+PY8PS73HeeAxUOSHQ5ITq9viVWuP+aN3FzSV6bZPZ+8LqCwGMasr70NB7oVo+AapJ7+vM+1r1ZexQ3pe3B5v3hwKYtx5TAGbB/22A+exFqOwMoI70pO/fFKVzwwIMfa2a9Kk06Wu9QyLehTrKA2pvczp+BIo/vAG1wxJocqP7zYLhuJYD/7rxm5dfrse1uPq4KMAILwx3JPuAFtdYaGJdZYtlLcBwGF5BKZn+cEtta2UuLcsOpoU4TMrTVpOH70rWbz6MFmLmKRDjpFNiuORs4LBLATFLhi4pC1SUGDb4x9NGsIXbJBdQMuci/TF8ZVsru2thhlUahhzuaMW+FzZHFwbJLllhS2WJTsIq3QbCCTkb0FlVoA0sJq8QlQdOoLuXcrZzPQgurcVKv1A4xKbCPS0XCU1r0HjkDHYdP4mI/BIsd/aCa2IG4gPdkLhyKtIMvkeR+WQ0O8/GJt8lOBRhjDP0t84nmos4R3GK/u5xgqhj0TJO8pBK5T4MLr3JlgJe1APh5T8FJ8MpLcnKVGhtnbaAFx/aoKvlrBJtudMvBTD8e34/uR69Ok6+x5dVRvZfBJeB810u5nnh588zjhgIuAEFNyZg2E53QnK4D5578UVku9LrrgqVpY7iPGTV0Lw/wOhDzJBzihQVJt8FRzMdMOWjl0USaDH+MzqOATKxKvPHmgBj3Hj97+lp/IQtBX6YP+J9cb8TmZScVYaL+TB8JVrNTRkObIC6hjZkSv7UlASqK2KlutmRo0SuLtYWYndGIJpC7NEYbI+WOA+4LPhJPHa0+WK0RHvQz536RUucN2aM+ES0Wb71Dzfh1pv/cNXxp1tu7lcG9yd6zD/edBMlzH/H+M8/wJbsKKxLCxMT2TuTgtEWH4CmaF/UhnuhPNQdZUFu6MhLQGNqBKpiAlES4Yu8YA9k+Dkj1ccJiZ72iLQ1RaiVMYItjRDq740QX28Eh4UjKDQMwQnJCIpPQmBsIgLTchBQUElRDv+ULPinZiGIfmYbGoPJqxxgGxaLwPhk+MYkKJEI36AwGcFh8PPyVMIL3va28Hawk+FoD29zY/iYm1AYI8zJFs7GBvj73X/DddddhxUzp8J8wWwsnDxBGOk///xzLF++HIaGhn2xbNmyvq+XLl2KkSNH4pVXXsF9992H++//Ox3Dm3D7n/+Et156AbZGhvBwsaVjeStmzZqFFStWwEg/jIxEvPLyy/j3888iw98N7clh2F6QggPVucKIf7KpGN0ZMTjVUAT1tjZszolHc3IoVkwZK96neT+OgMXsn/DoPx/AHX++VcLSDTfA8KfvBdj31qXjHIHJeYIUbn+sPrhTqC29HRW4UJ2KntLYPmiRnfMSBxj0KYrDoCqLIHDJhmbPGoKXTkosc2W3sQJ/MRepbyhln9dFq7r46pWMDVRdOFh1sZelYzXRwKYqoClZel6GmvOi73mJM+tfOktrhirYENsdZmPlF6/hgdtuFTOj3nn7bYwdMwaG9N6toPdTe/xfefklfP3EA6ib9ikOGk/AmfZyqBzn6ZWOjRlk3O/LHxZ90wcv6lmfQ7WA8omabNHat698TN+8P2Yo78slzPscHzwDtek8qBKC5PyWT178vwswHzwFdVEKVObz0fvRs1CNeuviADON8rGGQh3A8O2o16A2m0XHOheqES8rytYbomOZauU0UTqmBZhrOfCvG9cA5j8JMNqOZBwrfgS6qqFZ9r38Xh9ihutKNqShfwDEcCtlVl8KIhWIGatTYmwvE2L0Wyyzsd+HkjQH+reeC4dWY3yHmRcjZnUslQlkPkHVhkZKcvOBTA/pj+GZMfoGapbjGWI4IWafzPp6eYW7MVN6AEKXyhIzVmX0W/9SQp4XF4ik1m4U7TiIkp1HkNS2HrGNnUhp34BkiqJt+5HcsgbeSRlY7uoNT4KapAh/JC/4BukElYWmE1BPx6fbYx72BBngZLQJepLMoWJFRQn+/kKiLvh77X3UDC50q9HOsPlvBl8Z5Eg07w8hfIzC6XjmeV8ZvFwpwHAwgLKviSGGO3RdrgrzPwUvRvJ1pDhI5UUfXri0a0sd3lKMyoGTPpItsQcet0sBTD+IUQCGS1iK3ER75YkfyMdfOVZRYghgNoeuGnQlfvTbL+Icz/ApC+kbcqnmEpu15dDsWA1VQaBsMVsRo0sKOSr1guGGy9+0as2GEhS4yxKk7jhK/NYWAS3ZFDm6aM2DpjYN5yuScE4vzlLCqh9nqlJ0QUmriCol+OuaNKgas7EjJ0L8PQ+D2cDOZlFGVuLngACThYixWYFoiiirFYi0Wo4IS0OEWxgi1NwAYbbG+Oi1lzCfkumN2THoSApDU0wAaiN8UEoQk+/rLLqXsfE/2dUa8U4WiHO0QJS9GSIIasJtVooIszYRgBMiIEdGoIWRiDAbU7ibGODBe+/GDb//PdyMliDUxgyBliZ9EWS1si+CrU1l0H1CbFb1RaituYgwOwsRcZ5OGPe19DHNHvM9Xn326b731dPTE+fOncOl/lOr1bhw4QKOHj2KgIAAPPbYY7iZgPLtF5/D4ikT8I8HH0RGRgZUKtWgf7tjxw589NGHeP6xRxBGr7s6is6xvEQcIoA5Ucdtjgk8WstxnkDmTH0+NG1lcobJ2ko8/+jDfc/17eef6vv6tacfFxep1E056N3ail4CH9WBTeilNf9CdRp6a9LRWx6P3kqGlmSKBIqB5nw6X8uipDm/vUDOciHw0dC6oi4JJXAJkB4XpVxMo22PrG/UHzSc0kMPYFwlvDCgZNpJ9X5Hm/iMIdVMfp4zLtYq2az/BRteU0JW4JzfUoT/9BkevvPP+DtB6Lp164Y97h9/9BE+eOgeJP74ATpjvHHQfTkuGI4iYOCuY3rwYqDNB77T5Q8Llc5jPPtlDCXVWeFQR7kOXz724zuD1ZehkvyBAPPuk1C7074W648Lrz70vzv/RRsjLgIwHz5Nx4nOK5ul6P3k+aEBpjAJaquFwwPM6Nehtlko5sHoAOYtqC1mQ1OXJ+fDcBeyawDz6wPMK6/U41pcfVwKYPq8MFw6lkQLbVqAnAtjMOrSXclMhvbCDKnECIiJooV7gBJzpRATQwv9hgagmhId59lyANewasySi5SVLZGlZbRJyfKbKkq4lba7wUsGXwXn4J+zCsPDMhlkuMsZJ8iJ1rLsLHKFvPJNSfm2WDu4p2QjoroFoRWNCCmtRWBhFXxzSuBGP+fuYUbuvrAOjUFUdTNSYoORRolSbqgryhzmodFlPtb5L8OeyFU4RpvT+ajltIAbQxNnInwsDCZqJVQELdqvNXrxXwOWRAVWEvVUloHB5XdJlhJcNlIynmonPRuXAy9agEm2VbqQXQbAcHlgEyXBLVnKPCCj/w0zf8iKy4MXbv0dSOCVYi+VFy4bY8DmMhE+T9dXCxB86M9/wBuP3o/d7KPRb6V6KYDJuEgZmTbKvbE5xKgvKbSd9CWBRQR2R1nid7/7LX7729+KW/Z+tPjS+1EfLUpn5IyYEHF1Wl0ZI4zN6tV5um5NFdEyORRAEzt0UBKJ1ZnIsF8m/nZrqKMAUu0VchlJItQ1qfSZTO8XGiXUdRn9QsVRz5EJVUNWv+CLGfsKY4QK89Q/H8CID9/Etx++jRtvuP6yS9n+8sdbsDUnBruLkrCJEpW1qeFoSwxBc2wA6iJ9URnqhdIgd9HFLNfHCVleEmpS3GyQ5GKFBGcrxDtbIo4AJ8bBXES0vTmBDscqJPi6YNyXn4i/5bXSAHHO1ohysES0o4xYJ2sRcc42IuJddJHgaotENzsRSW72SHa3RwY9XjTdf2DHr8/ffgN/v/uvAmBOnjyJK/mvp6cHNTU1eOLxx3H7bX/Be2++jvvuvReZmZk4ffq0eDxtnDhxAk1NTfjwww/x1MMPwWPFIuT7OWNjZiwOV2SJdtan67itdZ6IM7XZFDnitqcpHyVBLlg87jtcT0D38asStm+66SYBk9jVCfWhrVBtaYVqc4to5d1TloAeAlwuF2Njfk95nBKxBDQKXHOZWFkkVAQ0oiXynvUSXjoKlVKxIILzQIogghu+DVDCH+pCX0pAffsb9fOHaJHMwdDCRv1W2k/2dQGN8fQZNVUGH0u/C5f+apSLUWpe5+PNoI6loPVPTeugJnKl3JvCdSWwp2k/dB/5Nm6/5Q9YvXr1oPfn/PnzOHXqFJqbmwU4vvb3uxBgNB/VK2di95wvcNboRwkw2pkv2q5jS4aAFy4dm/YR3X8afe4ToVo8GqoJ7yqlTB9dtHXykN6XEWzeH1A+9t5TUDuvhCouABfeeOR/G2D4uV/M/3I5AJMbC7XtkosDjNV8WmNTRFtlXXeyj0T7arXzMgKa18R7cC0H/nXjGsD8xwFG6UgmvDAEDo35tGiNgWbxiMsrJTO5hKF/oBJTRMCQGSCN/hdVYoZpsczlZIG0YJfGAJy48H3choGY4bqU6bdc5k5l4bQJ5PoDm1spScqmzYM2Hf8FgztYsSIjBmLS48bTxpNJG1MlDxdrBzbVU8IXSREly85Cl6I1xAaOMclwikuFdXgczIOjYB4YAfOgSDjFpyGsvA7JEf7IdjFGnvVclNovQK2HIdpyo7GxMgt7mgtxrLMWZxvTKNkLh4bLC+pokyvxl/NoYo2giaHgW9rchgQX/v5qI2HV5cWl4EPACx2v9eVAFQ/JtFGUF/MrABh6jwr8gLXlMom/FMBou5QxLGW6y+5dv7aZP2T55T0HVoz4impJhPRsCeXFUF5x5XJHbnrAA/EiVuAfd/0Fnzz7MJ2zlAwVOEl/y+UAjL4PJstuaIjJdcaFIjf6iIwUieFTD96D0yU+qHSaL1WK2aOwI8NZeGLO5XrJTnJagBFXpkOEL0BNwII9XZQIdomyMnUhqzGREmj0Q6gzOoUGrRl6AEPPrSlNgI28Wp4wAGa0QJMs5s4MDC4VGjL05tCgOQe7cyPxxz/8QZQi/euB+/DwfXfjlScfRVOkO7ZlR2BjeqgSYSI2pIVShGFbaTImffUxbvnDTThIX5+sy8Kh8lTsL0nG7sIEbM+Lw+bsWKzPiEJXagTaE0PRGh9MYBOI2ig/VEf4oJzhJtgDxQQ4RYFuKGTQCXAj2HGlJUVGSaQfjGdMwh9uvBFvv/QcyiP8UBDkQff17IuiYE8Uh3ihJNQbpWE+KKMoD/dFBd23nNabisgAEVVRQWhKioT1wtl94BJqvZKWQnckezjgxaefgJeX15AAw0kwKy69vb1CfRn43759++Do6CjglsvJbrn5ZiQlJQkVJjk5eVAwwDzxzwfhvGQOcrztsSEjEvtLU7CvOBmrEwKQ7WGNLA8rERmuFhTmyKGvu+i9ONmSg89eeUY8/y+//Apubo7Y3NYkys16mvIIWuJxsiASJwqjsS87BJW+VsjlNdfZCDlOy5HjuBwFLkboCrPFsQwvnKlJgopnuOzfIs/Zpixpzs/3Q09hkCiV3Bhpg1JnAxTYLxSRbzsfebZzUWg3D+3+RjicZI9zGS5QcbOXgSVjXCrGFxDKAqWq2F0svGXSqG8n5jT1EriciDHFOu+FKF71EwpWTkSB8XjkrRiHPMOxyFs2FqX09XbaE08FLMU52tM0QXKQ7innmXD54SO89fpr2LNnT7/35ciRI8jOzkZKSop4P0Z88w1efeg+eK5YgLIJH2H7ghEEMD9ArTXuawdW6isvi3TwIgBmwttQuxvJ8rFvX+y7+i8mx/eZ94foPDaU9+WbNwZDwf9LADPyDaimfw1NeYbs2MYA01ouZ77ow+DoNwhqg6QP5tt/K0MuX4HabQVBTJQs4Zv0wbUc+NcGmH//ux7X4upD1KleLsTM+IjonxbqdEpCZn7UH2AMhlFhjIYx9A8JMeNlS+VNzYCngfTHaE39Q3lihpsTw3DjQP+mMEKqIdydjIP72g9n8B+urEw7OZ1Ly1iVEUljpRzileos/QehywaUlil+GU4q+WtOqJPsZLK5pkIm2Z1lULfmYlO4DSqjvZGUmoSU9DTkpMaiIMQJ5Q4LUEkbU7X5ZNTRsWm2noJO++nYQK9jJz3fg4GGOBFmhHMETL2U9Gm6a6RJu6tC6bZULoGAv+4upaTUVjYTSDDTRbypbpaNNuLMLh8afm6I+mw6TsnWctYO14ZHGOqGLF5JcKkel49luctjfzF40VdhtjZJQ79o2HCZKkzYil8HXvh8Yjhm78i6SlkmI5SX5fL18HlIyb/oohVnLspInrxPGsy/fOER2Ez8BDUWU+j1OkpI0apiQwEMzyzKtL24F0aBGFT5IoAg5re//Q0+f/kJPPjX28XfTDGhv9VCwF7BZTO+yoyYQAVitEpMMNQEM6KcrClDJISajXXSI1Mapgcy+kATIwItBDB2+gCTqivxESATL6ahDw8yg2GmpyqVYjDQiLkzTdkCYPjvuSyi9WhztexeyNGapxf5FAVKFInQEFSyEnDTDdfjaAVBUUMuTlZn4HhVOo5UpuNQWSoOUHBCzkCzIz8BW3PisCkrhqCGlZoIdCaHEdiEUcIeIqIljgCHoikuCI0EOiLiAtGeGYsXHn9EANaajFi0EAw18/0ZipLo3yeFoy2FICk1UkZaFDooOtOj6f4xItZmxWJDTgLWZcXjwXuk6f3r997CxoIU7CjLJHByxysXAZitW7ciJycHRUVFaGhowMGDB/v9/syZM+L399xzj1DqOO6//3689tprQwb7ZwTALJ6JdDcLFPk7ItximTDhf/b6y3iEXus/7v0bPde/4oG778L9f7sTj9LPRrzzbxhOH4tx34/CD2N/gK2tLV5+6QVsTvQTXSd7yuOxJzMY0asWwGzKaMwf/Rlee+oRPHTPXfgHPc6D9Dg8v+ix++/B959/iJXzpyOGAGptbhROZPuhtzhUKC0X8v2xPc4R2TYLYPHTNxj19ot44oG78dDdd+Iff7tDxAN/vQ0P33MnPn/lSRiMfB+BC35Ahy+t4yn2UGW7QJOjzHZhM35lKLCT1rOuAjlYVmmRrCGwYXApor3B7Pt38cWLj+Cxe+/EQ3/9i7hY8eCdf8YDd/xZ3D5x7x0Y+9qTsP72baTO+RabbaZjP+0hnVYzYTR1LEZ88Rn27t0LjUbTV+ZXV1cHAwMDjBo1Shz3Bx64H/8mQPf4+i2UUhIsAIb2dbUoHft+6JbJ2q5jDC8zP6Mk+xOoM+g4eRJkjH1LZyQf//7QADOccf/bIdSXXxFgrrh98i8BMKPeFMeKu5SxgZ9/pk4MgNp+iTTsa4/nV88TwARCHeYM1dcv6n7+7cuijExtNReqMf8fe+cBFtXZvP0k9t5774piLyjYe6VYsPeCiiKKImAXUVHsYgE7FlBAQMDeULF3jVGTqIkmpueNsbG79zfzPHuW3WUXFjTxff8fXte4y9mzZ895TpvfmZl77DJ94E9smQDzoQDDoV5LAIYL+t3soZk9VEZhyLE2UCQTqWRO6UslE/1hjCDGh6aRU49zkRJaGHJS6xFjDmJEStkICTEciQnySYYYc7UxqYEMQ0yQtgkmR2aObJNpZXcIDkKXyCf4DDMGxf56MCN6yrjLvjL8pPz0bmjO7YPq8SW8e3gJfx1ci192LsCzVZPxaMlofOk/HveFueDBsvH4htb5u/VT8COtxx/k7P69bSbe7vBGEt3MVDs8oeHC7B3TpYAAA8H5ULK9skidFae+uUQO/nXZJ+XJNfnKOdnRK6R6lGKciiWWNcOETTes5cmQzZXqbPwb/FuH6De/PCUd29QaVaZl3GD0a9rGmNWWAwwDwYMzMu0vPQCj7E+2j5FSFmxJf5dpsvHmhVDZ2ySeHLCgKfL4EspqXhLE7hGw7p4rpx9YgPiZA1GrTDGULJhXOKF5cmSDbe1KmN6jOV5zOt+BBWYAxjiNzM88xBwOgPqQP8oUzm+QZrRnBp3PCcEyTUbk+is9YjboRWIkxIhozGG6EScegOarc/LptjYlh+sJ1NxLwygqg6vhBDBTJcAE0/pdCjdIMTO0vcJSRmbCtHbABMwcMIAZXIrG85ht4veWThohZJffXzgoTDTKNNljRvaXYQlm1369hAz0H6fJcSaA+ftcNF6djxZd3hlm/jwbRUBzEL+R/ULz/MQRGhFlOIDnR8MIbELx3eFQPDscRoATiidx+/BtLIPOPnx9aK+0WHLIT8WgsVVNWFerjBcno/FNXBhZKL6NDxP25PB+PGUQIXt2RNp3R8OFfX8sAs+PRwr74cRB/H7hMGpUlOljYcsX4s/rp/H8WDjOBK+GjXXqALNt2zaMGjVKPM0/e/asiMgo/zgyk5CQgPr16yertDVubNbKli0reu34uY7Acvex6N+5DerXqIJC+fKKMeUCdE/PGVi3bi28vGbC3X0K7O17oUL58iiQLx9KFiuKapUqSPGFXDnw/cHNeHMmFLe2+2P91FHkpFdF4fx5UTBvbgweOBCDBw3C2rVr4O3thSlT3GhZ9ihfriyKFSqIxjUqYbJ9GySsnok/o9biTVwgrm+cDffeHWBTqzJK0nmQi86zlnZ2oiB+LY3RmtWrMdXdHQ60nIq0nAJ5cqJOhVIY3qEJ4uaPwW/7FuB92Gxo4gLo+nyFjB+sBMiUMe05+D5iPr6je9BOt97oVK8KStA5nSt7VvR37ochgweL31m3di08CEBcJ05E2dKlxeclC+RBs0qlMKVdQyzo3BiD27cQY9e9S2e8fPlSBzBcB3Pq1Cm0atVKt08YLJvWqIxVBAnHh7SXAMM1MHqpY2r91LFJyfCiHk8AM7KD6PmiuXyMHOhWpmtfjIv3e9uZd/BNAUzr2kha6vV/EmC4JwwDnQHADGgLTeIRgkCCw851RUG/5mS4IajYN4Z650qotwVA5WQjJZW1tTCquePk/INaZ/rAnxpgmjVLRKZl3NSTLAMYXUG/SydydHdAE7qa3nc2BJjUCvrNpZLNHmwIMGyefYCd5CRdiNZCzNC0IYb7xDCg6APMcprmx0+cyYl6fBWIXCuL+1e6pg0ygalEZNjW0/e3epMDTs7YV1dEeolILVs/UT4RN+eIimLKGRJktkyHJswPKrL3N4/g9Z3z+JMcod8i1+DnlS74adUE/ETQ8kvgVPyxaTr+Q87u6y0ELtu8kLTdm8BFm+ccom2mKUzbj2b7jGTj2psIcjSjlmttmTSOznAvlG8vSxU17m9z45AslL4cbmQRsmYkdL5UsjIJOFrIEbUr+us0W0Z3BGDRuEbTjTmRlnkjVvRlwJHAD4OX3bPlmKYXYDgyxjUk/D1O/9vmmT6IMVUfsyWdUJNW5IWPpUA6pmLo2HpKY3U1Sk5j+NLfDpZJfX5H22SVfn/3HCGUoKax3zXJCVtdeqFIvtywLlccRfLmkspdro7AiRWyNkYBGH1FOoM0MuMojGE9jOboSpwn+K5csrDO+dk9nc7thCCprCR6xKyVfS6E8tIGbUGzPsgQxBzRys2eIcB/lAgN7Rv1hf0SZE5uI9tOILNdwIwEGHctwNC6XjpgslbGlInojMlUM/NpZgYAM3GYkFEXKWaKKY0yDUBGvueomGu/nkIq+M8zEUjS9RyJwWuCmNcXYrT1GzE6qJFgQ1Cjtd8TGG4iBeD8ekYag84vp/k1Cj+fOijev7pyDE1q1ySIqY6/b50VtSJsv55Jtt/Oxgj7PeGQzn5LiMXv5+J19urycZzduhYli8p9unWOB95fP4E/r5zE1dgDaNGoQaoA4+bmpjsWTp8+Leoq9Iv6L126hDZt2ujmOXz4sHCijY3rYnr27IkaFcpiRK9OaFanhlAR4/oqHx8ffPvttybT1Ngx5wjDpEmTULRoUWTLKvvwuDh0JPgLFilinZrWRYlCBcRnXl5eePz4scll8Xrw77BSWpHChZE/dy50b1YXEfMm4FSABwa0bYJCBD9ffC7X6euvvza5HP7H0ai1BBo1a9QQan2NqpTB5gkO+I7W6R1dkzXnd9F9ZYlMGeMHB1GyOeWzzR7w6d1aPIzIliWLADVz68v/eL/Ex8fT2PUQ65WHYCZ/rpwibW+Rry/CwkINImO8jQyaW7ZsEevHxupxTUsXwcpODXF8cDs8mdgDr6cRtHj01ou+2KeIvKjHd4NqbFeRPqY5FQG17ySoBraU6WMD2BlvIVPION1Jv/dLn1TgpaeNaSj4RACTbnjJCMDQtFQBpmt9qJeQHxEbQgDTyDCNrH8raM5GQ+UxhMbYNnn6gNZ0vQ2Dev74TB/4E9tnNjaJyLSMG19oLE0j00krT+4BTdxOcrAWQzOxm1EUxlwqWT/TqmSiP4wJiJmhQAw5bL6jU0KMqT4xoleMEcQEuMh0Mp5+mZzzGHKaAibIzxSIMVcfk1ZqmYjMkAXS9zmlhaMxt8+Qk8/NMDn1zD31J/jatCD1Fg+oNtMFa5Mb3h0Jwptr8Xh94zReX4vD651z8TpoOt5unoZ3W2bg/XafZHDZOUtnaTrr4km9t6Fx1EJnnhJ2zu8jsDhKFm9o1+OkcarXVxeAR+fNGMHQxf0SWriuhY0hgx3WRwQKD87LiAun2vBvMbhkJGXMoIZmVsYBhh3+725qwfIDAcY4zUwxc0CTWuRFgRQWf+CUxbsnaUznaQv1fQxreXjaRQLMS5EyEhOijZJFLsTDla4GUZE2VhVRS5tWZlu9HH7k44BrYw4tTu4hoR+F0U8jSysSc3kzPPtIhzTLF18g1Iuc/LMbtTn+qyTIHFaiMdqUsqMb9dLKNifbEW2zPxYjoP3DRdJcK6NEYjgqg8v7EOU7ORlgLoZpi/9DUi3+Nx2dMReZSYYZXIzCD9FGAGOUZvbOGGSU+pn7J+Hq3FNEC/5zZj9Ulw7pojOicaI+zOgZR2kUqNEHm7/OReuMIYftTwYemuf9zRNo07ieiBbErF2MtzdO0PRDqdpfF2Kl8fuEaGGquwmiAWd2ggW7VnZ4cPUiVC+f4M3Tu7h+OBK2TRtZDDAMB6xApg8wV69eRffu3XXzcP3L69evUyxLKeIvV6IYbKxrCiEEjgywepYp5914GtfjcLSnRYsW4nca1aiMveT0ufXpgkL58ggBgfv376e5LAYihqmQkBCR7lYgTy70sKkLV/s2KFu0oDjm7927ZxaAjIUMeLvatm2L7AQxHVvaIDJwEX6LXYt3YbNk2pjSmJLOYy7Wj/EahJa1KojfuX79mknlMOPf5nkePXqEIUOG6FL1ONUzOjpaB4j68/7++++G6m807jqA4RQygpPXXO8yTZFMtjcReekmU8dGkw0igKFjSj13nASY/uRIzxoL9UpvIfcrissN6l5szTj3zcn5Nw0F71tZIWnJzP9/AWYpAUwMfadHQ8O0PKdm0Fyi+aYNTgYY7XShUkbneKYP/GktE2A+BsDwxSc9AEPAw+AiUsnWeaeMxJiLwszsZ74exizELCFHNyplOpm5ZpfmVMr8x8iITCIt6yE5ulvnyFoZhhjFTEGMLiIz1XxqGcMMF/tzRCZ2MznqF6WDHr6CvjdZ1s5s0apLsVLZ0SAp98rSzNtlipmGPlOTA63aMBkqcnqTYtYjiWAm6fFVJJ0nxyx6jYjUqDdOhpqcbYugJU0HXs+UaaKB51TTxut+iBzQo8GySNzAaJuO0/TDG0VtAp7cBp5dl/bkluxyzvUZ3PSTo0AciRG9SD6wjoajLxyB4nXjKBI5AOkCGBZbeEhQtX9x6pGzD7VtesbHQmqRFwJZkTJ27ZDcpmNbZPoYA1aKfja0DXR84Eq0XH+eptQxkdPzbP0U1ClXAjVLGzZbVKIwLaqXxb01k/DlmslI4noY4wamkQvTABj9/jAB+IEgq0yR/LCpWQFPGb6OrkkuUla6ix/WSsceVepizEAMG+1PzZld0Nw+Cs2PD8geQfPdLaj5/Hl0FofXLxDbcZmuQ9wkM0Xhvylp5lQiM6ZFACTM4OJBApgt4vf8GWBond6nIgBgADD3CGD69ZAAc3q/kGQ2lWrG7yXQRJsHGi3UmLZDSLpyBNf2BMpGjUN6Q/3lWbPzi8hPQiT+PhuBv8+Ei7/f3j2HN7fOIOnpLVw8exwH9u/DT/cuQvNlIt7cOYdXdN2/un0VbOtaWQww3N+FC8T1YYAVsHr16pUqwCiRGgaYHNmyiZSx7PTKQGL8jyM8d+7cEdEejoAoqVH8j9XMIiIiULCgBI3mdaqhVoVSIgLCIGX8j9fj9u3bOHPmjIhyKMvi159//hmBgYECBrimqVThAuJ17969KQCCl8NQw+vEIKH/OcMQR0iKFSuGwvnzYEzHRri1cgJ+pfM3KVIbAdVKJP9M5/6UHs1RvEAe7Nix3SSkMYSdPHkyhSwy1xuxoljr1q11Y80Aw+PF+8QYhHi9eDrXLukApiMBTP/WeDKeAMaNoEW/cJ8fgOoX7TO8jCEb0BzqTQugjtom08eGtYPK2RbqkDVQ714jJX77WZg6ZiydrGfvWtb6/xdgutSDeoWPBJhOtQ2FEfq2gCaOrn0LJ8vUMV10prWUVY7dnekDf2qAad48EZmWcVOP6SibTaUjCsOddjXjO5MjthCa46ESaNzs047CmOsNY66oXx9iEmMkxMwbajnEGEdjltE0f7It5PzdPEHO4jwpvcxSy6mllOn3j0lNtYxhhqWXuSnmYXLmv0oEbhyRIMOAs2mahBku/uci+70L5dNzPeeVQUZDAKPZPBWaoGny/dk90Nw5C81dWueLkck1EfzKTrhIIZr175gi4ZuacQSApaP3K+YrG3xyahnbh0ZcDEQAtOsUvUpGKcIWSafe0u1hp//ENln4zuDwTwGMJTU1W6ZLaWSOLnCk6/ROuX5bpiXXuugbjzVvN0tHi35E3hLojMdJm0rm49AS4zs2xtzerXHZ3wVVSiR3Ts9FDthP3KgzdnHqAJMilUwPYA75E4SsQvUyxYSTGD5rOJCwKSXAsB0xhpgNOohJATJHN0JD8Kthpb0TW6C5sB94cR+/3b+KdWsDMGWaB54lHhNiFSqWrj2+NdlObBcNBoXsLffsYEt3mpkEGY5y/RAdpAUYug7dPpKyZobhxQTU4O5xjO/dVaSQCVnmxGijdLNIXbqZPtQkw4yxxZg19ZV4/HEmUqzn7NGDRP3NG4KfZKPlnmM7KOz942tIenYPSU/uIOm7e1D98AhJP3wN/Ocpxjp1Q/nSJYUQwXv+XZr/74QoXNsdCNv6tdMVgfkQgGnXrp0ugtCpUyfhZOv/45qaY8eOiejI5MmTcfz4cfzxxx8G0YUHDx5g2DDZ+JSjHlmyfIFu3bqZ/E0Gjh07dohl8XL1o0dcy8POPRe5K+tkbW1t8HvKb/Jydu7cKcaCBQ30x4A/Z9BydXUVKWFNq5dFuNdAfBPkgTd0zmq0EVGWSL63yhWNKpdCqZIlBKiYGiPur8O/w+vLkGWctsbQpYw1jxOrjTFU6YMe/+NUudDQUAF8XLMjAaaBBBgXGq/JEmB00Rf91DH6XMDLyI5Qjafph+lc4vQx5xai5kI1qQ80l4+Lxorpqn1JBQr+vwaYno2hnkw+VRRd38baG4JKf5p/IvljFw7LSJcis8zm2BSqxVMzfeBPbJ+1oP8yLeOmHtQCar7QpKMWRvSGYdUxghjNDoILVibjyIx+g0tzAMM2y1wq2aCUAKNAzK6lMp1s0WhtJGaUBRBjIqWM/+bi/o2eUsXpOgHGajdZG0M3CQExaYGMOYhRIjIMMIFTJKyc1PaR4eLqvX5SAMB/uGiixoX8IkKzJZXeH+zYcvSD6yC4YeHlKFmrwsX5HHkQwgBTkmWcTTm6/7ZxFECRMt6tNPH8B9TNQpSmlFPF03BcOCDHIz3rygDJ9RSs4Bbo+gngxVOCE+87Tn/j6OCtwzKqxVEl3v87fUyDJNe53DmulUzWRp1MAYxQG5snYYNz68XrYny1ehLC5wzFiLYNhFPzcO1kmUrGUq3h6QEYbT3MoaWiwWWIh+yAHjS5HzRnNugBzCq9KIxxYb9hOpnZiAzLL/P2ngjCs52+KF6sCBL2bxeKTZpvLsueHD9+Cc0P9Pr9HSEKoOIIJkGPMH7PfTyObZGvx7dLO7EjTQEArtv6IUYBGLoG3Y43KwLw3kgEgI9P72F9RP3BkonDobkebzbdzHQtzUEzERtDe5MQCfXFGPwYHyLWc/pAR3HteXv1qLA3l+Lx/uFlkQqm+ulrYe+/vYn3j67h/dc38O7LRLw+Ew7V1Xic2xqAMjS+FUoWx9vEGCE8IKJCBD/Xd6+FbT3LIzArV640mE8BGC6OtxRglPnYETdunslRBpb9ZVUznofrNzjqov9PaaKpFKezbdq0SUQv9P/xsll4oHLlyrJJq4+PQWqV4uRPnDjRANB4HYyXw71tqlatKubx9vZOsRwekz179ggZaatyxbF1shPu0Hn5H7pucrNhpZ/XjaUuqEEg0aN7d4NaIgXeuH6oWbNmJqNdSsoa17dUq1ZNzFOxYkWMHDlSyFmbAhjedy1btkSlCuVhW7YoVndogBPkBD8Z21UAjEop3GfJ5IlG8MI2rB3US93p/D9IznIjCTTcIT4iGOoVXrIGxrj2xVz6WCrRl/9TAMPb37qGBJglM5DUsZ5pgBnYDpqrJwlK2tFn9Hf7mtBEbIV63QKo7JsYAowAxhOiN4xBehlHano1yvSBP7F9ZtsiEZmWcVO7O0E9rgvUrukBGG1BP9uY9tDE7aATaCM0o9sSvPROXVY5VVUybnJpBmK4sD/EXxb2LzSRTrYotUiMUTrZigkSWLiZZTQ5WFfjyFlbI+fTL/A3Vxuji8a4mwcZpdh/jbaPzCFy0B5dlX1kQlnylbbj8GapaqZfF7HF03QtBoMJP4lnWOFGhZcP0p3mquwzc3K7fAKfoiGjlxYmfEw7wf+m6Rf0f5Toy5zkZfN2c7oVpxUxzKRnvXisY9dJiWslIvNvwUuQNi2PU/I4evTwAnBwZTLUKPOlqGfylvUwrEbG0Rre9zw9JA2FOIYXTkvhfcD9Xzgd7O5WRM7oL5ss5skJ12420MT7S4hRAMa4DiY1iDm+Cq8jFonlFc6XG89D5hmlkZmAGCUKo1haEHM8iI777fglcrX4nfmDugEXd8vamIsRUF8iI9jgNDMBMy8fkn0lX398APX901DfOQE1jbmwe2egvnkUqqNbCWzYtiWbABz5ioTdeLF/jRZgBtP4x2llmo3rZ/bTdMUk0KgJVv46uQ/lCAg6NqknJM6NIzVvtXU0JkUB2Gh+Vs56cybMpL3l3/3yPNHDNfx56zQ6de2MmK10bP/8AKqfCVZ+/pbsGZK+vU4wcxjvbhwTxr/1hr4rjNeBRQfuncDO+dPEtlpVKk/wEo0kMv7s9blIApg16QIYBgV96GCnmdOauDg/vQDDaVfskBunj3Gko3Dhwmahg5fN0s0syawsKy4uzkAdTVkWp4NxapeAwOnT8csvv6SIaDCUKcsJDg42CVXcw4brZXieGTNmpAAL/u0TJ06gVq1aqMUNI1164XrABPwZ4iMaEGtC54ro6fXFY1GtZGFsIHgzjj4xgDEoVapUSfwOR5mMIzA8jteuXUOXLl1069yxY8dUASZ7li9Qo0h+jKlfGdu6N8GZ/m3wbAwDTC+ojFXHxuvBiwAY8gUu0Tk1fbDsOcLRF1dypk9HQTWK5u2bUh44XcpjSv1Lt6Z4a1cTSUv/XYBJd/8XSwCmJ33etw3UB3dA5TEcSV0amgYYAj/NoRCoZowgOLSBqktdCTArZyX3fBHNKwkQx/SA5kgoVG7OUDm3NJKutsv0gT+xZQLMB5pmz0qoh7aUFyG3dEZhGFRc6QTxI8c/4SA0c4YnF/WnBjCe5nvDyHqYIWlEYqK1kZihGa+JUVLKFg0DwgLohs19SHbKFLPl45PrYlKDGAEyqURjlIjMBm0PmfUERUe3yPqYH78Gvr4ip7MQgCl1KkXRyjg6o9SpsFzurSMiPUWkHLEzy04xg45JR9xLG6XxTl+a1cc2jhLo24fAC4PdfnbET8h0KkvrX/SNAYjHkKNa/3Qa2TZtShjvJ64X4v12/ww59OvkepjqKZSifw3Nc5bWlRxxkXKmTDcHMOQEqXbPgpe9LQ56OEuI2S8Vx1aM7YluDaujv6018ufOIRybiV2bJsOOsZxyagDDEZhjq7BoaLKT9GQb7d9ja2WDPlMQo6SSGURikqWWU/SN0RpOb8PPEaskTIyl68LVMCm3fCw42Y5vlf1kFPUyfj29U0Zqnt4ku052A5pvb8jXp7egeWbGvrsNvLiLvx/dgvMAZ/iN6QfcjNGrmdmbiqLZfqgTDgilwpoVyqJq2VK4s2+9BNBL0dISo2SkhiCB+82wvWNoUWCGYOg9wYnq+Vdk96H6/h40L74kOHlsZI8AAjVO/+K6lQUL5+OHG2dExPftOW1djlhmeLKlSGOLFOfDHt/pYnxrVSoHzeVDSKJ15HlfJ0TgeshqiwGGlazYedav2+D358+fF0Xs6QUYTsUyhg6Otmzfvl0HMByF0E/7UlK2uHamQYMGBspnpgBm9+7dumUNHTo0RR8b3mZOMcuTJ4+Yh8HIGGAYNDgqVLp0ad1yTIEFF/OzGhsDzHpyOK/4j8PvdN4n0bmroWudAJhFYwTABAVtTjFGDDA8dhUqSJnoQYMGifU1BhOuD3J2drYYYPJlzwbH6mUQ2KkhDvWxw7XB7fDT+B54M7mnBBi92hfVuK7J8DK0jWhcqQ4Pkv1ehpP1agBNzA6oAxeIJ/8q51ZpN620IPryfwpgOlpDtYr29/5gJLWumTzdyQj2ejWF2nMENGeioereUAJM9E6oA7wMlcgUOeU1LM+9m+atb/jZgNaZPvCnBhg720RkWsZNczEOao9+UI/tDLVr93RFYVj/XaaSdYFmiStwJhya2cOgUeDGXDE/m1cqURjuD2MKYBSICWGIidGqk6WjsN/fRL8YEY0ZKWthTu+jbQiVPWO4t4wCMWlFY9alkVbGttKFHFSuD+F6kKWysP3NL1KGeQs5qmtd05bbZdvmqVcQPkN2ZWenO3a9VAvj9LK4QJm+tXFS6s40O8eKfcroTIie7Z5lWeG+fgSFnFU8uiDHIWR2+n+fgYKjN9w7J739YIwBcau2joXXxdg2umpTxchhf3xRpr3Fb5DgwkBqapnGkbOd2ugLfz98qeG+221mvMLm4R0dDwXz5MC0Hs0laHB+PQFKnbLFhTNTr0JJePduhexZsoj6lR8ZnA8vk/OZAphoE8X8p9Zg9djklKAqZYrh+U5WoFub3GXcuB4m3hhi1qcBMgrAbMXP4Su0ANOX4CBUyjAzxIgmmCZMQMx20TSTmw9Ko/dHNolGmeo7x6XdPqZnx2W0hhUGvzyD708cgKurC+5dPg/8/gSanx4ZGkGE5icT9vPXwK/f4vqFE1izcR2iI/fh7vVzeHbvsrDfv71DHvYv+OnxTTzlaffpPP7jGXnT3wPvfoL65bcEUPdkDydWzfv+Jl7fOo1vTx0U9t2lI/B2n4CG1SujTvlS6NGiEQJch4rx2bdgKl6xkMDVWBnlOZ926hpHXH6hee1b2wjhgSWudF2/eURA1pszB3Bj5yrY1Uu9DwwXwbMTzylOxk4ywwTXqdjZ2aUbYHi5xhEYBhjuO8NF+uYAhpeVmJho0OeE09hMAQyndekDDHes/+qrr3TGdSg8T4ECBXSRHONUNAVglLQ2cwDDcMe1QDXLFMXqkV1xftFovGTlSVaapHNaTdfFawtHC4CJjo4yCzDly5fXAcyPP/6YYsx5nVmNzFKAKZAjGwbXroAIpxa4NrS9iL78NakX3ikAw1kbxoX7LJ3s1AiaU5HkUHtC1a+5qHdRew6H5kQ4wU0Hw8L91ADGvoVZ5bH/mwBTF6oAHwkw7WobpJalABjvMTSeERJgutan42SdTCHTj8AoimP+HgSPO+m7trIOho0V4OjzTB/401omwHwowETRDX+LH9SjtcX86QIYvcJ9l07QBC0EEmO1qWRpFPMLiOmXSipZKhDjqY3EJEabUSejaYvNgIy/uWjMOAkyJ3aTc3gZCF0uozMrJhqCTGrRmHVm0sp4Ghf1c+TlXiLdScj5jCOHLJgc1HsJwK1jAKeorNcqlnGdjCU9RBSZXkXdjJ15dmpZ5pgjCtzsj5sdslNuqUQwO9jCafb59LU0ptLOds9OmQLGkQwGGCWVKqN1O6z4xdEcI2EFQ0CZIYHDlLGqHIsIXIwiC09pCWHATYLMr2j/HwzQNjedkvq+MJXyxjU7/PSeAVYfAvekDn5vd8rGp6ImZv88IZ/8arcPRrVvCIcmNRE4tgfCPQeKfjF2tSrgMR9bDCqWAsz5QIzr0kz0nFjnYo+3RwLoxumfDC/mojC6Rpf6hf16IHNsg4FSmTACmF8jZQqP/5jeBDB7tQCTbOoTDDNbtWYGZhhc2Pg9gbCojTE2rSAAzuzC8/0y6rPec4Lokq46f0DaBX0LT2mJEdBcicarM6GYMsgRo/v2RFc7WbPwWbbsaFSnJkKWzUblCuWRNWcu5M6XDzEr5+HbQzuwZ9FMEam7E7Ka+N4Vu2ZPRvRyHySsX4gcX3yO7GT6CnNlixcx+Jv3R6sGtfHyxD5ah0MCYgxEBs7xOh6k7YiU0SAGa47svrgGj0EOYhkje7QXSoIqhp/TB3BzBwFMXfMAYwwFxv8YODjlS3HuLQUY7ufCkQSGIuOICAMM9zDhdTp37lyKonpeFqet6Us337x502Q6mj7AjB07VhS9c5qYvm3YsEE3D0OI8TYrdTlbt24V68SKZsYpZPzv1q1bIjLCABMwrDNOzBmGZ+um4PV2byGXz3ZtwShUK1EIsbEpIz2WAgyLGIwZMyZdADO0TgXE97HDo5Gd8QcByzu3XkjiTA22CT1SRl842jLBAZr4PeRkj9BKJ7eCetdqqDf5yehLP6Poi1PGal8EwHRtkgkwfWSERnP2EFQujrL2RR9iHJqICIx62QxZvD+kPdQLXMVrpg/8iQGmpV0iMi3jpp7uDM2ts1C7dJWSypMzUAvDsMJRF8/+0Byjm+R6H1ngbwnEpKJKJiAm1XQyrTrZIhORmMVjTAOM0vTSFMQEaAv8GVYux9KN/Cw5mN6yXmbFRMuiMaZAht9zETBHW1aMlXUxa2lZ693k3xGrJNw8uCRrZRhgOK0s2NPyZogi3UzbO2TDJFnXwU7IQ4KxIxul4ysgx8Iajx1eejAz69Obkm5myqFneeaH5z4MYHibGWAYAM0BDEdJOE2Nx5Sll43tywuyloZTcK5EmTA6po5slpEx/o20oNIcwHBDy8hlhulylqTihc1LhpfYJQiZ3BvjOjZG9Ew6z06vkgX8xwPQ1loWL68e2Y3+XqGtgzGVRmYIMerTazC6c1MUzJOLIGOlKOgXymSHlpmBmJWGEHPYCGRMppVpQeb0Fvx8IECs56Lh9hJglCJ/NiOY4ciMjM5sNQ0y+jBjZIokM87txY8H18s+MOOcgeuRUtVM9J7ZldyDxtiEOIB8rz6zmyCBm7hG46+j27HJywU1y5UyAA7FsmfNImpm+P2AjnaoWKq4wef1q1ZMfl+tEoLnuuPIqrn4NjIIa91HI2+unPjiiy9089jUroGXR8mR4RqXSzEiIiPscoxMUUuMwr09a+m3WqF3axv06dRKFPHL5o+dobpxGH/S99+dDsOtHQGpAkxq/9ixZ8CYPXu2SMFSCuo/FGCMIyDGQGFK+cwUwHDkRAEYhj9ucpndhPF0Xu/UAMZ4mqneLSyzPHDgQAEwywZ3xGGvQXiyZjL+pmu6ABi6DlybP1wATFxcrEUA8/LlS5MAM3r06PQBTO0KOEoO8tMxXfH3pJ4CXlRT9Ar3lZ4vDC+jO4uIizp4MTTR28lxbigle13IN7h2UtZgOBspj4ni/YzBSxJBhACKTIChsbaB5nw8jbWTVCLjIn1nCY+qng2hObQL6lU+Urp6TE9obp6FalinTB/4E1smwHwowIzuAE3oWmgObIB6UHMpiZieKAxDjIjCEKhM6gHN9H7kXIRLiOH+MJxiNiMVgJmZiiqZpelk+pEYllne4CXrZOYNMR+J4ZSyZS6mQWbpaAkp4eREXYmTrwwuAeMN+8akCTIKzJDju2q8BBddTYxi9PfqCRJoQsnZu3mUnOFEAgdyMleOszwaYwAzM6UaF9dZcFE414dwhOKwVq2KU5zSmxr13wIyxlETrgPi4veIZR+WCsff5R4yXFfCIGSuuSSnb3G6Hs+bwgJlPxmOxIg0MhMWNNVygDSV6sYNK1nAQcCLT/oARjEGGAKVfs1rC0fGvklNgoIA4MB8ASXXAiaI6evG9BDzyYaWpqIw2lqYeH/8vm8uGtcoJ9LPCuTKAXXUEgKT5VqA4SjM8rQhxkCdLI2IzLntovt5npw5EOJD53NiiAnFss0mQEaJzpiJzLCZARmc26MDmGXjB0iAMdlzxoJGmqxAeG4fcDsWP0Ztwld7VuIBGb8+ityAiU6dYVWxDKqVK4n6NSsLh1kHNtmyoW6NyqhaoQxy58yJOpXL48WhLQTQx4FrsTKKciMej8MC8WDvWjw6tBWLxg0S3/3p0Dbg63P4Zv9GXNmyDNd3rkK0vzfKEqgUyJtXBzzlSpegaYVRk34jR/ZsKJAnN6pXKAuvIY5QJYbjtgCYmmYBhgvoX7x4obPvvvtO9FNhR5/leTlSwupcvP8qlSomOttzIXpGAYbBgCMnpozXTzH+fX3hgNQApmiRIqJBZdu61dCpYQ10aVTTwBj0ixfIKyDGFMDwuluyTrw9AwYMEL2a/Ad2QNyMgfhmhSte0bWc4YX7g1kCMIpYwEcFGKvyOEYO8ncEKX+TbyBSxyYnp46pxxkqj6nGkXN88QhU43tBNYT+7lEfmliC5uUzZAqTUfRF5WRCOtm+uWUw8IkA5i0ZCLDgaKc1W8C+hWXr3PMfAhinFtCci6Pxd5TjzFEY9wFSMKF7PQIb8tPORAm40URth3qFt1CCy/SBPzHAtGqZiEzLuAmAmTtSyB2qPZyhHtMp/VGYqY56EEMXsBnOwMn90KydKYv604rCMMT4DEgDYoakkk6mF4nx6U9O/FyZmuXdXxuNGW0+GmMOYpQC/620rOungPMRUqGMZZgVpTJLQUZfuWy9GeUyjtJwHcw6cnL3LZbSy+fDtcX/bqYL/dO06VqQmSYd/LtnZYSA+4voCsbTobq1478MZETTxnmyDwqDzIf0w+FtY5nqJ1fN16MoRfickmfOtkz/OMX+prZlMx0HN49IiAnWU1sLSQe8cASGQeWQHyKn98e0ni2wf5qzjKZoAeaXnV5SBnm8A53HK80X8itRmMPL8MvuOeI7dlYVsWQcXROiWV7dPxlgBMQEpJJOtspCkFEAZiusK5WGbZ2qNB4hBFrmZJeTlcuEpYjO6KWZHU8l1YyV/s4TwESulTK9bnTtuRUl+8voRWl0dloPZgwiMSkNF7hJ5oFk4wgNT+OaLLarB3EvbA0qlZYRmP0L6Zy+Qde769GIWeqJu7toXK9FI+mMUd+aS5ESdr86iV1zJsvGlgN6wc9tBMoUK2wQzSlVpCBc+nXDeMeOiA+gY+96jJCNZmlyJfLD0Yin4euhPh+G29v9UwUYroHhQvjIyEgBLPzKhe6+vr6YOXOmSB1jeGlUoxL6t7dBafr99ACMMXTwOnBfE1b9Ssv69u2r2+4bN26YBZiSxYuhZZ3KWDy8BzZP7ocdUwdi1zSyqf2xa0ofrPMYDrvG9cwCDEdgWCQgrfVhyeZhw4ZKgBlAAOMxQALMpmkCXtRbCWDmEsAU/3QA82x0Zwkw+vCi3/NlKBeF20Ed5Af13nXkQJMT3acFVB5DpArW6O5Q9W5hFH1paUaNy8YiGNBBxb8MMKpuTRDWsCr8a5UX5lujHPY3qga1JVEj+xb/HMBcOkb7oocEmD7NRZoYz6PesBAq+4bQnI+Feu4EWdA/lgDT2S7TB/7E9lnrVonItIybemIPqEe0hXqhCzSJcbqwcIZrYZR6mI3kLF2Oh2ZcR9kjJrWCfgEx/VJPJ0sLYnYsllGX+QQda2fIRpX8fsGItCHGVNNLxfzp8wWDyQHbJJSCsNlHFv4bQ4wlNTL6KWbrUpFhXkXL300O47n9Unr5GMske8lIDfeXSS/IsHjAZnKu108E4skJvB4LPL5GjuJ6+RSfIwOW1sj8N4HMTu3rs5sEfQs/HGDCyel+lJjcf+dTNbU0paTG06JWyggRd7jXTy/LCMBwFIZTxo4ul6/8txZgnm+ZgaxZvoBV2eL4k+c/RXBxhAD4JEFH/NKU0Zh4f/y6VwKM/4iu5EwHS2DRb3BpUSTGCGJM1ccoIEMA07h6BdjWrkLn/Y4U0stp9pIxmWamn2qWMjKDhBD8dHAdiuTPixrlS+Hr/avIKdhrNuUspe0yNHNRGjL1mT3QnN0rjd4zxHwZsgLHV9H+vkJgIj6j6ZcJZhP3G/Wv2WtguHkI230mGABL8UL5sW++Gw4tn4nopdPxYA/ti/uHCcoO0TLD5W8m7BMwtWu27HeSm4Djh6gNUJ8L1QJMjTRVyLjfSOVKlVCrRnUBLGwcbalCMNa1WT3MH+EEvzF9CZKKfTDAsAoZF8r3798/VbO1tTUAGGPwUACmeLGisCpfAqM728DHuQMWDuwAv2HdsHhcHyyeORneLkPQxKpKqgDDNTBcQ5PWOtnZ2RLAFIF///YEMP3xzfLxEmAIXtRB03Ft9jABMOZqYHjs/jGA6W1LANNJAoxe00pRsD+qE1RT+kpoGUn3/ctHCXL6yDQmB3K092+Ceos/Of31Uhbum4q+WAgvnwpg3nP0pWczWOfNpRvHvHStPN3CSkRl/hGAYettZx5geJqjDdRLpkO9bwONezNds0r1rLE0LZCuFUegCdsI/PwE6o2+MiozuF2mD/yJLRNgPhRglKcpHIk5EQb1Sg9Z0J/uWhiHZIDhuhj6PkLXQBO5EZoJXeW01FLJFIhJRV5ZFvanUhOzww84T5AxaxA5R1uAwzuSozBsnGa2JJXaGHMQw9P9hgOR5Ew9IKCIDZJ/83RjiElPRMZcTxlOM+OUMk45205OZ2KkLMxngYFgcrRXjEvuNZPeFDMWCuDIzAF/rYTvKVruDhk94BqZdEUJPjHEMHQcIof23iltBOYD14fH4HwYOYjRUt3tU8GLqe3gmhmu9fnmsoye7dKrB7IUXvZp4SU10wKMkrIUOLYnDs0bgUM+QxA7Zyh+3MnpmeuAM6uSjf8+tIQc05zITU7PbYbzY6uSASYFxASkAjEWgMxR+r2zQQQw5dHCqjLtM4KLY0p62UY9SwtkjKIzx03Xzhikm13chxCfcbLuYSNBX+I+i2toLDJdCpqREfCI6MzVyFTBx1QjTtyMplN/rGxWuncVfj26Hb/GBksQukbXy2sHxbJNRYkYZr7ZJ3vf5MiWFc8j1os6ntub58OuXs00AUapEalMwOLYthmcWjVG3zZN4dG/G9a5DUHY3IkImjsBFUsWJSfcshoYUypkCsAoKmQiqlSqlFlLC2C4DwynkOXOkR3FCuRBmSL5RdSqbMliKFuK0+sKoWShfARk2VMFGI6w6P+eufUpXbqUBBjndoib2g/fLHPBq41TBbyoN2sBplgBApjYDAPMl19+mQGAKUcA00ICzIRuUOnLJjPA9GkKzSlypH0nQb19OdQhq4TylYgATB0ku8AzzBj3feHoi3Hjyl7NLYYXLt7/JwBGpId1b0owYgMV/cZ7LbToA4yaPveuUhqdaX/0LlUY33VoADi3IbAxvf7qHjQelgAMQYtq6QyoY0KQ1NbK8DMnvShMzyZQzxlP434Qqg61ZVoeQ8vEvjJ9r1cTqTTGdTC8L7gWxrWvkF3WkP8i6mC0Bf6ZPvAnBpg29F+mZdx0ADOmA9S+LtDcOAX1sNZQj++azloYoygMAw2DSwQ5EmHrZCrZ9DSiMKLJZf/UIYYjMXOM4GX2YAIVZ2BKD2CbL3AylJzyveS00A2YlmlQ3C8gJo1ojMkCf21tDNspcgpuJ5DTTMC0eJSMyKyabDoikx6YWWcizYzTx1YTyGwlp/ZiLHD3tIzMMPBwE0xOOVOaZlockdGKBAROljUyLBHLRejcR4Z7jGydns76mE8EMFwTwnLCQqRg+ocvj8EgYa9M09ow6dPAi7k6Hp7OogwcCTCO0FgKMGHzLAKY74Onk7OaxWRhee3yJeDiYAeXrk3h0qUpJnRrhmlOLTGhu42I2vA8V1nw4sRKQ4AxhphDRhCTXpBJ0AOYc1tMyC9ri/6PbjQRldmcBtSYgxly+i+H4pDfFFk/waqLF/amWxRA2s4MgM4uC8wEhNyIQrCnBJhFY+g6eSWCoG+fDoxSM1zaj1tbfMV3WU75RfhqqO+fxJ1jB9GyacM0ASY7QQ/X1djWqYYD/h6IXeyO+CXuOLbCEwnrZ+HCGi/0addEwJGlRfyWAIyVlZVw4hkqjK1fv34WAQwX8TOcFC9eHE+ePDGoW2FjaeWaNWumWsSvDzDcGJNrgUyt04gRw1GzFANMW8S5E8AsGYdX69wFvKgDp+DatD6oVqroBwHM3bt3MXz48HQBzJBaWoAZRQDD0KLftHIoOckLxpPDTcfujMHQHKFjaoqzTB3rayue+KtXzZIOtSWyyT1sPjnAqHs0xeEm1TGpYgn82akRwMX6JuZDTxuArnsnmlthZtXScK9cCpfs6ujSyBhmRJ0MG23XW6Xo3xzAEDAl0b5X7w+CynM0kro2Mg8wTjS+QztDHbEF6pkjRURGAMyUQVKJjMebi/cVFTKGGQJKlrAWvXnmush9RJ9l+sCf1j5r2zoRmZZx0wEMp425EHDsXgnNDn/ZF2ZSjwzWwmhtioNUIzsZBs2uZdCMbW8ZxPhYADE6eBkELCOHKYicr3Xk5MUEAd8/Bp4+kBDDEZgFw40ghmxRKtGYpVqlMlMRmWXadLNQcsAuHQKiyUlaP03KMK+ebDoiw9MtTS8zEADQ6y+znt4H0HrtWQSc2UfAcY2cs60yQsPTGWg4cpPeiAzX2DDIxKyRfWS4BoRrQQInpr8+5l8FmNmyJoTB68TWjwMwivIXR3RiVn9gT5iMAoyJNDiexqpjrJJmPM6709EAdP/8tAEmYiHexy7B0qGdZNPAucNxlY7dq2snY/skJ/HUmYv0C+TOiQJ5c4mn04pDxNOsK5XCfT5WWRSAm1umCjHLLIAYEyDDEHN6IxpXK6cFmCDZa8agj8x6I5DZkKKnjEXRGSMxAFzai4MLXCXAbKbxOh+il3JmLAyw3chSFwlIyyyP5BiByNnd+PXEDrSpXwvFC+YXYgSaM7vSXg7D8tnt+DoqCM2aNYPPHG/8+fgOVF9fwp39G9GyftqNLLNnZYD5HN2aWePynqV4uGMRnoQFIGLeeJQtmAed7ZqgQqUqKFyksEUpZEWKFDFZeK80ltQHGF4HY+ecJYvt7ZN7FXETSVP9WxSAUcCDe7/oN+JkiOD0MF4fnoflmY2XYwpgOI1LfzlKZGTgwAESYPq2QZxbH3yzWAswa1wJYjxxbe0sVCtfxmwfGH2AGTx4sEmAYVhzcnLKGMCM6KADGNU4gpcR7aEm0NJcOS5rXwLnSeUxTk0a0Bqq8XT/T4wn57mt7B6vDzC97TKmOqbX+8UAKD4iwHDkJbCObAg6qUIJLKPtjyeg0fRoZjAfCwgwwAwuW1Q3nmvrVKRpdlDRvE/bN8DDtvWFcaRmVe2K0KQWfSFwSnLpTWN2DEkd6qb8XB9gOOLSoTbU21YIeWpVl3oSYKYNheb8Yag615WNQvWllNm61YN6B32Hzl1V17oiQpPpA39aywSYjwUwoiivK9TD28gozEIXGZVx+4AoDNuELtCsmg7NuWhoPPrIIv+PATFCYnkw4OUsoy7XTksLXSVTyGYPIbjYLNPIGHiUWhh9WzQq9dqYJWZAhv/mAn8GjZus/HNY1rRwvYyp2hhTKWbpiszoRWXWaqMu3EPmqjYicyZMRmB4upKClq6IDFmgmza1bKlULbt4UKYymVPk+tQQo9SscAqcsaTwhxgriD1IIKc2KP0pdf9U+hjvA440cdNLfq8/z550pI9ZAjDcuPJEAA7OHChuyrvImcLJVaJnDKeJqSMWQH3QF+roRVDFLsayEV10N/Ba5YrhMe+X8wQScXL+FBBzyN8ExCxPB8iskgBzSg9gzm5OWSejpJqZi8xYlGqWEmxwcTcBzEQtwNCYnt+ZRtqZVhzg+FbzDTaNIzemLF2gY2QndwjBAXu7RqhUsihdr8LpmpEyAqT7LV5nbvJ5Pgyax1fx/ulN0fdkoftYvIjZKJZ5O2geWlpXswhgOIpRu2JpXNkyD7/ReP8dtVIU7w8fPRbec2ZhxVI/1KlZxSKAUaIdxrBgDmD0YYEddaXrvbKshISEFBENcwCjL4HMPWa4v4syz4ULF1IshwGGC/SNAcZYSpmhysHBXgJMHy3A+I7GK//RBC8zoL5+FNfCNosamIiIcLHctADmp59+MgATZRw7dOiQfoBxsMGzYe3x99iuSBqr7fkyqCU5w8tl2tjccdBEbpUpS/y0v1dDqTzmP4Oc+UYpZZNNOvDN0l/7ophtDSStnAPV7g1416Qi3ulHZ4wjLPQZp4ilCjE9m6FB/tyonicnQhtWRWLzWjLiom8EI2y7G1TFqPLFMZrsvG1taDjiQtvTkaCFRS/YSuXIDjVHZfg7DrZQO9qaBpgxDtAkxMn3rMRmDmDYujCMrII62F80slQ5NSeo7E4QuROqKQNFTUwKgOG0vvkToeZ9RddtjtJk+sCfGGDatUlEpmXcDABGWwujXj0TmqN7M1QLo3Y3isKwjDJHYdaT03VqP8FLXwkxnv3Mw8tUe1n0n2YkhowhhgGFC/nZOOLC0zgy49WPHJ7t5PCQMfDMH54SYkTjyzQgZslY0w0wlxPczB8kU8muxsueMTxdpJRNStuUyIylMKPIMouoyRTZQ4blli/GAFcOEbjoQYwCMumJyvB8DDJ7fWXPkpuHpbPMkY7tnhmPIPxT6WOXI4EbcXL9PtZyN7nJCIwAmKn/MsB4mY8Mcf0LNxjcv0SKFbClp3jfkvQxBWCOLUeE50AhiVyhaEEgyk8W+gs1Mq108mGCkWhflCiUT8yXg5wddooqFCuIyb1b4/UBWs6R5VKG2VQkxpJojDmYiSeIObVBCzCVgNM0NvHayIypon+OzCiWrlSzlGDDimcH58uC+JubaFzP7UgWBTArDGAoEGBsZuWc0wM4acAOQ8vgTraiN8wOb7puXQ+HRq+BpwCW07vIQqC5exKa7x8A392C5stzGNm9tdjeY/50zt09iKSjQbgTvJAAprpFKWS1ypUQ32/VwAprF0zDn19dx+4dm+E+xQ3FSpTAF/RZwby5LUohYzt//nwKWOB14MaYCsDUqVNHOOL6AMPvT506hebNm+uWFRoaKmSNTQFMiRIldODBEtD6y+KGlNzIslChQlIZbv9+8b20AObhw4cGAMPLvHjxItq3b4eaJQlg6NyJc+mJb+YOxasTe6D+iu7Re5fg2iQHVKNzKyws5foywLDCW4UKFVIFmLNnz6JVq1ZpAoyy7wTA1CiLY72aSYAhcElieBlATniwHznCwVA5NJDqVt6jZb2FKB5vAk08+Q8Lp0iAYZUs+6bm4YWddY5qdGyQZhpZiugLW4f6eN+X4CkqBO9H9MK7NnVMw0u3JrjVsg5WWZUXqWJmIYfmO9KkBiIIXkQ9DAHLsaY14FyqsM5GliuG3zs31oEMerUQqWKi1oUgpmWRfLpxbls0PyIbV0d8s5r4i+b9g2HNMZ0A46hVcGNQcbAR0GIAMPxZJ2uo1y8UqWWqztYEKG0MAYYBs3s9aC7EQz1vAlS9bTJ94E9sn7Vvm4hMy7ilABiufXHpJtRE1PPGQD2yrVAZy7AimU6ZjCAmkJyx0wdkJGZyL9PwwuCyehqBTm/5XqiTpQExDCumGl5ybcxMLcSISMwA05EYJa0steaXSmrZMuOIzARZ0L+DnLuvrpBjtVfWyfB8KydaFpHJaGSG08vWTpYpZLHkhN04IvvK6EOMPsxYFJHxlPUxa2i7DpPjducYOYUbtZLL/0UQw3Bxfh85VMdlpORjLZd7vbCi2eMLMj0rPWl0/0T0RT8Kc5j28ZM75ESHy/XcbWH9y745ySpjlgDMQV+8JmAZ1KoesmXJgsGt6+OHPQRL0X4SYtjoc9XBhcifK4eohXl5xB8xs4agbqVSunQyViR7wFB2jsDh8PI0ACYVpTJTIJMYDJuaFdC8VkWRTiYAJs6EHV6bRm+ZtCI0RiBzcZcJgEkt/UyBmiAzFpymGURzLDITCmpnQ/DjgdUEMDnwOUtkzxgF1Qla9pENUF+Ngfr6EWieXAdePKLrWAI5pSzjTNeyw+tRrpiEAr9RvZG4ZQFBzxbcDV6AlnUtAJisWdCldVO49HfEFM8Z8Jrlg3KVq2FQj/ZC1Uu/vspSgOFIC0dAjGEhPDwcJUuWlE5j27ai/4w+dHDaGTv61tbWumV5enril19+MVgW16TEx8ejcuXKOhh69uyZwbK+//57+Pv7I1cuqUbF0tAMNaaWw/1uRP1Y7dp4+vSpwXIYZo4fPy5VyEoWhj85wnHeo/DNwWC8iqN9GeQDNd1nrk3vLwBm5kzPFL/DPXFOnDghok78O8OGDcNvv/2WYp6jR4+iYcOGlgNM9qzJADO0PV6N6oSkER2gItOcI2hx7w/1Ck+oo7aTY81P/MlhdiAAWDwVmrg9shaD08e4eeXkAdrUseYpU8e6NkGScwdatr0EGUvqXvSNpzergqRN5Myvno937eriXedGKebTEIxcamElCvCNU8JSRGFo3eKaVMeC6mXwR6dGJusBX3ZsJOClM+2XMjmzCyll9GuNNXUqIoe2n1K2zz/HhIolkDfrF8iV5QuUy50DoQRDmr4tUwLMkC7kd500DTBkKkeCl1E9oHJxhKpjnZQAw1CzkWWsA7VpZK1TRmEIWjSsDMe1Sf3sMn3gT2yZAPOxAUYU9HeC2nMQNKfCoZ49gqZ1SacimaNpiBkvIUbUxHj0lTUzBgBDwDLNkRwlurFHBEIzpYcEGS/ntCMxDCem1MkYbEQkhm7isdtkJGaBmUjMQgsgRtc/hkFGX255LE0fRY7UVnIWwmQ6GVuAi+URmQypmGkVzLhRZkyghJiNHwoximIZrUscOXOPLsqmewwNlqaU/ZMQw9EHVh1jeDm8UYLVx+orIyCNnO7vbsjmkP8mwKQ1ZpyexfNdigCuRMmoWIi3ZeljlkZgOHLCEHNqJSZ2aSZuwvUqlsR9TknklDAFYKL8oIpYgEJ5c8G2VgX8FrlAqpEdD6BDzwmt61TUgkwOzBvSGT+yXPfpNbI3TIpojL/p1LJDy00X+59YhwtrpqFMkQJoWacKLZeO0fhUesoofWUEyKwxnWp2ZL201GCGozSJO3UAc0sAzHYTaWcW1NQYSzqbMgvgxiTwHNdPW+PXLbJ+5+x2THWUIJAzRw68vp8APL1Jdg349hY0l8KhObJRrhcLYxBggSCH078Up23VhH5QX9qDu6HL0KRGRaxevTqNCEw2tLdrKqICFStWSFbjKpgXfVs1yBDAcNd6LqrXd7wZThgE6tatK+sR1q5NUVTPQLNp0yYDVTDuCWMcXWGo4FQzpV+Ml5eXQdoWz8spY2PGjNEth4UBeDn60RV+f+7cOVE/xPOMGjUqxfYxjLD4QLlyZVGzRCEsG+mE+M0BeLIrAK/8RhEgTCRncxKueUiAGTCgv9h2/X/8O7w+3bp1E7+zefPmFNEghrRt27ahdOnS6QaYoz2b4enANng1oqOIwGgO7YB66VRyiFtBc3gvVHPGSYDh2peBbeneTcfcgklQ9WgoAWZIJ2iunZayyfY2KQGmbR2ofKdBHb0bSS1rpN600px1bkhG8HTxBN45tsS7jg1MgwnXrqSRQiZ7vTTFZVsrxBLE/EUAM71yScysUgpeVUsLm1+jHF5xOhqtf6XcOeW4160E9G+LWQQ9yhhnJYDpVaKQ7u8V1jRPv1ZQG0ehuhPsrZ5LALLEPMAwoHCE5UAwVLYV0gYYrpUZaAQwvI9G0D68for2S/tMH/hTA0yHdonItIybSYDh3jADbYSCmCZyM9TDWn6YIpl+Otm4jsDVo7LJJUdljJtcctTFvSc0MXQzjtwAjVsPOc3bgnQyjsSYg5iZWog5vF2mnJlLJ/MdmXZdjDnFMkVu+RDd/L8ipyB8tfybISYgnRCTHpDh1DLRP0YfYjw+AsRwNMZd9olhp5mf/IcutLy4/Z+CGF4214NwzxaGqpDZHw4uChwwwPB6P6Zl718kxQE+dRG/8bqySpxoUkgQc2AxTfeyvA4mbK5lIHNsOQa3ks7gxK7NyKkNSIYXATCLoCLQaVRFOkTliuTHZHIc3nBfmJtBIkJzlM6xqmVkkWu10kXh0beNLO4/y9BAIBK9xMKozDJD6eXzQZg9QIoMDGzTiGArUA9gjM1EVCZea4fXWphupgc2idsJYMZrAYb2R8LWNFPP0i0YkKJfTZAEiyMbkptx6sw40qNnPD1+nfyuaJa5H7gVh/D9YVi5bjUWzKTrxqMEuU6xa5LhhVPlGF4IVHBpt0gBK1ioIPb5Tce55e6oW7EUqlcsI1Tn0gKYbNmyolHVciafYEtls2xoXKMCKpUskmYNDKcqZsuaBVZWtUQqmH7khOfjwnVW2uKieOMif/772LFjGD9+PPLkyUPrngU5smdDrVq1RPTi999/N5j/zz//FGpn7OAbL4vVx4KCgkSPG2U7WI2MAerHH380WCcGlOvXr5tcJ46KcA0OR28K5M+PerWqYfW0sTg+wQHfzxqE1wEELytdhUmAKUDrW1NAEa+fMQixkIAiEmAMUpx2x7/D255ugCGH+ik5v68GEIDMGaOV6q0PzYkDUPu6iaiLSE9iueTpw6A5HU0A0EA60ORIa/ZtgDrAWzjpBhEYe23tCwPMAneoD+4kgKmZMYBha1cXSX6eUO1ah3fNq6aohWFw+aF9ffzZqWGaECPklLvJepn32uJ+kSrmaKc1W508MquPHbephecdGorC/pW1K6IIjZ0yzu6VSsGD4IfrYToXL4h19SoDHB1RamH4tV0daK6cgGqMo3acWpgGmLXzoQ7bTABTMXWA6aLtuzOgTUqAGdkVmoRDUI2zz/SBP7F91rF9IjIt42YSYBRVsgndoIkKhnrDbKhdu36cKAzDzZxh5MREQrN4oizyN04jm87z9RSKYqKPTDogBuYgRpdOpoWY1GpiLOkZkxrEsFJZIDmZFw4CB9fJgn/lc5aY/acgJlAPYm4e/XiRGHaYOU0r8QDw9AaN4TpZK/IpCvsZVrjb/bdXZWPHjC6fQUAfXPSNAS0+UPbJYWnl/wYlMuMIFO8TBkpu4sn1McG0njsJvjjVSxinl83OeE1M7BJscOmFtnUqiTSyQz6DZdNLfYiJ88d5P/kUunopqca01a03zq52xX2u0boRhHfxSxEyvb/uZu7SzQbhC0biAacpniSIOLTUgvoYo/Sycxsxf7AUD/hxN63rkdWpFP7rmRKFEWllRiYK/rV2bL1pO07QfGkHohe4aAGGjp+ELYYRm2PGAgFmUtHSAzgMLhdCoTm/TwKJqXmObtIaXS/p/NTErobm1DZo7p6G5sEZ4MU9aJ5/Cfx8DwmbFsCqWmVYlS2GH8KXiSiS+K6yrBPBeH1oHbZ7jkDQ1KFiW60bN8HefXsxdPQotLFrhqYVS6BQ3txYsyZ1gOHvfqHtBaNvrepUgYNdfRxfNIF41wd1KpVJFWDat2+PkoXzExAXE8IAHNHhmg6GFsVZN3bc9WtEuM5k+fLlujqRqqW5SWVxAUUc0UlMTDSoG+FXY7Uw/seAwnUzHE0pTFBXOG8uFCFjmON1YrDiSE9a68Qww2IEK1asQKVKFZEvT270bl4XO4d0xoUpffGT31i8C5igA5gvZw5As/Il6Fz8An5+frh69aqAGGV9U/sdVh9btWqVAK5stL35CRr51SKAqV4GR8mJf9rbBq+m9of6+H6oXXpCPXMogUoUgUt76RQzwBC0aM7GCIgRdRpsY8gXOLIfquHdUjrmDDDd9QAmcodZgHmfSmG+ztrXw7v+HaGOC8X7AZ3k30pEhbbhJoFG2ZzZ0aZIPjzr0ICgqEn6mlgqUshGpquD0TbhfEvGy+9bqrCIvnxDYLO1XmWD439l3UoipQ5OttAQIKrHOtF1LwSaYTROPZuZBhiCQfWaeaYBhuuMuLA/LYBRivn9p4s0v0wf+NNaJsD8UwCjFPR7D6Gb4DkCms5QT+7+4VEYNu4JM2cE3TijoFkyUfaLmWGiFoYgRhMdBOhHYixJJZszJPVIDKeScWE/OVKYNzR1iFlsIcTo18Xwe66D4SL/i9HkaJPzs2h48jwr/0mI0aaTRa9POxJjaXH/Fk+ZrsQQI2SGT8jeK5Y69x+z4SWnsAlVpSPJEJLuaIt36uvLABO7VkZhNn6ifjA704pe+cg6GJaT5rH4MlG+7iOHPmwBsN9XgsyumTJCw6/G6WYckQk1k17GNTPHluNF0HRxwz3g4Uz7fJlML1MAJt4fN1dIRa5zfqMx06kl6pSXhc+cWjapdyv8xRGfM6sQS5+P6dQ4uRN8gTy4yscq94s5tsJMapkZmElYj/mDZATm1QE/ApDVElBOrEu2k+v1LFBO4+J/YXpRGKXwX9/0weaIEdxc2Iqo+bKnyq2N3qKhpozYmEo/CzQt5WzKUoOaI4GyHuXZDfnK8xPUcH2KNPr8JIHU8c10Td0riu/x7Dbw9Drw8AIdG6eS5+fXi7vQvm51sQ2NqpXHdxE0dqe3JP/eySC8illDl6/e8Btpj/WT+mPN+D4IGOsI3D8B9c+3cPdMOFrWkzUwDBGc1qRvLHWsAMznn3+mp1RXAuvdB+J9NO3zC5zutg53N3uhToVSAmCMl8PGEQcGmGqli8Hepg4qligsoIjrV7jGhOGEa0s4isKpXlzgz6/896NHj0TvFE4dq1atGgGLhClXcjLH29uK+h5elre3N+Li4kS0hJ16rrFRlsVF8wwuDBwsFLBkyRIUKVIYhfLkRJ9mVhjdtoFoQslwMXToUBw5ckREPFhEgGtROJ1LWSdeLgMC16NwFMfGxgbZCMisaNu61SyHQxMdcWv2MPwRMBFJdD3X0HVdQyDzavFo+HRohFL5c4sUOBYH4N9RokQMkbx8hjX9befx4ZQy/p3stH61iuRHl0olUCxXDnTSAoy5fScAphoBTOcGeDq2F14f248kVyeoJvcmeImEamwPqPrZSnhxaEIQMhnq8C0y8sKpY+xwh6yFOmgZktrUSumUK40fLQAYi0GjGYFB4GKotqyUURht80kGhREE7MpxuL1uZQEcFsML1+lYqJLGkRmhVObQQhrBzd129VGP9p3y+1nomPuT5+FxamsFzX46F1bPg6ZdbSHFbBJgejaGet0CqEM36QAG25YDXeuJtDTw5xsWpQ0wBKPqRXRcHT+Q6QN/aoDp1CERmZZxSxVgOAoztjM0wYugCQ+E2q0nWY90RGEczKeSMcTMI0g4EwHNovEyMmMMMVz/MkWbTnZwIzSuXej7vYSEssV9YsxFYlhi+curdAFYKJXLPjgSMyal3LK/dpo+xOhHYtJT4J+eHjIp0smmyWJ/Y4hJT8+YYG0Bv5Dx9U6uP7E0EvMxIEaJmHx5lpy4ILkuFn1vlvloiynj5R4MkL/D2/pv1sGkaBLqk3Y63R4CjjjaF6d3AU9uyCjZt+TAXouRhf8ngmSvnDhyxrdx+p+HNH2g2aeNyijF/gwq0X7Y6y7rAI7PHSYjMPpiAAQwD9fLpo6JS8bi280eQoWsOjkKDDA8/T+83EQ69q9tEk0y722ehqMLRqASOXwMMY521jSNjsPDBEenVptOKzOGGT2A+SOU1c7IWTm4BPc2eJLNMDKaFuyDwwvGworgio0d4eIF8qKYpVYwn9bofeH8yJldKq5dXz/DSMJZST8zJRRgyiwBHO1nnPp2ZruszXp4Vk7jlLArB+kcPwT8eB/44Sv6/CZNi5Q1UhcIZmI5+rTGMBpEsHJ3yzzaTxI2r66jY+jcVsPfPE7zXdwJXNopok7i9ewmUZOkvh6Du/G70NK2mShk59Qpdv6NjeFGpBcWlSIA1csUw/3N3lBf3CprkQg61bErcJf2EQNMZGSkSOcytawBAwaIJqqefdpgdOdmKF20kEgnY4hh8GEgYKeeC/l5Ofx+37594u+lS5eiePFiollm5ZJS9nhmn1ZYNrobBrWpR+tXQERQJk+eLKIr0dHRumWxcb+X3bt3IyYmBkOGDBFCAbnoGLCpUR4LaX12udjDu5ctrMoVR1Zu2mlrK9aZx4WXExERoVsnXj4rli1evFioknGTz5qlimJccyvRL2dk89o44tYH1z36486M/viaI58rJkC1zAXHx/WEU52KyJUtq4BCTofj+hleL15P/d8x2Hb6HYYX62IFMKlhFUxuUAVl6PxkgOFxM7fvdABDTvWzAG+8JjhJ6lCNHOj10OxZK3u+KNLJTuQUR+0kx9hdRgQc6G83uhcfDkNSn9ayUaO5xpVpAIxF0RfFOjXAe1qu5lgE3g/uBnSsL6ST77athwnli6NJwTy4YVdbCAfAvrlIDdPQ+7dpLNdSeBHb1KGe3A69iA1DzJOOjdCCALJWvtzoXqowImxqworeV83+BVbO94GX2wR0y58DP7Gamb7UMtfDdGtE47sDmguHJZh0toZ652o8DpiDe00r4q/d6/GrS2+CoDlpAwzvL+eWQq0s0wf+tJYJMP8kwCgQM9gWmovx0KzzgtqlQzoAJpUojFLUv4Yc4+snoBnTXgKLAi+sPsZyytMIgtx7kUMVCM35aGjWz6TpPS2oh2GIGWIeYhhy/MbRjZscgF2LAZ+PADGib4xRShn/zZGYRHIoDq43TCcT0RhXyyWXLY7EuOtBDDuPcQQa02UzzIxGYUQqmTHEnEgfxOzw+jCQ4bQpVlT68oyMklha8L/dK/3wwHU/7ARympal2/ePRmN8Ut9GBbL2zpdAw+N8djfw1SWyc2QXyMjxvRkP3DoM3CYAjV8nQUZEaPRsLy0zjMAjfD4maBV4xrVvCPVBgv0D82QdDQGO5qAv5ju31Ta81AJOpC/toxUIHNtTTJ/r3A7rJjpg22Qn2Uvm1Er5enw5VozqpnsiOalnC5xYNl4qlp1cKXvPsMUvT2kXNsJ3SBdtBIZ+7/RaPNw8w2ydhbEVIadhgn0rDO/QFMPaN8GwDpYaz98UozrZYGKPlni+i+DpeKBeatoa04pn5swU1DAA6ae68d9KZIhh5O5R4PdnwMsvCVJp3z67JV9PEqQe3yTBQz+SZCoaxBGda3twcpmEz5sbaJ8nBJtZl7UyasWCCjeiCZAvQf3oEu4d34cWzRoKBzyt8ebmp/y6c9oAvD69AWoWZoiTKX/8niGTJbFz58guIIOVy4wtJznT9SuXxvKR3bFjqjNG9e2ORnVqokDePEIogNPK2rVpjYEEOn379EF/Z2e0tLNF5YoVxXdLEHw2q1UBXRpWM1g3Bu0pPVqgfqVSyJcrh/it6lWroE2rlhhAy+jXpzctqx/KlS0rojcMOvyaO0c2TOjcBKFT++H87GG4OHc4/Aa0E71ccmTLIuZha9emDQb2d0bf3k7o368v7Fo0R+VKFZElS1bkypEDJfPlwsTW9bCmTxuTY9esQgm6bruJ+8gfdH85NLYHOlcvhwq0PTmyZBHbXb1aVQwbMhj9+/ZFHydH8dqyRQtUrlBBgEuJPDnRuGQhTGlcDZs6NsQCWytUK5QXuWlbc9DnbDxf9i8MrXiu7BhVpSSOTxyI77avxCuOtqyZDU0oOcgDWklHmB1ih6ZQz3aB5uTBZMe5VxOoPYZBcy4eSQRASca9T9gp/ycAhsGkjRWNGV0XNi3F1caVkUigwBGP5TXLSWjpaYPDTapjVa3yWEbTvm1bF6pU0snSjL4w4HRphCSCJRYhUE0dQXCxjrbRTiqsCbBpJutmyFQclXFuje2N5LGYr0RJzF80Hw2aNZFqf7UrAgQehmIHTaGa5AzN9w9ln5eWVeg6vxa9hg7BSJcx6OjkgIhadKxsWZo2wLARfKqjtmX6wJ8aYDp3TESmZdzSBBihStYR6sWu0JyNkBEYN8t7wwilMXMAM8VBFvHHbodm+2LDon6ugQlfLyWV3XtJmNm5hG60kdBsoovotF4fBjFsHHnhOpgLdGPetSRtiPEbnTGI4ZoYVi3jfi0cifEdIlPMWJ0sPRCTnnSyQC3EcK8Ydl6jyKFZ6ZIyCpOehpfBZNv0ohRKOtnhjemrFckoyHDKFEcZGJzSAhh26nd4ZRwaFIBh8YJPDTBizCxJK9Or7VEU1bhfDu+rLVNlahn3zrlM28QyufdPAl+zAtUVPaO/uYg7nKD+0AqoD6/ClN4dULhYccwbSufk8XXSmQ2bBdXumSiZV0YjdrL0ehSnrs0mUF+A73Z5o2P9qgbOWD87axxlkYxjLJNMyz/qTywzDgNa1dPN0615bTjYWAkbQI7dD7Qdf0X44q/988kWSjsSAB/n9mL+X/cQUF0Nxouds8Tfbr3scGDBaBzwHpJsXkMQvnA0JhIkKQ71ET869+7sEYIAOLc5dTuvWJChMYTEmlA8M5WWpg8VCsCwMIGitHZI+z5Om851Zqu0UwQWX9P5+4KA5cVdgnc69m/GEsR8S/MFSwU3rv8xJ0Rgyk5swH8OrUL7BjVkY8h1RpEkASzLJETx7yfSOH1Pv/2IQPjSfqjDF+LF8SCMHD5YSDJnIec3q7Asomml/j7n6Q7NrdGsRnnc3DoLb2ICJMBoBRn4/Ytdc7F0RHeM79Ycg9s2RF+7uuhta21gfchcCTRCCIKO0r48vWA4QmeNxKT+PYQkc5+ubeHUrQPs2zaHfQtr2JODat+slrDeLWrDtbsNVk10xMj2DQ3Wr0aZori1YiL2T+8Pl05N0J9/j449p6b0XbJ2tSvp5uVUs9ZWFWFdtrg8jgrkReS0fniyZjJ+WeeGR0vHIsbDGbN7t8Yg2oZ+dCw7NaT1sK4EezoX7JvVhX2HNmjXuC4K5ciKobRuKwd2xJ5hXRA7thfW0PeC+7fD7sEdsH9Md9gRVOXPmR0RwzqJ+0c/68roXrM8Aslh9u3QEMNpu51tG6F3jTLoXrU0ShOYl+TISuWSsCfH3L56GThUKwPXhlWxol197CUn+nBvW0T0ssFccuonN6iMYVbl4Ezz9a5SCk4EK8Lo+06VSmAIvV/esw0SAubie6cW+LuPDdTXT9N9vT85xy2Sn+b3sRP1FGqv0bLfiwCYpnQ92AHVrAmmi9J76vV7SQVg3ltSvG8QKWmKqPpV0KtsMSQcOQjbGlVRKXsW2dw0Z1Y85UJ7+v0WBHDKfuUeL0hFVjnJVO0LT2tTh8wKSf07ChlodXAANPGRUO/fAvWSmQQwtskA01NGoDQEMGzobYfv6TfbF8iJ9u1aY3VwoFQHpPNlFu27131ainkMAGYs+Uu3E8W4qsf3pvv8XFy/cxOOPbqK755sXMlygHGmz9wHZPrAn9gyAebfABhtPYzmXDTUqzygHts+Xb1hUoUY7gczxZ5unLuh2bY4uajftQs5Jkdomq9MI+NpEwlwfAhKzoRDs3mORelkmDvYPMDwU2MBMSPIISFndddSCTEMK+ZAZpGlEDPOdDrZeXIeT+8jB5wcTL8RUp0svRBjcZ8Ydxl12TEXuH4Y2O1ruh7mQyCGnWpusBhHYLbVI51OeTpAZodWOpl7VXCfFpOF7j7aiMtHAAaufeEmmRf20xi5fnqASU9EJjWoE/18PGQqWbifTCuLXZ1sMeRA3z9F43xTAs3Pd/HrvQTs2bMdP99JkHUY31wkR5YA6NoBPD64Af369cbIYQPw6gzB5ZVwcoZ3ABFz8TrMBwfpHFcchSu+w/EbR3z207qH075kxbJTK6CKWYT7693QtmFVk0+hObXmi88/03W2/iJL8lP/Tg2q48RqN2yf0k/8HTNnOK3XFhGV0dmZdSLtjGaEu31LXQ76zhl0bTi3SUYDYgMsb6QpTG+6bt6VEmj0jSWdowkGDi41tCgCjyt0LbgRK1PAbsTQekfTuUTn6Ys7Elb49fk9ug7SfGe20brS+EbSPrtJ8355Uq6zcfTHVCTIeDoBzM/7/MQ41K1UGk/2+MpIUvRyufzTBE5XYyTgfn8feHqVxm+XrBmK9oeGtuf9s5v4NnQZji0ahzDvYdg+dQDC5oxCgIuTkLdW9g9HTVZN6I2A0fb4ib73NnIJQctyKcZwiJYVsxTvDy7G023euLpqsoCTyFnDhEUQfCoW6TMUUbOG4vTisbi2chKebJiMJzvn4NL2xTi2azUi1vsiZPUCbJ/sgC2u9gie7ITgSY7YQrbN1QlhBBbxvqOxbHgXNK6cLKO8aGAH/Bk2F99tmoZzdH2PnTkIB9z7IoS+s42Ap5ZWRU+xLtZVsJM+q1FKpqKd9OyPP+h6+DbIA3/T9fbHgIm4M28kTkx1RtSYbtg7siuNzShsWTgDwXOnInikA4IIUjY6t0Po6B6Ic7HHOc9BuLtgJL5fOg5/rXLFezoXNHSeD29cU0J9jXJ4OnOAbh2cunWG9wx3rHYfhQjHFgjr3xarOjfRfT63lTWCCVKCuzbGlm5NEGrfHHEELhfImb07rAOejO6Mr0d2wJ2hbXGqTwvEEGBEdG2E8C7SDnRqgAPt6iLSoSWObVqB272a4WVfW7zhtLEV3lJtjHu+cPpYr8ZQzxwNzYkIWbTPxeSOzaGe3B+ao/tl5MU4fcy+uSEMpAYwFkZfFKWw3zs1RB7t9aFU7dpYu2MXRk90QTun3ljbsiH+bloR6vZ14UGQNqBkIbxoXx9/d24kvp9m4b7yntXOtOus8vOCOm4fNMcPQbXYE6rh9kjq0wZJdjUMwadnyhQ6rsv5D437zytmY7+vD4plzSJklvPQa+38uXGfYatvKyl2oERgeJwHkf9Fx7wmga4VB7fjW9uqeN6zGV53qgv1tgCod6+Dqr2VrEUyBzCibqlxpg/8qQGmS6dEZFrGzWKAGdeZYISA4zTBg/8kqMd3+vDmloq5aSHm6B5y0AhiJhLETOhEzmMMNFsXJgMMG6eU+RCYnI2wPBIzJ5UoDBtDEUOMJZGYdEGMNvJikE7mIvvE3DxGzuRsYPGIjCmUpafZJUdeDgcB907T79O6b3BPCTHpUSXbotfQkmWMw/2lGlbQFMubXaYAGe+0oy8sBXs1Sn7HFOB8TEjgyEX0Kgln/JR/64z/Loj5UJlqIT3NwMdpY96yHkYxbpDJKmbk2HERv41WKnnTqG4ytYwFAriY++4JBCxbBD+/BXiRSOfONwnS6X1AAPTVGXJ8L+KX60cQELAEG9aTg//4HEHRBeBhInAxFDgwVzTNZMllkVZ2djWO0HnoO6SjtMEdMZucs9nObO0wm27mis0f3AHlCuVJATt7p/aVKWgHFyVblJ98jSVwOBqASd2a6ebfSg6u5shyOQ/X3+hsqXDWTZoSKbHEeF6Gkm+ukV0yNI6sPDpP43JeNk59fFEW3DP4HFqpBaKVIhImjAGDa1SeXJH1MDEBpmWijSNBxtOPrcfPuxeK7eeIwg/hS6UQwi0C9keXab1o/3x1XkIVg9oxTkVbLV+P0PrciILmq7N4S+vzGwHJi9BFeLJ/MQIn9sbU/p3QtHp53fh2b1IL7s4dED1nJP4+ugJJUUsEtOgEGei9hsb7bYQffts7D893+ODJlpn4luybYE+yGTr7Nmgavts6HT+GzMJf12Pw+v5p/HE5Ci+3TsM3pw/gTshiXF02Bhf9XZBIMJC4dCwuLhmHK8tccHulKx6vc8MPdK35Y/88uHZpqu1Hkw+qvXPw9sAC/ELn1Hd0LXxI896hZVxZPA4VtU08FRvQ3Ap3tkzH9tHdpUQugcN7uh6q6bqo3jwd7zd64C/6/k++w/Bk1zLci96Ba7sDcXEerdNkRyRO6YOLMwbiEoHSLbKr0/phcqt68OrQGL/SvUVF9wE1p1Kum4y+1lK5qlHporjl5oi15Hj7ThqNBSuWoWuvHuKzy6O74avp/XB5VBe429TA+MbVEO/cCheGdkDikPa4NLQ9bhG0PB7TBS8m9MTvrj3xt2sPvJnUA3+5dscPozri2fAO+HZoOzwmKHlEDu8jApRHTs3xDUHh0+VeeNm5Nl77uUGVSMdHzwbAkHYALR/9WkDtMZQc+L2i14vK0UY4zUkdakMTv48c/ClI6lQv9ehLGgBjaeSF4YUjKWPLJxfqzyxfFJ3pGjF8BN3jd9B5E7Edmj3BSFo0HaCx5KgLOjckILE2UCxLNm30hKAoqUN9GU3pUA+qmeOgjg2VkZa9W5E0qIuse+H5CP5MNuM0ATAMdtw3BtfpvtynFY7b1RZNLpX1r5o3J651aAA1R2IYYFz7iQaiqk40XlOHQPP0IflmvQFH2o7+raFxaAYV1x0R1KjH9JL7w9lELxhdFMYu0wf+xPZZV/ov0zJuFgPMhB6yFmbnMmiO76UTpE36UsnMFfTrQ4ybNhKzaS40a6dDc2JvcjG/fnE/p5Nx5IQhJngeQYx9xpXJdOlkA2Q6mX4kJlWISUddjD7EMMDMJ2DaSI7+DYKYrXNkJEZJJ0tPvxhL08k4CsNRlosHyWnY8OFRGP16GAYWNm50yelWwVMzXvQuJJF9TKdFsdoWRwQi/FMCzIekiqW2LhsmSUfz0BrLG3h+ikJ/SwAwTaCZJcGFC/r3aOWXQ+fiz92zMbVHc1Eb0KhSKVnjwvLMO+j83DMT6wbK3P01A1tDdYCm754hIed8CHBtP27vCUDHLp1wlZw5/lukI/HT/DvxBDi3ZVH693r2233gr4fAq0fJ9tfXwO93Cfr30jlD379Fx9pXERjZuyvqN6iHRa6DcH7/MniP7oe9C2mfXdtN14atyXZGzy7sJAjeDbfBDihXpSqaNmmIiUMc8ebEZtGkUvedhG1k242MPj9N068dlJERESlJw3i+u0fo3DggIynCIuUrw00kQxYB3MEl8jVqaeowdPOQjIDx90TDTv0GnqnAjDJvlISHP2LWwq55M1SvVQv3zhB8vngA3KPr0eUDsp6GVeZil+PXMD/0sauL5jUrChtFjvb7BC7q3w4VQc27g/54e3Id/qJl169SxmwdzNC2DXF31xwRbdGYEGdQRS3Gu0g/vAn3xevwBWQLk42A4/VeL7wmYHt9aT/eEgwmXQ2H6shqJO2cgrengvH3neP4jc6Bl3QterFlhs5+oOvUj8HT8RudI3+F+OAtHbtJtHx13BIMaFFbph0SzHwb5IHHq1zxG10H/wqbT6/T8XK9O07MG4FZ9nYoUyifMO8eLfAbnRdxU/shT45sKJ43N9TbvOg+xFHbqVCvGAvVttl4e3QbXidE4Pftvng5dzB+WDACLxa74AXBjVvr+rgxvT9+XeGKttXK6sbo1eIx2DGoPYY2qg7V0jF45NkfieN74aep5KSumwYc3ymiwrt6JAP4jbHdkTC2K5ytyovUsag+dngxrTeeT+yJFwQrP47vgd9ce2Eofd60ZCFEsiM8wwlJdO9OIpB5O8Uev4zqhNfjupJ1w1/D2uOvQa3wKmQ1XgctxmuHBnjn1gfPw7fi64nOSCK4eWhvg28cmuNpl/pQ7V4P9SY/0RleUR/jRoxc0K/ycSFnvkFKx93YuTcDMO/SiL6olEL8bk3QtXhB0TSSx6R/qcK41LKOSMGaVlEKVbxsUBYY7YCkmeORtIl8mBNx0JyMR1IgHXcjHfF+UFe8s6mCd/T7sjFmIyS1qiUba45ygGpMX6h3roXmWAxByyaoPMcJ8EmyrS7rX1It7G8moygpQI6mjybf5Xgkknq3Ioixw3+cbDFED8ICuWcMQ6E+wHC/F++x0BzelzzunC7Gr+1qQXP0gFAZU/VoJKebBZiWmT7wJ7bPunVORKZl3CwHGK2N7QTNAbpohfinvzeMqVQyViRjeOHUsbEdZKPLPSuguXcBmvjt0IynaZ79jHrFaAv8ORKTwBAz16JITOoQM4ygheZZoBeJ8f6HIIYhZQl9f5MRxOgiMQwxrh8PYuhGjHVuElS48/YWb1kY+tEgZoaUWL54QEIMv89IJMZkahk5xZvdZe3G9djk2hdL5JA/1Di69DU5i1ErPh7A8Jgptu0fgK6MSEubMoYYgheEziPHdyla1qqAhhW1AMPyyww4Bxfh6VoplduLnK5XDEGsTsZF/ntp30TOw5drJqBcgZwokO1zWtYsWSOzz0eqnIm0reXaOhA942nxAVpbIQv3WQr5GQHss2tkVwl2ruHVwwvYtm0zHl0iQHj1FTnhN5D05DJBEc3z3VVDe6ZnL+gc+OEWfrmXgFXrVguLP0hw9B9axsvb2t/Qs+8Uuy4lir88LhtnHtPrGaOoiok+MEbGNR9RSwyNIzyW9K7RT1PjKAlDBtexWPJdXWpbQPJv3iIAImf/7cPzCNmxjcYvCGqO5lwm5zhhI3CKU+5oOxI2AbdDMN2pbQoY4VqmPXNG4upqcjrPbcShJS4Y2r6xyX4v+ubQrDb+ZkiLJZiNWWJgmmg/qPUtahGZL9QExeq45VDfjIOa9q2awFd9iOYPp2v+AbLIhVDfPQ7Vhd1I2u2F93TsvQvV2r45Onu/j8CFjlk1vdfsIYvxQ8zMQUL6+DNtHQ9Devf61RDq0R9vtnjiPQHRO4L6dww/BCdsrzdOw3uCm3d0joxuWQ+5s2fDhRkDgcBJsvHv6TBo7p+lcYmEiq7zScvG4v2qyXhH1+lv5wxHYP/2KJQrBxqVK47vFo1G6QLJUcSf6R70ym8Ufp49RNZbrpoI+NM9JpjOGTpWcYLAff5QPJvsIOZvU744LhN0uDevhQI5s4tpS1pZ493cQXjr0ZvgxJHgwwHv6X2F/PJ3VrexhmbeQLp/OuBvgpb93Zuia4Xi8KxfGefZqR7TmcZxFUGZP37v2QCXaH2vhGxAeavayErf96hdHiOryohskbJl8deZWBEBEI4yWVIHcqj9PGgfhiCpfR3zymNpAMx7C+CFU7/21K+CtbVlb58aeXJicqWSovkk+rTEwuplUI7GZQxt3x+dGkHdoV4yoDh3xLuetD5LZtLxdAAq+m3VyoVIWjwD71pUw7u21lCvmgf1uqX0+R46BiOgmjMZSY6sqEbfa1PbdG2MOYAxIYuc1LEu1Awh3gRDXRvKtLIBbeBRrbTumAhqUEUU/AuAmUi+z/k4CTBeY2Q6WfeGurFXmllqjoRBPW+ikF1OC2AyfeBPa5kA868DTGeo3Qk8vqTv0kUwXRBjKgozsTs0q8kBvkhOwcU44HyMfOVmYvE7CGA6yv4vxs0ulXQybm6pg5iPEInxGahX2E83fK9+cvrCUeYhZnE66mL0pZYX0/c3ztBCjHE62QTL62IsghhWJ6N5T5KjcoEgY/WED29waRyJERATLk1AzIwPr/VgcAglp/nhOSBiWbIk878R3WCAeXRBppKlF2AYTjjVTt9YijpFPZHnP5Re5vXhqm/aVLP3+xfAtno5NKlUmsaCHNC9sn+MmmxUO1kUfZqb08YsNpRlZtA5HgDfAbLgfuXwLrJ4X+kzs3+uVpZ5nlA8MzBFqpnfR3DvGf57jqitERazEL/tlMpjywa3I8ebnPRImucgzz9PvjdrtLyYRXhNDvLQ1tY6Z2FE23q4zU7jcV7WQj3z1TP6m5xrYwdc2lJZVG9sXBAvwGzFh5tIYQvQAorWRHQmQJv2tlRGWXg+RUXswg5Ry4Rf7gNfnRKpfG9iV+MLJc2rUQ30aV0ffWzroo9dvWRr2wglC+U3gJDP9d6zsteIrjYpQcWmNrbOH4XRnZrK+iWybo1r4leOGh1erh2rxSmNwIWltlkEQuwnAhXcOww8JSi9c0SmnIXNkvsvQquIx715OIrHwMzKeHQ8GRgdg8KMG7kybNMyjhBUjG/fKMU2/LDaFepd3tDQeSzNC5qtZAQpmk103obOh0dHWXcy3NZaRsa+TBBtAbDZSwq3aK/LGgIY7ufy1G8sWlZOdk7rliqCYOe22DW4I/YNbI83C0fIB118n1g8CmvJQZ7epxteX4qDxp+u1159xb3mq0mO6FKlFH70dsY37o6YbFMTNYvmx8YujfCY79E0Xc0PBvn+ymqePv2xrVMD2JUpjCd0/x5RtyK2tquHN+O7GexPp9IFgdnDobl9FprBrXHZrgomTXGF24xpBmPjQmDQvkgeTPOZSYDmCbW2cD/JnuCkTyvh8KumDNE55WZrX0wCTK00C/dFKhfZ8LKyPilv1i8woHQRLK9VXgDAaRoP+xIFkZeg9KqtFeDQ3LDGhcDnXcf6QnL5HaePNa+C94O7QhW4DKptq6GOPSDkn9XbCOQ2rUBSv3YSrDo2oN9tnFyYb7G0sgmA4dqgtrWgZgjxGquLVHFzy0tt6iK4YVWCl6q4xw03nWyTa2ASDn08gBnQOtMH/tQA071LIjIt45ZugNFCjGa9DzRHd0M9uQdBTLeMQwz3f5k9jCBmpgAZYaumQzOXnPuoYGh2L4NmcjfTAKNEYpR0si3ztJGYgR8IMQNkTQwtE9xIcwXdiFjRbGEqxf2WQswSvX4xDCkMLbp0MoIYv+F66WTjLYvEWJpKxr1gtpFD+/UVcp7pJrt20odHYYL1HHB9iLkUKdW7RPPLDKR48bICJ0p4uRota1G4xubfghcRLZlOzhI5hl8lyEaexrCxTc8EoMxItvSOobKcfyrNbLuXoUKZpQBzYCHivQaLdBlOIfuR15fBhMBGQ2Czd5Is0r/A58uJFYZOIhs5pVvG24u+GW1YHjRuacqmmfqm3ygzNYtdgp92eskUoJ4t8DqeU6P8pDCAKYvxS2nxLOe8AlOdWqFScVnrUIFeb3BD2MMBZgAlrWabS7Xmb8KWWWjLtdEpI1PUyhT1MgYChioeM47OsLrc5f3a/jB0Dn5/E3hxH19eiMe1Xf64ziqOp9biNY3zSd/RyJMrh84pLV+0AMoXL4TyxQomG03j3iYNq5QR1qJmBTwkJ35M52YmIyzcFLIhge4BOl5waxs0BLuPNnsI+/vAAimzrUCKgBY/w/1DQIkwOk6PrqHrIV0/vrsDXIuQqmj7vLQwuzD5GBGvvnIsGGb2K2A8TwvQesfhHq2FaNMllf5QPIZ0LD9aPh7trSokj0eR/AgZ05OWtUB7nmofPrDsPDcH3uCOH+YNwuQhfZBwguDl7D46x+h3/ek+sFpbo8jS98o1euUkIaryesVE1CVnu0ienOJ3atLxtqBzE7pWusv7At9HWHhmyTg8OHYAB/ZtR5PqlVA+V1bcm2iPFzOckTC8Ix5O7EHLc8XFER116zyRnF6I+9sg0evs/RRH3BzSHteGtMXx3i1QLHcOrGxVGw1o2+Y2rQH1xO4onEOqCBb9/DP0pf2LMwfoHuSKVfXKw8amKc5tXoFfhnbEI3Ki19N36hXKi6YFcmNHlxYExnFQD2xHTrd0vFltjJ1xTdw+JHWoa75xZRoRmLTqXTj68oZei2v7Mc2rVkamkhEoHCd4qUDHdQXa1qFligI9pcxxWtLLXAPz1qYy3nWoD9W0UQRgQ2WKmF11WdNiKnJkqfU0ATC9aFrf1gRLBHuTByKpW2Mt5LUQqW8Y1A5nWtaBVf7c6FWyEDQONnSO74PKcyRU3RoQpH4EgCHL9IE/rX3Wo2siMi3jliGA4d4wI9tAEzwfmsO7JJikq8GlY0o5ZdfuRtZNTBc1MSH+qUOMiMQo6WTzPkI6mQIxwyXEXD5MNyC6Ic0elHpKWUYgho3TyRhirh+R6QIssayvYPaxIIb7w6yhZYWRM3XruISYdW4fVtBvXNQvIIaWcT5UOv7xgemTIWZo4DQxdrivRMueL6wGts3zn4tWmF2XGbKnCgsUbNNGS5T0ry2e6R8nSyNa2/6FbePolrC0YUYdOh+Bw6VU5+J+7UQhvISbBbi1aIyscbCriyivQdKh5LQzXSRmrohYNKhQEm1rV5IgEDpX2zRzftowo5gxwNAy2Sl2tpMRlBsrCXaP+EtRAHaEzYGMvsPMzjSBEIPXS3J6W9SUxeedG5AjeHaNnqOtWEaAxt+gYN3i+Xn5HO0yZSw4wN+5f0w2tfzyNPA4QYoAfMvGhfjnJAgcWYkGVZPrLPyGdoG9TW0D8JhiTw7TMYKEIyskuOmbcQ+ehPU44TsG0xxaprCH/PCDBRR4THls46RoggAXfq/Ai/G+4IgLCzrwtnGfGxY3uH9UwoUSqdM/FgyOE4aV2fJ4UlIbddCiTYNkM6XIpygW8mvkQtz1Gy3Go32tCvj8s8/F63/4nOSIo3hw4iUj2dxfK4SOwbunMWf2TIxpWZ+uBzQfH4N8neVrscH12VV+xtfyTdNQp2Rh9K9fFccn9BJNKfk3JzS3kiIvcyS8IJGgaOci0fw4jhzQvgT/g60rYXoLK1nYX6ow/Lo1wfyWtTGNphXSppB1r1QSy8kJP+XcGm/cHJA3W5YUoMkF+5jqiJ+Hycho44K5cHFgexwMXgvNYlrfwXaYXrUEpm/ZitHN6gEDWwLDOgBD2wvTdKxNx2gIbdMs4Uyz8phwvrvUF31fVOP7ppRO7mUaADQEBmhvDfhOgypiu0zfsgBguPFkSS18seqYb/WyWFO7ArJ9/jk6Fc0vgEadnv4xWpARaWFckM9F+5amiKVlHHkyBpj2daDeuBjqXWsJ4KxSKpT1ayXSx3j76hAwoo8tcPEoVOMcPyrAZPrAn9YyAeZTAIyuP0w7aG6egtrfVTa4tFhaOQ1VMqPCfs3RPckQYy6dzDgS42EJxAxOHWIYcriJ5hq6MV+OpxsRAcCsQanLLPtlBGImECzRck/sljLLCwcbAoylEMNP/CyBGFYiu32CHJYtwIpxHx6FMQUxDCHHt8ieLUc2yYJ40TvGKzkqwICw2U32kFFeWfGLBQG+uSojOWGLZSTm34YXBWD2LpCO4XZyeoKm/zPQYkqqOtgzOTLzj6uZeemlnJkQA2AHbvccFMuXWxQyD2/bUD6ZJoD4c4cPJnaU9Q9Zv/gccZ6DkBQ2X6TYCAeSncqDi1CjVBHY1iiPt+yA7jNKM9unpJJZCDPCFopUr9MLR8lmjAETpZOsAI5B2pevBJvUgOb4cvxM61CrXHHR6PIAd0A/EaB1uhebMW0qFEdcjgVopy1Nh/lLGIlQ0uQWJKfLHeZGnpvJNso0qcuhwPd3ZFRF2HVZz8KCAizDfG6HNsVufvLy+DcIQmqWLWaymWe491DELxwt159hxRR0xfpL9TbFGDJ4WxnwjO3wMqkop8BhjBlgYeM0ME4HC5sta564SSangl2PlqlyLAah2+8mjofQucmmDy0MKyGKmZBZV45z47o0Os/+Wu+O+KnOeBngijraMWtIx0OXelXQxaoiRjSoJOe9e5wA6wxt73aUK1IQxXNlwxn6nrhuGl+TV0xMvoYHTsHOQe2RJ3s2OFhVwLsV41G9aLLk9IS6FeU17+ElWhat/4ze8h7kN0rUvtyfbA8v29ooSI57zqwSTFqXL0bgMxInyeEtmTsnsn0h65BG1i4PTHdCmbw5DVMA6Tx9RI4rJvXCM3rtViI/fhjdTT6oW+IGdd9mwMj2eLRiNh6tno9bXRtDPUhK8aoHt4XGoSmt13CC2VByjNtB5dRCm+Kk7XPCzSzHORkCjB68cEd6NvGe5yeAeWlXC7/NcYMqfBvQsoaImhjbeyPJZH49Q2MxuEwRQxivWAK3WllDzfCRDnh5n960sA8FmM71oQ7yF2aqVogBZp9WkYyjML/0bAJciBd1MJkA838IYHp2S0SmZdw+CGDGd4F6/kjZ4HLucIKYjgJOPoq0sil1stQiMTOVdLIB6Usnm5sGxMwbBszsmwwxHImZlUYkxm+M5RCja3rpIoEm4QA5NYHiyZuuR4yusH/Sx4EYforI0ZfrtD37l6VUJeNamM3TPwxilGaQ7BBz5/dLB2U6WOAEGZHZMFE6GQnkmCXspX3G6lRk31yRQgAMDpx+ZgA9/7Bt01NV26qNsJDTgePbZR+dta7/DsCkGp1R7N+SapapZ5p983B+wUgU0KYdHXTvhz8ZtCLIGaXPHi+fIKb3bVoLfW2scHPRGPkZ72OCDVZ6YsjZPclJpm4Zp5rpm4jQ6NkB7VP4PTOTLXS2cJijZw4Uv/uYex4xwJiL2JizKN9kO7USs/pJVbUF5GgiYbUJ59s3RSTnDTnUdziSqaRIKcZAc5B/Z47se6OzedL2z5L9V0QvmKhkY5Wyr88Dz25r1dkIXB6cpOWvFT1chPH3uB5HARYGNAFFRhGiowHwcGylK7DnmocujWvgnD9dU87RMk6tTgaTmLTMRBqeOSDUH1fFGCR5zFnMgffRZXLWr0VKcGGA4fodrmVhFTsl0hI2Ty8tbG4y+OrSwmYnR1rMNXXVbwbLqaDbPZPTPpVza7P2+sXHa7Anfg+cisCBHQyc48lDnfFjwkH8Gb5OK4QyCU3KSdDZOaijfPCgRFz0wUVRn9w4BROa1TKZfteqTSuM8ZiG+EA//DGP7iGefWQ9JgGMuE9xCvOCIXg1oy9+neKAX+meyPYnZzNMp3lp+h+uvYRMckty6vtVL03fcca5fnboUqE4Wus5+l85twLGd8e7ER3wxpWzHPZA7esKjXNzoH8LnHMfLtLD4ERO82Cj5oeONlDvWAV1oC9UnevK1DF2utvVhnrbCpq+CEmd6usccTXBirpHM6i1wJJoVwfnCDw0PZvjHIHG9CqlUZBgrGOPbiKqc8mqNA42qqazKLK4xtXxn06NRO2JkEwmOGHZZO6jEkOfdyYIVGxG5VKiiD898PLOlOzxxzJOPWOA0YeYbgQWrD52Lk6ml5kCHLJ3TnaYU7McCmfPijgbArsrxzIGMKxOJmpe6NXJRvaA0e7TTB/401omwHxKgBH1MB2gXkgnU0IkNLOHpFOZzD71Jpc6iLGXRhCDkKWpR2J0hf2RFkssazg1bM7Q1EFGgZgrh2UkJq10MqFQZmE0ZqkWYpZp+8ZciqEb/RpZD2MQiZnwcXrEcBRmNS0vkpyXry4QlH2kKIwpiFGaXV49BNwjJ+z2aeA+2Z3T8m+GqJs0pjePkBND70PmyBQ0TiX7x4HFqMje1PYw3B0JpvU99ekBxtRYK/ZvRKjIobw0fwRKFZBdrDvUrozf+bfJsVSTuXZsrHOSqpQohFsENSJSEjoff26aLqa3rFkev20jKNrNqWssh+2V0thR5QgOp6KFap+2c+PHRwmyb8qjS8B5uhYc8kWURx+x3EmdGkLDEQh+os8OMgNOmJ6Jv7mHjZGF6RmBwOvd3mJ5s8h50Bz1l8BxQAsekfMkmBzSRl44VerUKrwhp7x6meI4tojO33OsTLZC2mFyyK/tA55wD5gLKe1Rokz94t45XFyvM5p2apMUKzAFAorFWAAdxwKwfGQ3ZPlCqm2tHdeL1pH7uSxPWUBvAF/Glkr06qBvSjMGRQGhcySIXAoFvr0kegkJiWlOO2RlujDt50pkxTglzDgtzGSExVtrJh56bKbrSjBdV7bONDyP+GENX+/4wY0ujXa6OKeW9bRB42ZNsWLVaixc4oumLVvCvnopkQoWN94exfPmEuO6b1gXMS0FuPCDKS7KXzpGvD8/vheWd7eBPznki1rXEcpezdq1ReiOTYhbImu6zg9sTdu/HJot8+k+55R8n2Jpf29nQyPQ4Xsk2Dx6E8g44SeXLjjq1BwaD0eA7rPwcMLPo5JrZR5oAUbdjyAgZAU0MTugsq8PNQFNoK0V1vnT/lgyFerezZPhpX9r0aBSNYbup5fJkbZvIgv3FYebC9L3boBmDZ2vneoCvVsSYNgRaHBtCv2Ogy1OE7hkp+OweeF8os6jep5cunVq170bzmxbh9xmFOyetq0nwEVFdr55LRFp+b5dPak4xv1cFEtDAOBfj7700sKLfjPPrg0JAldDFTDLtMy0EoVxtBXjtLFBFUyuWAwPjxLsTxmQMYDp3wrqib2hXjdP9H/JBJj/EoDp1T0RmZZx+2CAce0B9TiCGD8XaK4dh3pSt3T1h5HyypZGYuhifHR3GoX92nQyLyWdbL5FkRj+HHOHpB6JoWVjNd2krmjTyfipWGrpZL5cF5POSAxHXvYtoxv7GVngv2ys4Q1x5cSPF4Xhp8Y3jgJxm2Szy48BMMEzTIMCR1wOkMN3dAvZZvkatVJ2ud84WRpHbD5UuSytCEt6C+0ZYOJpfO6fJYCd+N8FMCZTz7S2xdNQZOBjiATw9/fNwTeBUzC7VwvhWDhyvUiIj+whs38+BrdIrq/IxoXdBXLAnxV3Di7AEofmstnkuJ7ASYLCwxsMjZs0Htskld+e3pIS1gws3PjyPjn2hwNpX7Cy1kYCCj8RwTi31gvNyME84EfH81k6pk4FyT4mwjYbWZBp4++cDha9X/6MW4fGTRrDoUs7/MHrdH2vnIc/52UwcHx/F3hxC++eXseja6fw8OpJbN+1DTtDtiMxIR6Jpw4Je3DpNB6d2k+wtYPO53AgcZeR0bKPraHtIGebe+joW9RCE1GPxZYbQwjB1GZXJ720sVz4kwGBa4V0AKJAi3EExYwZqLMtTI6qKBauNd3fC+jYoGMxitbp3E4aO9qvdw5LeWmezhY2NzmVMAWwaKFFv/jeGFp2KqlhJo5XEQmma/Y6us7sWyx7YcXSbwe6pYQWxTiaJ+SLvcUDnp/OcUPPjahZJK9uLOuXKWrgYO8Y0I6W5W4YcVHARbnGc43kMhd5TedC/7AA3Dkbhx2BASiQN4+AmWLFiuHBqSi6x8RBQ/cWjVc/eX/i15l697jpfWQLAr17pKxFpXvkNAeRPibuzXSP1kzsgbfjuuGaky2uOrXA36M6QzWYnNq53JBxF1QTHaEhwIm1qYxly/zgOXwgfuhSF5oh2if13M2dHeHO1gQ7u6Be5A6VQzOZOiZqXxpA5dof6mN0jPdtjccd6uNh50ZIsKuDRgXyoEqenCiXO4euXiXL55+jXK4cur4twvLkxaS5szDWoTvi65TDdbvauNiytijE5/mfMcAQoPzUsSGstNB4g4AIPZqKlDJ9+6+BF7bONDYzRhHcbURSm1oSZIZ0gSYhDkl925gu8NeHmL6tcKlVHXyWMzf2bt+E9xN6S4DxGCYiOKIGyRKA4aaj3qOhuXocKqdmOoDJ9IE/rWUCzKcGGDZWIiNw0ZykE2fjbKjHtjOEFAaaVKDGoiiMAjHudHE+tiftwv6pSmF/eiIxA1OPwohITD9yZKeT8xEjIUZILKcSifG1tFfM2OSaGJZXjiEn7UyonKZf8C/qYT4GwNC6r5pAv0NO4bU4eTPndCn9G/nm6R8nCqMfjeG0MI6w8Kso1p/576WHBaez8J63n1NLLkYAJ3ZKp+e/GWAsVTzbasbSjOJ4yshY+DzcWDQKZcg5KZUnOzmQM+S+PDAHLrY1hXMxdepkTJjkimFjxmDvWgLXr0/h2eGdmDzZFX7zyNl8eF52e2eRhvvaqNyX2oL0/Yvlb12g4//uKVlzwDK6VyK0Slts5Ig+Oo1fb55AcPBG/H2fwOKJtou8KeMn/insop5pp313FU8vH8HawDUIClqPS+yU/XxL+/k1CTEHyeE/ugqPgjzxRfac+CxrdpQqXhQTHFpjVJfmGNW1hXjNRk6HiA51aYjjfE4fXpwsA81Sz/x6cEGK6IYmyleYWmvmprP9TUDy404vPKfx0hk58s/3zcYDem9XSyprFS+QFwfnDcNLgoUk7p1iKmqiWKSvZel34QtT1iYdmAdV6Bz8FOyB54GT8XyjG57HBeH5+Ug8vxBF6zeHprnjxfrJ+H3LDKiVpqnGdSxKLYspYQmRGmYmyrJtZrLIBl/TOGq6m9bzIl2vH16QamEb3LWWElxUK13xk98YPN+/Ds+P7aN1nY3n/PfCEYgd29MAWhqULYaC5IgXyZMDsS498Zyu9c/pfvB8zhA89x5kYC99BiGJZZL5QdmC4VLti+AXm2lb5g3GkjbWGDh2PDwWLsA3y6bQvYihpW8yvHgawYvefRHTOALjYHhf1cKLYhqX7sCEHsI0BC/quWOhORZG4OEI1UA7qPvbAp5DaHi24fOChTG1WilgVCdZP+HcWjZFZBnf4+FQD+ksUsmSHGy10YVmdI9dRmO4CFF1yiK/VphAsVoEHH0JRFjq+FyL2nCvXAp9SxXWyXiLPlIFciJ8DYH1Ctq/nI7W2w6P29RFji++QA6CnistrPC8XX08JdtTvzL6liwspn1Hfz8huFHse/r7NcskW1Cw//5jFembVR+zkcps4wgmY/dCNdoB75tXgjpim4y+dKqbKryIFDwnO9xqXhX7Vy3GmGGD8E0bK1HQr6axVm9aDFWvJiYBBvPpuFc+EwBD35k5gsApBqreNpkA898CMPY9EpFpGbePAjB8sZzUXcLIiVBoNswiiGmffDHli6vxBTYtZbLU0skYTo7vhWYb3dTde5mPxHA6Gd8Azh3URmI+Qp8YNi7sPxoCHN9NQNMndYBJlzoZQ4w27YAdHk6VCfLOWBQmLVUyBhh++sjpY4/IgQtbmrIW5mMDzKcyJfKS3u1gByiEnLKn16XD878OL+lNS9vExwHXKzHYTpZpNVzHxPVJ8QEY19UOc30X4O0DAocnV0STyMtxEfBbshBDhgwkG4S1c6cJSVzVpYPwnuWNefPmYN0irTDAHrLbx2T/DAYZxTgCw4XM3Lj03P7k3kIsza3YzVj4zZqGJhWLCwfoMkdPuUnmTk/TxulqIUa2x0vWXOhb9AIcnumsc6yK5syCU/Np2fF+4jNZuyJTye7SeajMFz69P8ENp435SzsRgI3jeiKrtlEiF10fmDlIqnQdXJRSZIBMTVDwbv98PCRH+v5aN9xbMxlfrZ+CN2Hz8JbsyWYPPFg3RXzGr89ofxyZOwyefdvAzbFlstnbwqVbM1QoJqWhudli/5Z14ebUCt59WuPiUhd8tc4NfxMsvOdeKZbUDKUQUdAvrl8g07/2eoloyu9758NvRE9MGTkAbiP7w22QA9wc2sKtU0NRC8U2vWcLREzth/9snQl1qoX3etCiK8D3Mt0gVum1xA9iNtKxu2OOfDjzgI6v06Hyemaq/xUb9/+h/fnHSnf4jRuEKQPs4da5Odzs6sCtVT24tWuIPvWronKR/OhZtwqmd2qMJd1tUIFFLZrUgFvbBnBraS3nt01pc1tb4wc3B6gObiRwp+stS1p7OJA5SqhJ4OP8EK55DsPTMR2gmTPQInjRELz8Z2J3/OXaXSzLFLyoXLpBNaaLtMEtoV4wnu7T+6GaYA/VADuohrSBevognNwdhKJly4ljZkbtCgQwnWX0xb4Z3c/pXnoqCqqR3YXTrIu+cEShb2s6j8/hrWML2BVOjlLNr1EOextXxw8dG8mUMk6J4pQyAh842uFIs5rY3aAq9jWsBrSqScfTVrxfPB1n6pZDn1KFBPiISO7nn2Nk2aJwq1gSrhVKwK1SSbhVLonJFUuIv/VtVtXSAnTedG4slMo+SdRFv3ifo8+tqkO9fRVU632RNKy7kE5OGtBB9snpVM8wvcyUda5L14etcB7ojPt21YHBdHwQ/Kr6074hmDEFMK/njMeb7o3SBJhMH/jT2mcO9F+mZdw+CsCIKEwvWf/CfV6O7YF6rafsDzOuPTQhy6DZvzZlZMYAYBwsAxhdJKaXqKfQrJgCzZSeqfeJ4RvE2XBoNs+WYfiPoU62YIR8ihZCzgqrn6WWSpYedTJOO2BIYSnlsOXkqB2TqmQr0lnQb4msMqdK8BNKVvxiR/3/IsBkFF4UgNk1XwoLKBGZ/2vAomwTv3Kj07UT5TGxykVC7dHtUq0udjM5WWHA19fleHxzHb/eTcDIXh2Rs0BhLBnSA+/DyBG/GIaFc3xgZ9cCbVrZ4tL6WSLl62b0DmzatBEbNqzBti0b8M3lkwSGdNzFrZe9djidkC1mFdka4NBa6bgKIYdp0oK1xu93e6Nxaemg21Qvh4crXKUjrRR1m3qyb8qM+4WEzsWbyIXwG9wRdctJOMqfK4eQiL7A5yY77EeXEdAsRSuriiIt64AnXTOOLTfsT8JQQpDzbJc3XDrJ2qDsBDOhM+gawyleRoCgpu/8TI75VldH2NYsD2tyxuqUL4HWtSsKpbWry8ZjTMfGaFSltPiMJZ+XDeuMiV2boUqF8ihdupTOSpUqhZIlS+qMG0lyDQxbzmxZUb10ETFmswl8trk64fvg6XjLjUm1jSBTVYPTNy6wZ9tJ50kMjcnZXUKA4OmFI7BpUAcVypVFmdKlyUqlsJqVK8KTIObJykl4RdCRtN0bmp0mCvDNCXhs04uqBuudr1zbt5+O2/MEBI+uy2N32yz5oGa9XoQ5cKp8iMM9f/iB0Q7aZyf34PuEw7CpWRkVypYxud5i3atUhAcBy3zarzPaNUAxcrTNzSuM9ke5QvlxYtks/B2zFeqVU6RiJkfzg+bK+0jYKrqnEYTM6iciMhofC+BlKsGPZ2+EdGuE0nly4tKAVgCL6Bi1PEgicPlrZCf83NcGP5MT+3P4Frwc1Q0vnWzwkgDllz7N8Tg2FPnKlNHBh2uNsgB9RzjADDBruCHoBqg6WQuHWAEYVY+mdP8djOjgdSiqV9Oy2rqSrIEhUEFP0xLKQpGMoYatfR0C++3o29cJObRKatm1r3wM8xjqG6eVsRlPL5szO67YWuGnDg3wJwGzMcgk/dNRF1PKY22toA7dBNWqOVAtmQHVMi8k1S2GpIEdoPKjY79/e7MQoyHwu9awHPatXIxOAweiV76swPBOAJ1jqmFdZA8ePYBBtwZ0fdqPhrYtMLlcYUBE0MwDTKYP/GntM4ee9CbTMmwfDWAmavvATOgM9eyh0Ny/QADTBeqRraA5sB6a+B1Qj26TRi2Mo+UQQ3AEAiOOhGim0fc8nMxHYnjZy8gxe5AIzQya18fZgnqYNKIwrBDDzfvOHaQb7WL5FC3VVLKRliuTiYL+cTIV7BoXtvvKXjEGURjXjwMw7LSeDKGb6F66obvJaR8KMP9kh/l/C14Uh2jHXJk69LEBRikc/hiWnvXa7CGfTrNt0qrN8Ss7gldiCJiPkx0lR5TsFsHzde3fN+j17F75dJvn5+gdOZjP43bAy8cbS3zn4HVClGg4+tvpgyKXPmA5nRe3j4salkbWhupLLuT4ibqOrR5aQPEwsmnyGNL1q9HrWcNP6fcvEI017cgRR/QS0+lGIXoF34pZAjWhsnfN3wQ2PRpWN1jvwa3qIm7ecJz3HYVsWbJgSOt6wOlVJvqTaCWAtbLCYzrIbu8lCuSRkQulAaXW3tFvHpkzFA1om7JnzYLpHh6Ij49HQ2srLCJHZ0qP5qhRuihBQTls3rQJzn16Y1I3G/RvVQ/BwcF48+aNsNevX6ew//znP3j58iWio6Oxf/9+eEybhrJlSqNovtyoTZC2Z0ofPKXj4c3e2VCbA5gwbe8eIVtMY7tnlhRiYFBkGecHZ6TQxeVwPFnlisaVS+P0qZO69TI2x149MKFDY1xZMArf0XXuFZ2nakXGe3sqqoNb9RQCFeNjmaOEOzniclSmHTJsizq/yYa9rhRwURpNcnrunsWy5jBhP76bNwL92tnhyZMnZtd95IjhcCQH3ZEjMW3qwXfeHPz9998m5/3ll19gY2ODUkWLIGKWK36a4ogkAhH1jD40lnTc3DwJDQvTcJ2mT395/2ERmplpw4ty38R0R3g0roq2ZYqkABjVuK54RSByhRzbxZ1s6NbVF7Ma14BPnfLwqVcZPlZlMauTLdq3aYXPtDUp3NzycHs6P9nJ5cL9/q2huX4GqgHctNJW1/dFxTUaXeoDJyJRuI41KmTPAm+r8tjGDTUJSlh9LDUnX8UQwxEZApxFFYridPAaNOnaFYVoHbyqlka/UoXRoE4dcezqj2mvXr2kUuCCBQbjfv36dTSqUQ2xjavjy1bWeEnb8HfnRgJiOOry/t8AF1OyyV0bQUWQx5ERzXePoQ7bDPXeYKgJ2NSh2whECDIJBE1GX3o2hXqMPRC/G23qWqH4558hkcAMV09CNbyrWYApWK8h+hXLB7DiGAswmAOYTB/4k9pnjvRfpmXcPhrAsCm1LpO7Q7N7OTSRG7QAs05YahEYaemIwkyTEKPZuwI4EiLTxTwcTQMMK5bN6E3rE0gORRDdDGg+7zQgZvbgtCFmem9ycOnmd/ME4OUsG1+mGoUZlb4ozMIh8sn3xWj67gj5pPBjppGJm7mbfEL53S1ZpB74ESIwiuTvpwaYrR/YbJLhgAt/uV7jYwGM6OQ9zXQay4fYxmmmjbeBHTl+Ms1PoYNZgthfQvHFSPmU+vEVma54ikD26DbgGFlskJx3yWBZnLzHFy7dWiHGh47Pr87K73Hq4a1onFm3AI69HfBXHH0vchm+pHNOcfivevTFXxvccGpaP5Qrkl+XElIwdw7EuPeFepdPBmSdvYQj3bhiSbSoVk7WYqTRjDMZaszYHqPCcX6NWIhX5EyfIljZPKYHihF8iJSsbFlRVJve4kFgIdTIlCJ0dvD1HX8GgihfqGgex6a1RDRk8aAOUnI5TMLCOwKl++T0d29UHbmyZ8PNmzehUqmwfft2FC5UCGUK5xew0dfJEU/JsX7x4gWGDBqE/nbW6NGkJjZs2IBXr14hPf9++OEHTJkyRaS41adxjJjmjJcEt+9oLDR79YrqxTbReoYwWHjQdZ0+j15JztgG4MlVmV55hY6jGLoOB08RIhzfrHQVcBkfF4u3b9+m+O2LFy+iU/t2cG5mhWiCp9uLRuNXOkZVxtcMbRG+hs4bxQxquTitkwGFm0omsvQ0HcNHdxL80vGxYqxhnYsSbVEaTXKEO5DOjdsnJbxsmCEEVJ7OGYa21tVx5coVJCUlpVj3b775BhMmTEBZOhaGNbfC6KY1CWDm4q+//koxL2/7gQMHCBbLwKZCCewgR/ab0R3xeuU0qG+dl4I0fF/ykFkCarrvqOm+pDa+f6UCL/LBHzm47va4P7C1fJCoSx0jB3dMV/zUtznmt2+KUkUKIU+2LMhN+zx3Vu0rHcu5c+bQ1aPk4ihha2v8PbgtknrbiT4vLI+MNQSqzuQgO7dCkqPsFq/p0xLf2lTFL3Gh6NKuNe7b1hRP/MGAY4Gj/57gZQ/Bjl3hfOK3x3u4w23UUJyuXwm/dm+KceWLo3k9azHmGo1GjOnVq1fRqVMnMb+3tzf+/PNPMZ1Bfc+ePahYvBg21amIsza18HWbuvgPAczbrv9S1EWojplJA+tYD5orBKtPv4Jq0TSols2CatowJLWuIaMvjramv9eVgGT1LOzYuBr5tfvI18aaTqLDUA3pZBZgclrXh2ORPAALMXAUxgzAZPrAn9Y+c+qViEzLuH1UgJnQVaSMqce0gXo4XeB2+YseMZqLsXRh7WqBOpl9+qIwXDfDhfx7A6BRIjHTzURiprNiS0+60RLAHAqWEKM88TKXSsZSyWlBDKcCRG4kiNqljcKM+DipZMu0ELOEoIcLlHcsNIzCfIw0MoYVfqLON3x+2s7Oun4aGTvA/6sA86HwInrAuMn6DJab5qe8/43gYkpBKVAbXVvjSscKHW87yQE9s5/AhFN8YoF7iQDXrRzeIiGFo0zbZ8sGp0uHSUU6lo4+uRs4HiLkrQ/v34tVG9bh2rEoID6QlsmOrR/UW2fAqbbsYP87O4U7vfGSjq06ZYrp6i8W2NONNdxXPGXfPLQzoqb0hVXposiRJQveb5ou62GMjx19SwExUg2tAfe3qFFORjM4WqPtWZPCLIUbUwpX7Lxzs8kDC/EXOfcL+7TRwVn/5rXxliMQPE9aUR0CmP1T+4l0NHbuf2VoYinjyIV4E+KDi+TElyqUDyEhIQJeDh48iNGjRwtVKm4+yGk0Dx8+xB9//IFly5ahTs0acCIA6ETQkxGAUavVYnn29vYoTDC2uH97fBkwAf+h8U7a5U2gMpvg0gt/b3LDjwQDz7fNxXO6bn5/ZCe+Px+P78+E4yVNS9pHx4BQDvTURcG+DpiIhgRFDDD8ZNz4dy9cuCAAxqlRDewdb49LBA0/rZ2MpC3TodniifdB0/GSIOj5sgnCvtfaD8sn4v1GD6jpPFJzA949i4ALERK+j+2AZrMn1KvGQ03XMDUBi5qgSE3Hopqugzqja+d7ura+3LcKz4/sxcutBJertJGY1ZPxZM5wNCxbDKdPnzY5pt9//71wnDkdsFrRAmharhg2b9woIgHG/3777Tds2rQJ5UuWwCjr8tjt3B6PNy/Bq2N78C6AxnWKA55P6oXv3RzJHPAdvycA4f4uSTNklEY8qNNXGiNT0X0yie6lOpvUQ4LLJHrPKWNk78Z0wS/D2uM7p2a4O8kZU3p3R/OG9UU0gyNyxsbHG/cKml2vMq47NMcL+xZ427EONKtmQR27G3F1yyG4cTV82bUxnve2xcW29eBPoFCrUgW4zfZBqzpW0HA6mWMLQ0ghe9ctpal7NsfjdvXpN+W51J7GclfjGnh7Ogbqod3wAy1/NAGMTV0JMHzcsDH8duzYMQXA8HmxZcsWATArapXHkaY18KBNPfzZpQne/ltpY6LnixGAiBqYGlAHLxP9cxhIkjrWlcY1MObARXyXx7Ih4D8docFrhUodb/eiZXQ9WjEzZQE/mUYLMCO6d8LKmqWhGdhGD2BGSoDRUyHL9IE/rX3W2z4RmZZx4xzZjwIvYztD7TUImvPRZPHQRG0W8sr46yU0j65APaKlaF6ZdoPLdERh2Dh1jCM+BDFpppPx0y73ngQwQRJkpjukGYlJVVpZqYfx7Afw0+f47QBr9aelSrY4Hb1hGGAiVssojP+Yj5tGtl77hJJu+jhMY3L7hGFPmP9lgAme8XEAhnt1HAj4MID5p8GFIywcPRMRNHcJJfzK0ZRbZ2Qd1Tkufo8jkFhBx9ZwugGOkbC6Wbt+QbS/rh8B7pyTqUCXCFQSD9IrAc/hTdjVv5W4ec7p1IgcVQKFIJmKNqZFHTF9esfGeCdS0jxEH45f6djcOqSz+Gxm56bSyd8yUwJFhC+Ch3WVjS8b10Scez9tvUsqKYn64gIcgSFoaVOzPErkz4OTPoNlHUtqURtdfxAjS0/kJmoxNgzvimzkvPZtVgtv980T0tHiM0tS1aL90KJ6WbHdnPrm0s0GBwjmuEj/woKRsK5WCT/++KNwMhctWoQOHZIbKa5atUpEBE6dOgU3NzfUJoBxtLES0ZPAwECTzvbz58/x6NEjPHv2TKQyMRjp//v111+xefNmFMydE7N6tcDFOUPx06YZeLVzFp6QM391rRc2zPPEmL69MNS+E4Z0a4dBnWwxyKYWhtrWoe/Y4qz3YHy5dDz+pn2k2S7H9PGy8RYBjEPD6ggZ2xMXfYbgxYqJAlBuzxuBgxMd4dK6PoYSIA4hG2xTG4MI1lxa1cUpGq8rs0fgdthGvLoch6TT+8SxnrRqAp7MH4lb3kNwbeYgXJsxUM/obw9nXCNQuLJsOmIC/eHSuxuGt24sCuxf8nWZr5e0Dk9mDxUAs4bG+/fff08xpj/99BP8/f0JKj8TxwGDzKGYmBTbqYz/0qVLCUzzw7pUUazzcsPd4ABcneSEhIGtMKdlbYysXxlDrCticJ0KGGRVHiPo/dqODXCOnMvHozvjjZuDhBZ3R/zl2gu3h7TDtUGtcWWg1vq3xJW+doZGgHGmZzMsblAJIxrWhHNbW1gXyY/61tZ4+vSpLpqh/OPt5OOtZK7s2NjCCkfb1sWTro3wekBbvIkOwb1RDiip7SNULEc2VM6XC3myZhF/V61VE5OdesCrTCE8JVj4u5eNDlp+79wYN2mfXbaro7Nr9Pe11vVwu0MDXGsprx29ShTCtTY03a42ru0IxOUuzXG8SXX0LlUYTazrGADMmTNnREqeMcD8/PPPCAgIQKn8ebGcACa+Wc1/F2BMwQtb9yZIGkY+Vtw+oUKWWt+XFOZkK6SQWbYax8IQV78c1tcui5th26DxdUuWSVaMi/UZOglgsJTuC9y0so+diQhMMsBk+sCf1jIB5kMBxuUjAYwLN7B0gnrldKgDpkK9c4lQysCTB9DcPCXARD2xi4iypNkXxt0xnRBDYOLGEMNFwFuSU8bMRWJYjYyjMBHrCWD6pR6JsURameWal5MzeP88wB3IGWo+hrSykE9mGeVxMgoT5GOoSGZJGlmqDS2nJAMMywRzt3l+Cr9h2ocDDNu2TwQvWzw/Tp0KAwxLr7LTn1GA+afghZe7dpKMsDB8RAeSM03ref4ArfM1aVzIfGClVGNaxD2LBsh5YzbQdJr3coycT6SQXQRiNxIYrJHbu0qbcsbGkRxyyoMHdxKFut3qVsZa53aoVbKwzsEuVyifqO/ggmbukfFo4Sh8R6DO9RxDyfkUtQ1KFIog5zc69kbaWiN/zuzIQ07RDXJcBdwI6WozqXqiWzqnFnnhDp1nd+g7IheeC4W5liRD/W68TJtSc6PYntn4mY6rCkULoEbpIninpFbtTEeqWth8JMwaqhuzUjReP270wCty/ONnDEDvXt2FQ/bll1+Kp+JHjhxBgQIFxLz8dJk/u3PnjnDkxo4ZjaIEb1m++NwswDx48ECkoXEtDde/cPoNf1c/xenw4cOoUbUyPPp0RrzfFFw9uB1RQSsxxLEHGtaqhpLkfGejfcgCAFw3w1a6VEmRelaYjoVaNBad6lTC+qGd8M0yF7wLno5HS8ehYQULAKZBNewa1R0npjkjdnIfzOjSDE0IfMoVzocc4jc/1/0mv2clt+rlSqF2tSpoWqMSFvdph+t0r/g7YCJ+WeqCBd2boyn9bp1SRVBb30oURO3SxVC7QhnUrlwelYoVFstnK1cwL+55DsRbWmfN8vF4MmswGhHAzJwxQ4Ck8T+Gvo0bNyJ79uy6/chj+O7duxTzPn78GDNnzhTjNHv0IGwdYQ//ljXRsVIJWBcviMIEDNl4XEuXRrkyUjSAoah4npyoU6wABtSugChyQJ+O6Yo/Xbvj1pC2aF++GOoWzY86RfKhduGUZlUor7Ca+XPT8nPIfff55yLSUadOHQGz+scA/+OURAaY4nQuDqN18yEAuN7WGg+mDMWaSaNhVzC3aECpO25LsVhEaXzO6aBZsqB4AYIjgprRFUsgokkNfNehIX4heDlGoNuKwKk2fWZFVjtfblSnbeO+MI1p3OvmlzLjFWg969D72nTtqF2+LKyKFEQNmqdgtiywrl0b9+/fF/UtPPZRUVGoVKmSDmBu374tUi6VyFjhbFmx3KoC4pr+iwDTI5VeLl0JMpZ5Qx0WhKTWtVKPuKSw5iJNTHPsAFRjHYH+rYCu1gQz+6Fe7CGlrfUBhuuT+rWGJn4v4DkCPxMsYYA2AsORGIaYkDVQb/SFyqFJJsD8NwBMH/ov0zJu6nFdP14KGUdzRrWnZXaUCmQz+oqifs0KdyGvLP7Wyi2nDjDpjMJwQy/OE57QEbgUD802X2hcu5gv6p+hTScj4NCsnS4jMR/aH4ZrYDaTU5N4SEIMN778UGllXRrZCOmIcoH1gkE0bYLlPWEsARh2hDl97MYRmUqkFL3+fw0wnlKRix37yFUZA5h/Al44ssJ1S5xCE0HrdT4KuBpH++40HR9ngLggYLWrts8Prf+S4eRQk3N/OV5GYRhSr58SsqeIWi+PgU1c7zNdgsrqicnfZ1NEHcihP+3ez2SXbJECUrM8hrW0xjCCEvt6VVN8PqlNA7xT6nJ4mRypIUf/9FS5zGteg2QUhadv9kiu39EXKuC6BwKGRQ4txXdG0G/xk/CV/dsTHCwwjNiY7XWTwWPqoC/8nduK311HToUAph3eRiIDJgQH9G3vHPxNrx1qSweMYeiG31jcWjkJLu0aieJwzuXnf1xTsXXrVh3AHDt2TPfk/O7du+jv7Cy2nT9LDWA4DY3n4ajNtWvXDGpSOKLDT7Sb2zSD25C+2LNsNmY6tEaLamVFqptNs6bkFHrhq6++Euv1/v174agzXLEjPHWqO6zJKWaYKUsAO75tA3zj74IvF40mgCmB+Ni0AWbdgA5Y0MsW3a0roxg5uLwuGzds0P0m/x4bwxs72rtDQuDcr58AGoblPvWr4dxkJzz2GYJRNlYIXLcOsYcOGVqstOLFi4k0qX59+4rlu09xQ0n6zTMT7fG770hyNF3wbPYQATBcY/Tdd9+liFbwftm9ezfy5cunO7Z5f5iql2HneuTIkSiYLy+mdGwGp+qlUY0gg+tOvAlsHuptI48t70OuTVq6dAkGDOgv+p9UIxiZZVsLFwe1wZl+diidNyd8yFFPsY1aa9G8uYCVZk2biv0/f/58sY4MHFw7wvvNeJs46scAw7U6tSoQ4BE8rK5THmP79EKxXDmlrDIBHYO1/j7h44D3CQtOtG3dGoWzZ0UTAhPfGuVwguBlS70q8F+8mNYrRmcxMdJy5pTLZbiaM2uW3jza/UXzDB0yBFZWVgIYOZLIxxKDPKdV8ne5FiksLEykj927d0+M9b8OMKywZly0rxhPt28BzaUTSOrfLm25ZKP0Ma4/Uo3oRt8/JuHEoRlULuTvRO0kv6oP/W2TUkJ5E93H92/C3HKF0YyOtRdcrzSsg4y49GwIdfBSgqkN4j1Py/SBP6191tchEZmWcWNt+I9bB6NVJHPrJRtcct3LCDuRWqYOmg/1mLaWRWHSAzAKxHB/mBVTpGTy/JGyR4yxmot+j5jN5KyfPQDN3CE0rY8opPwgiGFlme2+0llMKwqzyIIozFI9RTKOtlwl53PPUm1B/0cEGI64LBsl1XsOB8un7/+rALPtI6WPMSTwWFyNkY5zegv42en+GLCyTs84Gsf7LGQRcO+sBJf4HcBuumktoONzPSuLcfRgIXlPtC/vX6B9mihTww7vBE6GSsUlrqVaPlYeU5xmuGayNLPHibs4Rn4iR3tgY9moskON8nCoWwX5cmYXdnnGABFhEI46HTfhY3th7/CuQraX519sbycjG/rbt8MLF+h7/Hk9choXObXEf2ibX3GXclPjQd8PHCDTqnLRcrOQg5c3RzbYVi2DpwG0LZzCZIlCnn46mr6ZS3vcOxvfrZ2M6iULCydb1ODs8k5bbMDYePsJYv6gY7QrjZ2QiC2QF/6DOqBisYKY5eOjAxh22PUBhh1uxfHkKEy/fskwaQnAsJ08edKg2Jxh4vz582jbqiUmtLbGrO5N0aRSSRrT7MIpNRVV0P/H68MO7MKFC5GfHHpO51s3sAMSPAeiQfm0AaZL7YoY1LQW6pQuKqJwDC6mQMD4Hzus69evR/78+VGYnO01Pu44G+CNgU2tEBUZKWDA+B/XeJQvX16sK28Xw8mQwYMEBEWO6IIXc4fh/dKx+M5nEBrTsVi/bl0RQTGOVvD+4WVxFEKkVJEzzfvGOD1Pt50EDdkItioVzINCdJ6wehwLMViyjbt27ULBggWRK2sWOFQthW1dG6FE7hxYvXq1yf3NMGptbY2mBC8MqjzP1KlTxXrGxcWJseV0MVMAw9vKn/OyuXmkVclidF7ngJOjI77++us0jwOOjqxcuRKF6XjliMrQskUxr3pZjBkyWBwj+v84DbJy5coigsMAw5E64/HjbWnZUj6o6NGjhziOLl++jHnz5iFP7tzIqlVMi6T9zfuEa8c4wlQ8ezasIIA53Kwmvmr7DwOMOXBRal/a1YZqMwHDxsUylSy1+U0BDEPLwPbQXDkBVX8CkC51RfNK9b6NULWvJVPGjAAGmxfjze71qKA0WyWg/JGL+4d3hMq+MdRbl0G9Zy1UvRoJgMn0gT+tZQLMfyPAiL4wegX7DDLeBAGn9kO9ZKIs9E+rHsbdPv0Q40EQ4tYDmpXk7HAtzrzh2kaXZiCGa2eC5wkpZM3sQQQ7fT68HobnYSnPDT5y2ocW9PtrU8Z8h0plqHPhUqVsuYtlxfyp1cGsm5KsOsYN3s7sA07vlTUVgdpGl/9rSmRbP1L6GNeTXDlE4x0q3/8TBfuB7smmSLuaMgaNZXQshK8GLhFQPeDGowFyut9wGUk5sk1CzYOrwJfngH1LJciELJbNULl+SoGWde5pS2wbGx9HGz2gouNlKDmdhciROjimJ36jZf20eBzerdTC8hot8LCzTlDQoYZsjLepf3vcmT9KQpYeGHFR9rp+7WBdqojsGE9OcFuWRjY1fkHT8cxXOuRdrCriwZKxeBkwAd/StLdr3ZLH3tg+5DgQUR8fbB4ilY/2udD1hCNFIlXNM3UzFfHh6VwPs8sLlYvLPjZF8+ZEKXI0Zs+eLQCDHWwuAFcARnGSlQiIAjBfkKNZokQJ0V/HEoDhGgFerr6TnZiYKGBiZMu6aEXjXih3TixZvNgkBLDzy2lVCmQpy+D0nVmzZomoiHWZYtg1sjusaH/GxR5KFWA61aogIIbTCBkKjJ1YdqjZ+TV2uhWHmbeH08C6WVelS9ZIOLSxw0FyaI0L6jlSsGPHDlFTxI46/2OnnAGmCG3v7gHt8XTmALz1HYnn3oPQmRzvurWtRATFeBz4b46G1ahRQwcwSo2G8brzfC1atNCNP4PFt99+m2Jced/xdvJ66m8j13VwjVJuctg5cpQne1bxypChPy//43FmZ75ixYpivyupYQrA8PjyscPLNQYYXleextEfJWLDankNGzY0WdvD+5/re5T6E2V9FdGCfLlyoRqBpW3hfGhkXccgQsXjxKmMdnZ2unHh9dXf97xtnPrIwhXlypUTkUNOI+NlFy9SBPlpn9fJlxtL/PzEvg4PD8c02s6S9FnHYgWwqW4lnGpuha/bNcBfXf8hgEkLRrhAv29rqM/EQOXSW/5tcepYC1m74mgD1cxR0ETv1AGKeu182VOGYMa4gF8okO1aAdcZ01CCxjWkuXzYZEtj8oRgSO3UJBNg/tsApp9jIjIt4/aPAYzSF0Yx7g/jQ5CQcBDqRePk3x+7FoZtRl9ZD7OCnKgLBDFzh5mXV/bUzrtlPpAQIaIsqRf1D0wbYmb2BXb4CX1/bjImGl6mBjGWAgynjbGz+pCc1y2zkwv60wKY1ZMtK+QXT/vdZJNCrplQmr5xJCHDzt+M/83ifTZu5njxoKwj4V45Hzv6st49bWBg2OD9u3eJNu3rpKx1YWEHroVicLlzmoD5MMFWHP3uTPkd3uerXJMtrWMgPUbb95KARTwZrVMJKo7eMawwCK8xmpc++2XFJLStJgvXuxN0cP1KiujOVi/8ttRF59BYlSwkQWede3Iqm0hno2lbZsC7SzMx3zkPZylVzNENFhAINDPWafXRSRXCZ+IdbQdHJVpUKYPvV7tZFunRByDRJZ7haqq0HTMROrYbcn6RnGKXm5xTHx8fHD9+XNSrsLG6mAIwDBr8FJ2ns6Pav39/1CYnu0qVKqIvjCUAw0/I9QvT2Zm8dOkSunTsgOEt6gj4aFCvrlAnM4aOW7duiYgA1yCwQ6nv2LJjfOPGDaEOxRGNFX1ao0aJQqkCTId2bdG8Uim0qFwaLmNGpYj2cLE81wDxk/VDhw4JSNJ3vNkhZke4ceNGKErOskuL2ujY2NokwLCAAY8lpxkp/zglafCgQShMIL6zXxt869lfAMwrul7vG9gepchB5jE3Xn92tBMSEtCgQQMxphzx4HUzBhgFKDjSoIw/j5tx5ILHmnvzsPFy9aGAt5GBa9y4cQbpmKYAhvc/p7axepqyLgwZ+gDDEQylhsp4rPm3+bsKwLCx4pfxPwY/XlZoaKgANI4U6Y8Ng/aA/s5CKp0bUXI6Gy9bf5/wPEOHylowBnCOhumvE//NKW0MbpxCFhsbK1PHCFAKZcsKm0J5MahMUSwg4GeZak4pLEfLqUrHAaev7W9UHddaWuNFx4b4u2vTj9//JTV44TSxbgQHAztCExMClccIJHWuny540QEMQYomIRZqz5FQ9WwiAWb1XKgPbKHPrA3hpX9r/NahDmIWzMCYae5wL1tIRF1CbSTEeNYuDzg3TwEwmT7wp7XP+jnRm0zLsDHAqD5mHYy+TeoJtXuyRLJ6ZEtowgOhid0O9ag2Fsgqp7O5pWIMJlwPw5EVlnIW9TD9zEOMe0/Ry0Wz0Vs2FJs9MOORmDmDZf3L0RAgdCW9H/rhvWGUaAunlIUuJ2f2qISZjw0w/PrkulSx+v8dYLhvSmIEcClSwkx6oi9ppoWlBgnuUrSB991uApdbJyW4RBCsLCYYXjlB1kMxyHI0hovxeX4G2jUfEVTMGTnzz/3GigiMgI0ShbGol61MweJjST/ix+9pPH5fOQmlC+SFLTmrfynpcEYQ856Wu7pvG+HI1yldJBlgjH9/y0zc8xkifnvn0M4idez+3OF4zeOV0Zojcz10Nko4W9WvrUh3mduzhZBTThHd4VeGXD5OTBlHN3kerlmKD8T9jXNg06Qhylatjmq1aqFipYrIkjUr+vbpg/HjxxtYrly5UKFCBUycONFgepMmTVCoUEEUy5NDyPhaAjBr1qwxcJANAKZ5bQKYopg3Z3YKmGDnc+/evSKVh5/Ks6Nr7EAzJKxYsUKk9PVuUA0l8ucW9QzmAKZtmzZi3nxke8jxNnaqOfrB68vwNmbMGLEtxull7ExPmjQJ+XPnwlCH7mhbt4ZJgOFIREREhMH3GRwUgNnBADODAGbhCKjo2v3tzEFoWKu6gEnj/i68ntwjpm1bWQ/FUR2OXBivvxL1Ueo1OJXMeMzY4T969Kio3WjWrJkYYx5HYzDhCIOSSmgOYBhMg4KCBIzog4ACMAMHDhR1LAxuplLIdu7cKT5nMOb527Vrl0KFTVEBGzt2rACP5cuXpxA64O9wP5YcOXLo1peFDPQjfzxec+fOFZ917txZbLP+OjEsK4DDoFiqZElUr1gBFWlfOZUsjAU1ymJq5VLo2dIW1cqVRb6sWYQwwPQqpbGjfhVRf8MSzayCxtGX9x+zWN8+FfDoSZ93biAkk7nni2rqMCR1sE5n4T7XvtjK9DGWRT52AOppQwg4mgrZZJFCti1AwIw+vLx3bo1u+XPAcchgjPeYirYFcuE1fzawjYDImXUqmAaYTB/4k9pnzvRfpmXcBMCM/YcARmluqQ8lnLYVFUQn0iKtKtlHLuhXmlyy2hhHTE4fgGa9l0wXM1cPw7LLvqPJYY2BZqWb7BGTSj2MgJTUojCzBsmeMI8uk8M5RQLPh8gqK1GYZVrH9sYxcqzmy2ZsackppwdguH8IK1MdCkzuB/O/BDAfS32Mi8i5N871eDkWgVM+XvTFXOSFnX3eX/6jpWz25UOyfiVsuSzG9xsmC/SF1PFZmR7GwMLwIupYUrG06qTSaRrajtOTe6O/Xpf6+d1soBKCAB4S0PS/Q8777M5NxXzbuYkjN4rk9RKRIiXVcbJIt3KqWwXlCuWVkZqNHinHiaZ9TedqXXK2s37xhUipaViuOJ4tHidruda7G6bmGVuKfjlTJKybs03T8OtiCQHjbWqKZo4CSBTjejEWwTgZAiQckB3gje10qJSlfkD782Eitm7dhMDNgfj79mkkxobCZdIEVKtWTTxx5jqS0oXyi5QyAyuQR1iubFkMnsZXJ4AMsjACwyk4+kChpJB1JoAZamMlFLsOx8elABh2PjmVqXBhqTrHhdPGjj2nFXFxNjub+XJkR/YsWVIFmNatWwsRAu5xw0/o9VOIeB6OFnTp0kX8Xi2CPC4gN04xU9Sz8ufJhcFNaqJtxeImAYalg/Ude2VsBMDkIoDp0xrfTuuHt3OHQTV/BJ5Mc0bD0hLm9B1vJWrCcNW7d2+dA86pXsZQwL/HAMb7VIEO433EdSr6URpPT0+RGmcMOTxe9evXTxVg+PcYRo23WwEYNkWFzFwRP0dMCuSR6Wqs6MX7WH9eTp/jqBhHnXh5DBnGAMPHDkOOFe0zrlNhuBg4oL+AKX3I4fRIhhyOOuofS7y9J06cQHMbG+TPlk0onJXJnRPN6dgfX6EE1tephH0Nq2FrvSpwJ4gZUa4YBtO1YGyF4mIa177cbl0XLzs1EtEXlnP+KADTK42UsZ5NRZqYettKqNb7IqlPK/pe43RHXmT0paWQQ8bmpUDoBqi61JMF+xPJV0k4RIDTXEZotPDyxrkV+pWToOxAABO6fKF4361UYfzk0Bx5sn6RAmBg31gATKYP/GntM+fe9CbTMmz/OMC4GqWSudJvzRoMzf0LsjaG1crSbG7plIF6GK1css8A0UhTs3oaNFN6pBqFERBz7Qg0/hPSrIfRpAUx3OAydBVwbDcwf9iH18IoUZhFtOyoQFnQz3UxH9oPZr2eU8cqVKxG9vWV5H4wHwIw/3YdzEeTT6ZxiVoDPL4kIzFB6VhuRuBFceC5OP92goSUQ5sktPC+DV8lm08y1HDty+KRMlUsrf3+T1qgPDYiJzqK1DC+Yb7yH4/dw7rgrudAmdKlzEtA82rZeAEcdckx9OzSFL8vHov3KyYaQgwB78hmViIKM6xpLdG7Q4wbR2J4PjEv2ZbpWOsgawvK5smOu94DpeiCfo8kc7aSo5bjZYQnmFPBvFIaT9+qNZZuJgjZtX0bLsSGQfPogmxuqtj9c2RnZSd4Bpjzpuyg7LO0yQ0z2ljrHMqXviNwh64jszo01E1rUakk5tvbYg4B4eyuzciaylf+u3tzzOrZAvW0TUKFU0rjGWRhDQwXT+tHIRgUzp49i3YEE0NovBlgTp86mSLSwU41CwVwNMicA83fYZEAdpIlmHwmgCY1gFFqSLguRD+CoTQsVPrgFC1aVDyVN65H4Sf3DAksUzywfhW0rl7eJMBw1EF/Gq8r11ToAKZ3KyOA6YdGNBae06YK5974H0dvRoyQEt7Dhg0z2S+GQYEFA5RIBEdH9GuHFOjjFCiu81CWZRyB4bHg1DOOfqUGMJzGpr98BgGuzUkPwBSncezeuJ6ADt7fxuPIcMJpjJzWpUR1GCL1l8fry7LGvXr1krU0BDHWND/XwSgAqoPdUqVEapj+McLHMacNcvPPjgVyYUJ7O8zs0RHLq5dBSO1yiGtSHedt6+BWq7q4YFsbsU1rCqAJb1xd1L3cJXjh1DGufXnzsaIvqamHcTpZjyZIomNItSUAaoaXTvVkNCYD8PL/2DsPqKiurg0nsfdesPfeRQUFGyIIgggq9oIFFVCx995777333ntJNFET0770nnzpX3pRYeb993vOXBiGmWEAjfnXwrW2wMydW849985+7t773YzWsPbFHBGo5JIR0wVmwguNCmRUJGMDSwEYwkucwEuYAJzqxVW+CK7Oke/BY5uxtnIx9VqjgnkUmI63SiHD/jUwBzcEevlk+MDP2J7rKv9lWNpNAQzrYJ5UQ0u7URhrIAlS0GLeNEM3u2Qx/7D2T7a5pWGUVo7yg/nwKpgv74U5pp3uEWMPYBidGdoWuLBL9muDkll2CjCuRGJGdwRku7iwU9fDzOqfdlnlRRaAIcgwInP/nNyIFmlFKaVGFp32hpbGk2lGXfbMAt6+nphGll6A2TLuH1Qfe0IAw3Qg1RfnnO4F8yTSxxzBCyGEP1nH8t5LwOHlOqrC6BrTxv5zQ7+3c67l3A98dtBibcss9TW7J+FgRID6ssyXXffGKCtQ8fXMCJ2CZYEsRme4XDZLA7wh4oQ8GNNVjwuXoQnEfS/XSG6rKINXyfz4lA8DKGJA9T3W/xxeikfH12JMv64IDwnEmxtkzt7apeuDWBdEwHdo8v4hGeM7J4D3X9VRUnv2kcU+eE3WvR+fr5qI2vXr4dbcWA23TOWkESh5HTK1b5FFKMGerYjGV/MjlWpWg1JFcXdSbzxao8UOODYFLSl5LGg/MzQE9+X9++N72Fh33J89AJMt0SwVnShe0CnATJgwAaNGjVIOJB1S2zoSVWjepLECmBqyLjr29gBm9erVCc44m2pap6IZDjOfvDds2DBh31wFGEYKrCMcXBejCUxjMtZFp9gWYIy0qRKFCyK8dnl4VbYPMHTujboU1sEwbYtpWX16904EmJGd8XBqb8SLfRHbCQ2LF0Cv7t3sNn7kaxxT7hfH1xYmjLGnzK+zsTAApmTJkmqZXr16qWiO7T/CW6dOnZwCDNOyjCgJa0wYxWDaXGoApoyMY1TTBigo1x+jdY4AxhAwIGCyzsY2fY5jTLjJnukF5LeoEBKUjePn/OIcYDqiLVTzXM2dOxeFc+dCz5KFsLZORRwfF4MbS2bjfr8ueLdlXXzhXg7ftayDL3wbqr8fNK+twOWT1vVV/5knFnkJ8nCeMkZlseZVZc5EwXznOuKXT9Pw0sEjbfBiqX0xhTTBw8XjMWvuDEwrnR/o2RomFvRPGQLzqZ1KTpk9YR4JwHQrU1SN76za5VRUBVsWKhnlT1tUTRKp3eRZTdYj0LN3Od5etwDdiubGV2HNMnzgZ2zPdet0BxmWdjMAhnUw8YMDEP80QMY2CqOklb1hfuUszBunWaSVn0JBvwExI4PF6RAoObxaq5SNdxCFoZTy6FDg4h6Y9yyU3zs4l1ZW9TDOojDh4pyO0R3QF0c7r4dJqRZmgVUDS/aCYRoZVamMWhg6k0sdPJV3FWBo7C/y4kHg5WP69/RKKf9jADPOsTxuaqMv5zZqeNk0xmJ20sTsmT1oUeYgZYz1S4wuEFCOr9GAwvN5ar0+v/evADtm6teVlPZTjrioqI6LZh3VWDUMW7q0RFSLukp9ysO3LaoWyYc3x4XrnjLGclvHYmjTmqoPxixxNN4Z3UlHRAhlNALAwv5Y2NkHYyZOwLBxYzF+8gS8cmizQPVl4O4ZXffz9lXcObILCxbPx5KlCzFnwVxsXidQ8tZVGbeLKdtr1zTs8JpRQgEjnZhuvHkruoNyBC4PlnvJhpHJxyOl2qHtEzG8hU4DYtrU/n4BMmcnqrS3H+YNRp7sWRKcjR6NquPblSPw7ZxB+HaujS0aijMxYShTIG+ic+IAYOiY2nvd2oFm8XjtalXRq1E1NK9V1W6qlqsA8+KLL6JZs2apApiaNWsqZ5/AwnQ2yjrT2WXhvgEwhBzWu9juFwvImYpUsnAhhNUqD88yTCE7msTxprNOp57pWoQ1FvOzVicoqD2aenigEGtgOnrj0+GheDipO+IndcOXQ9vDvXRRNBBgJQzYOuhMm6KTzX1btWqV3TFm1MQaOliIbt2DJzUAo/r+WGpTHAEM95EgwHPAY1ywYAECAwPR3Ntb1W+5AjBlixVFVNnCKJQ1s0ptcwYw7CvDFDLbCIwBb4MjI1EjT070knPCCADT44xIFZenmEB0dDQ+++yzJOPLY+U45BL46V26CLaJY36rUWV80C0A32xdi5+2r8Qfm1fizyFd8at3NfzQui6+bdMA37dtqCST/wpIhJd0AUx7D/s1Loy2EFwIKoM6wnRoO0y71yjFMfV6cNrhRUVfGFnp1AwfXzuD57LqXjkzmf4lAIOXLyJ+qNwzOzXFw/DmCC2lIy+zawm89GgF+NeFac0s+S7Zig+9E9N7VzWqAgxqh821SuL4nAnoOzxGC1Dkz53hAz9jywCYJwUwViDz5BXJ7NTCMJVs3hCYr+xX6mSsjXkqqWQqnSxUp49d2QfsWwZztJ/jon4qlo0O0Wln22bqon6nTS57OAYYFvMTnl48LgAlTumEzk5qYSJcBxg6e9umA29cSYzKKHnckYlP9VNTB2MNMMtkXdd2awUuNjVUTQfHpL0G5lk1s1S9OFIpq0wIWSNj9fFd+RJYodOSbN93tVB87UgnCmPDdE+XKzLOn76ma14ILmtl/ee3aUf90FIrOH0KsEJ4sjVXUrAcGSNVm0erPho/HVyBvfv247Nt82XesmcRQTgW90Z2QunsiR29r06I0Ip3F3cA77wCvPuSTpX7UH7e2iOvb0Nk/17o0DkMd9fPweNzW+U1sRUxeHtUKGrky5bkKeOqQHe5BmTuz+uvIzX2jOl3iwfCxCgmz8OKFKJMlGfeMREfTe2rhAsOs7Ec54GR0mZrjh4WrB2FL+YMVGla3NdtPXyV+hpf/2nhEFX3YxxHiXy5cHtMN8QJPMctH4a4FVYm+xW3bQIiPGqq9BxnAGPrWNpLhZo/fz5KFCqQADD2eprYAgwdaFuAMXrKWMvjugIwTEdiQTcjGbbmIYDB4naqjdHZt3WouQ+U2y1VtDBCapZDk9LJAYbb4/EQzCi7XKBAASX3XDx3DrQsVxwdq5XBYYHvzwRaHgpwmxYNwzfHtsDP2wN1atVUkR/bmiCOB/vQZM6c2W6kwkjNMwr9aSz8t12PqwDDiEa3bt1SBBhGhnieypcrhzw5sqNAtizImyUTSpZwQ658+VIGGBnHqLJFUDhrFqU0Zpvyxv3nePD4CYU0QqTt+gibI4YPQ808OTCsYgkUlf2g7DejNcay3FemjxEGDYDheaJAhGfjxqiTNycmVy6Jk42qqijLTwIqfzatjEcTBuPxzDEwHd+JuJO78bBvCP72d8ffXlXxqE19PCZ4pBdcbFXG+LdPTcR190V83/ZKCcx8+TRMZ/YifsFExIV5Iy7APe3gQmPhfufmiPerDfOmBfhj00Kc86yKM961cNarBkzhLWG+cQqI6qRqYLpaal6oyvYLm1V2ls8PFB/p3D6YB3dEuFsB5JP3FjaohP8IeLVw0/VrnQdE4P11c3GueQ0MrFwiwwd+1gDTvfMdZFja7R8BGNu+MJY+L6ZBrWFaN1nBgimiecq9YdIKMWxySYBZPU5FQ8xjw5xLKzPVbPscmF88Jn/L5yeFpz2VjL1hWKh/47A4LDOdF/Sn1NyS/V8Mh5HOGJ/cM32Fhd+zZB9eOgpc2K7Tj1LT0NK2uHmVOGLv3AAOL9F1MWkFmC3jnh28JKiSjXM9/YvRFxZbX90lDvfI9DWlXO2kpwsB9Pp+4OZB2e4EnRq1a454lOLEv3hYR1vsncO0pHkts0Tm0gMnrtriITrismEEtvUNQsxw2e5rJ/HG9IH4bFgA/twwFvPHxSIgrAuGjR6JYwcP4OGbtwVKZM6ulfHfPFlLhK+Xc7agP36alOi0ZaZsc6Vi+O/UHhq2tozBI4F6lT7RzgMVCuWFe5mi+HaRjgg5HBM5L4/FujWogsVsrkmxACONLQH4LWMnr/8ybxBODQzCsaEdlcBAwZzZ8fvCwYm1S66azKHv50eierECGmC6t9HRPYoiyHt7e/klgbGRLevDLNePect4mGVbZgEZZctkeYGqb2f1R6Fc+gntunX2G1nSIbQ2IxLBwnQ6ops3b1a1HPlzZEsAGEJNegDG1QhMy5YtVK1TETkGKpEZMGYYwYVP6Y30Ihap26aQ0YmnelaZ4kURUr0smpQqkgxgjG1SKKBdO39kz5wJVWSu9KpTAUvaumNTkCeudmuBL+fG4NHZbTDdv44/9y3ChlBv5Mr0vDomW0eex05J6dy5c6tIkW1khfvMSEXdunWfGMCkFIHhP0pZU3I5W9asqFYwr7pmipQth27hYXDLlhmN6taxCzBMP2NEqWyenIgqX9whwBhRnpRAmbU3BJi6AiHza5RFm8L54C4wyPNpnEMeJ8fOeh5xDlOJrVzxYugkDvcmOUfXPWvgM5/6+KNdIx1ZaV0Hcc2ridPvjfixA2C6eBLxm5cgbu5ExPcPQZxnJcTJsnEBjfRPW+PrKRbqeybWtrSqrgr0CSqm4ztgvngC8evnI653IOJ6+SOuTS35XBOXlcbiLZYUXnRBfnyHJojvKqByXb6DYuU+F+ahIyvt6wN7V8s9ZC7+DnZH1zKJNXDrGlZSy8SHyD5GdxGf4BrM7eqisFxTvjKGnS0pZrkE2ru18MBPl+T7pbess28bVQOT4QM/W3uuR5c7yLC02z8GMNF26lwYdWHzySv7YV46EqYhbVNMJTOlNZWMRf3s+bJpmoIJpVLmrB6GqmX7lwKXdstyoSlEYboLqKTQG2bDZK0eJTDkNArjrBbGaGBJB5gO7k4Bovdu65QydmB//bJA0lT7T+2dAczqEUmdb0Zh2AyRsq/pAZhtzxpeXC28j9V1L4w63dyvozAG1KQWXpzJJLO2hZEVRhmu7bWcR7G98/W5oxPP19KaKkZQSbCh/wy0WJsR5Vg6GK+P74qSubJh0oIFuHn/Hj48tU+O8aJAtnw5v3FZhkkXl389Plz3tFHREYvN1+p6DwVQ1nVqgaUdvVR/EaVi1q01sHsirkWFYKCHLibmMru7+6jf91LljPCZZCwsqZVr9Vzv3ahaggMQ410HD8Z2131aVo9INDmPv8nnfKqUSuJY582RFX8TkhhhSwW8fCLAUa1ogYT1bO3mkwAwTGP7ckYEFolTZkAJLaJxdcS2boBPpvTRkT9GgwhbFEhYOQwl8ufSx7/WPsCwhwhVo2jnz59XDiPrIugkUkksPDwcJYsXh0fZYhjarBZaPIEIjKsA49u6FZqKc9WhehnUcCuMLJl1rQQbP1o3PjR6pbCmwxZgqF5FkCjrVswpwPB4KDDQqkVzVBbHfnTTmtghjuP5ri3wUh9f/GfGUPx49SAeH10D05RwrGtTG17F86FgkSJqrOz1XOE4UkqYY2u7X0ZqHuWvM4vj+LwFYBylkDEd60lEYJiG165dOwUwRVmPljkLovv3xole7dG3fFE0qVdXRT5sU+ISACZnNkRVdFPOLwHGXgoZFdhee+01p8bzGztiOOrlzYVlNctisRjT0lgjZayTY2gLh4zQMPWtUK6c6F2qMHbXr4Q7Mi+/8W2YvCDf3x1xbesjrmVNgYsJMG1ZKYCxC6Z9GwQmvAU6GDlpZmNe8rqASZu6iPOpq3/S2taT9dXXzSZpQRpm4mO6wXRyP0yn98B0cDvih3XXsshMFSPcpKFQ3yRmtoIdJZlMeKFscnhL4IJ8/0yV718BlfguzfV7bWsBx7fh4arpCC6QMxHyC+bB5wJalEpmBAbbl8k9YrpKQauZN3G5ibXK4oEcI2bKem+fQXzHxkqBjLU1GT7ws7XneobfQYal3f4xgFFRGDtAQinlUSEwP7gK07S+KUsrp7WgXzW5ZD1MB+DVSzAvHu48CkPAmdRNNaQ0zx0I88QuKRT1d3ceheG6bhwRB3YFMKFLGhXJBui8/U2TdMRlgTh7Nw/rwuTjq+XmJA74nD5JlZ1cTSNLUrsxXKuRsZifjlNaC/mfJcBsHZ9yxIU9OgguhxaJLQE+vq9Tmni8KfVzcWSrnMAL1cQYNWMROdPD2PPlzWu6GeWa0Yky2S5b9JNLAXM5yjI40Yx0xmkyt2fKPN8xW2wOcFAg7dN7+PKly1i5cCY2bt2EadOm4OFKmUvTWJAfgRV+Wnnr0ex+GiyY0mUL73yNwhIbR+LmUF2DUrVIfmzt6ZtQ8P7S8DD8T8D+13kDUVQgh5GY73gdWdfeLB2iojUfTOqB12I7WcClNjrX1vK109q64wNZx0JxbuYGeGBs6/p4LIBwd7iWyp3t3xhnI4NQuWh+5Yz2EQB6zPWvjLFSAXRgAh2vj++OGgIvbLi4NLQ5hgk0/Y8QtNLScJSfF5g5N6QDahQrkASYlChCgTyoV6YY6pUsgitDQ/D+9H54T+6VE33d1ftrHQAMaxGo0sXmhNOnT1dOKtWs2EOmXNkyKvJSTpygMa3qYVmQB/zqpg9gWH/hagoZG1m2qFoOvo3ro1C+vEo217YjOx1mpo+xpoM/7QEMe46kBDCEIQJQw/r1UL94Qaz1rY+rvXzxzvQofHFqF368uB+fjwiFaXQQfh4dgta1q6BhYHv4NamHqZMmJlMG434RXNhE1Bq2bMUFigsANS1ZCDkyZ3IIMBQTcAVgXKmBYQ2RUTeUWyxqUATuju6Huy1qYKSAYtP6KQCMwLkBMM5qYGbOnKlAw5n1j+iXADALZduFBWAI0Aaw8FyyTsh6THjsnGc5M72ALiUKYUvdinjZqxa+FYBhPxeHkZNWtRDnWRFxPcV3WTgR5htnYL55DuZbZ5PajQswnTuI+FERiI/ti/jRESqKEz/Oyob1hGndPJivnoOJjSgnDUX8+IECPLKNdg1T3dPF2tDJG6eb1sDsGmVg7tzckjbmrUElQO45kyLx0en9eLd5NXzESJG8Z2rfEJg8EAe3rUe5IoWQ1SpSydqiSgIqoTLH3vdviN/uXMTHnVvhfdnP0rmyIULO5RshnqqhJbo3h2l8PxmHUwJLHgpgaBk+8LO1DID5/wQwUXaiMEwbi2wN8+E1MB0RG9zm6fSGMVLJYuXza9nj47JSHXMIMDRGYfaKY3vrqPzeLsUGl07rYcZ1Eqd6ln4CPUecsxl9U59GNjdCy8iykPn6YQ00rAt4Wf5+65qGFEdP71MDMEbfky/e1L+npZB/67h/afRlnD4mppZR+pbNKj99FfjxK2DfbP30PjW1LtY1L44iLwQTqouxMJ9F4QRP1n0w6nJgUWKK1/JhrqeG/RNpYYZ4gGGcb5yDcyI0sEwTaF8q+3J5v+51wuN7TWDszkl5PUZ/5vIWjJg2VTu0PVtrCeNVMVgVrGWQlwR6YGOnFvhmUk/LNuzMe9mX7yf3UjLM/EwmsZ4NquA/SmY5VsGbWaB7dUftPP82R/Zz85hEiBEIenN0F0sBvf7yny/bNa8bgRYVSyQDBloncZ4YMSEQvT6um4IoswDLDL9GWkK2QWX8ReWx5SmcB9n2EgEjfqZj7fIwMb2NDwj4ucVDkkDW3zLe/5V7gHd5N7v7ZGvGeDgDmIEDByjlNzdxdErly4XS+XMrq1w4L7rWrYAoz+rY0KEJ9kaGon2LZv8YwLRu1QpuhQupnjcspqeUsm3UhA45t8Wojj0Z5SQAU62MBpij9gGGBfz16tRGw2L5sW1QZzzYuhTfnT+IP5aNxMOp3dCvRkmMb1QRc7r4Y97a1Xhrx1IEVimBfr17qUJ12/UxJc3Hx8duyh2BgPU2xQTMYuqVRz4BgvQADCHJlQiMahAq41o2e2Ysb9MYV5fPwkedW+KjoMaYUKOsAhjbonn+4/HZRmBSKuLPlj07smfJnCAQkGxuiqPNFLIFAi9j5RqrXKK4krM2xorrpgKZ9TY4Vwg5tapXR7XcOTCramncalozZYAxalcETFVERZz4uM6tLT+tjGln/TvCdPGw2FHLTxu7cALxK6ertC5VmO/H6EyD9NW3WMwc5oXbLepgZ8PKMBvRFZU61hgY3Qt/HNuOooULqzEtnys74ljQ36Mlftq+HC1DQuCdNwdu+zZARPniynqXK4bQUoUSxnzHgd3IXay4RV4+O9BL7rf9fGEirHRuBtPYPjC/dCYDYP5NANNL/suwtNszBxhDWnmwL8ynt8C8bylMA1urepenEonh5yaEw3xxN8ybp6uIjEOAYfH/FHGsbp8U52VUyqlkjMIw2uKooH9UiAInbJvtvBbGaU+Y/lod6dJeXcRPOWV2a2cEhqk4aW1omcQhtzT5u7FPHNM9wMqo/18A46xwn8Xml3foHi/s0XHrgE5teu2sQMbixAaeTwpeCAGMvLx+Sde/8BzdOqQL9ffM1amArqaMLYt+upEWQ6LbsPmDNKjM6Kl/rmDdh9jGSXruvX4TeFXG7vwu4OwWYHZfDTUzZG7P6acjKm9cwn+WjEYZcZ49yxbTc0kAZm2IVxKH5+bgIO3U20ubFIf/wzHharn+7lVxKSpEnyfuL7fBRrCyzu1dWqplWorDFFKnIt6I7aTHS5b7SZbrYom4rBfQeVvWx3X8NKMvNoc1R1PZt709fREgDtdAj+oadsSivWrJvBmtYYP7tz4Ws/y1jHH/xtX0a87OCd+T62l6Wx0t6VSnAh4uGZxcyc1YdvNoHOnrnwAo2bNmVvUhNKbM7ekfgN39/FXaVxaLJLUzgBk0cCBKiCM5tm1jzO/YAiu6+GBtuA82jh2Mw0vn4tz6Rbizcx1ublyITq280gUwdOpTU8T/vAUo2fHedptsfEiFL6NHinUfEfsAUxpNSha2CzAEH0on16tTB41qVMPeqSPw8eIx+HNYO8RTsGV2b4z19cS4+fMwfNZsLPD3wBeD2iCwUgn4tfGx26eGjTZDQ0OTvWfUgEyePBkFsmfBGPdKqpg+PQDD2hFXAIYpWW1atURM3co4OGs87oY2x7dBjfBVaDNMcRFgYuSYnQHMuXPnULNaNXjWrIoKRQph6ZLF6jzZ2mCZd7Xy5MRgmacVcmaHX1tfBXbGtnmcTGO07qHD9zhObBKaW+Z2VLniqreLkULmciF+O3dt/hYz/g5srNO/fOs4N6aRUU0sPYpijqIwci7AYn1LI0qlOsYUsfP78c2iichvOcclc2TDHx09sdarDtYd3o92hXLjt07y2e6tBGpaa+MDIYGQ4w3KY1dsJD5ZNx9HW9VRtS9LBJLQx0fDiwEwkwbAfP14EoDJ8IGfrT3Xu+sdZFja7R8FGFqMA4gZIgAzfyjM9y5oxTKqlDkFmHSokg0P1nLJb9+SbQ5xDDFGb5hj62A+s0XLL0/qmnJ/mGkOIIaAs1Kcobdu6MJ/h7Uw/Z2rkdEJni3bWD9WS+5+/i6wf0HKzrAziLGtg6EC2ak14gW9KM7bgNT3WHmWAONMOnnjaN3r5vAicRrluPbPF3g5Dzw4r7upU9Y3tfCyyknkhVLXjExw/AksbEbJ6AvVsHgeV6Qi6rJk6JNPBVOCAVYpigSC6TI3p3bVMLKXfQVWaZnnt2Xe/kfA73WBl20zZE5Mkzk4XqeQTe9hmZ+Wdc0RmNkvQPjaJaX65V6yEFqULy7HMlTBxpIAjwSHbLRXbTwiqHDez7bMf+6HzPXvJvfExcj2aCaOUGmBoLvDQ5WTr5z9eUmviz8FuEY1r6P6mbAHRbkCeXT/pGVD8dG4rsqR5/b+ntVPR2eYrskxkLn++8y+ar/+tqgBfjWhu7KfeN0S5hbobTyWsVsQ0ESt52QfP70e67Q6eyag9J6sK7+lT05U05o6CmNvWVn/n7LPE9s0wIsxHfGVHGP1ogXgzbFbT7GNEcp+n9Mfr8sxtSlfNEWAKVdUHM3xw3Bg6Wxc2b4K9w5tx2uLx+KNKQPw7uwofLF4JP4zsTe6NamVLI3LWnXLGmBsHWijg3r9+vVTpUJGYxTDXi8RyuwayxBgbJdJAJjiKQMMa4Dq1K6NxuVKYL84kZ8P8sVDue+bxobgx8NrcfrYETRt2RxhDarhnd6tcKG/H8rLfGNHefbGsR4T1uUwIsQu8vb6oHBfIwcNSgIwBB5XAMY2XY3bYl1Jx44dXQMYGddhvl44MioSD5pXww9dmuOb0KYCMGVSBJiSObIioHgBpzLKBJi6NaojpHRRNK5eRdXE2BbxE24nTZygVMj6lC6Cglkyq1RGa+gl5PE12z47/JvpjpRRHlquGC57VMdXci2wt8vj9KiKdWj6xGEkzVLJRuSFKWKhnvhjyQRMHhMLt3x5EyJamZ5/HoXkflG+Rk38Z/9mPJTziPDmST6rPs/X/eR+cvGA3BdmChx54I+uLRTcxNMIKt1birWA+ZrAy6geiA/3TgCYDB/42VoGwDxpgGFTy8EB/zzA0Ab7wrR6HMyX97nW4DLNqmShKj0MB5YLmGxVfWIcRmFU3UwI8M5LMM8bBPOELikCjNmRKhmjMzQqku1dpIEmtQBjSalJqD+g08laio/u6afETC16EgCzWhysHdPUE3Tsna2jMv9f1Mc2uyCXzPoXQgzrfHi8r54DLm1LHcA4ak5JFSs+ZVdpYxf103ZKJbNrOyMVqYm6GJLHTwpcEtLBLCmJjJrQ5lp6EfF3SjnfPqtTwV4R4LpzVneTXxKllyFcGJ9TkZaBGgasbWYfOebV8plhavl6AhUty7tpoBDQeCUqBNWK5FNf1gv9GmkQmNnPprnrQLw/pitqFs2vlmsoDuqXU3riJ4GaKwMCdPPI+Va1MwstUuMbYjHFR9fY7GPR/4aReH+UTiHrVq8ifuf+LbRJVzPGhD/VegZrs05rk8/8IZ/tUkdHcj4eG67PjdOI6UA9PsujcC0ySPXAoeSvAhF7KaIcUwoZsPkl5adXDIW7OJXl8+fCq7FhupaK52BuP3y3dDgmDuiOjRs3OgaYQQNR3q0oVgY3xanevng7tpOCwp+n9MDPcv/5VX7+Na0XPh3TBT2a1rcb6XAFYAgJ6ul8zZqpbmRJsQHbbbLmpW/fvkkAxtZRTjXA1KqFxm4FcCDEA58P9sOjzdNV/dmeqbF6HnpVx1sRvpjmlXgMhQoVSlarYYztokWLlDqa9X7xdxbTB7RrlwAwBeUn0+HsNbK0Bhj2VbEFGI7Xyy+/rJpGuhqBGRbQGoebVcfrAY3wYydvfCMOvCsAU1wc5noCbQUFYChCYDunrAGmg8zJJjWr2ZWZJpxERw1FDQEYFuNT6pfjb9S/cIz4udjYWBVdst4fyjLv2bNH9aTpK/BzxL0KPmpdD7/5axUy16DF0oQy2PPfAS0O4IWF+5Br8rVrZ+2m4ZV+4Tm8fvag+AlyL6BCmQ28KGODy8iOMJ/cgfjY7ojv0kyljpkNeDEApkdLmO9dlmWDEd+1eQbA/FsApk+3O8iwtNs/DjD2esJYG+th7p1XevwpRmHS2x8m2l+lreHUJpij/HTExR7EUGRg+1zg+iH5XFDKtTDOIEbWh80zlJCAisLYOm0JztsA1+SU6WARYP5zU/eB4VP6JwEwtCUDdZrVS4dS15H+WQLMtvEp7x/rXPbM1J3Wt09RTqKCtfdekr+nanhLi0wymyKyxmPTRL0uwgvPxwlx5O+d1YDJFMDUNJZMD7wstkRaGLVbYEkLM9K8GGFhzQ2jKGvHqzovFV2hQtr57cDBlcCx1dpZnhquIywGvBAAVLSkf2LUxN4cZk3YjD4KqhuWKIQW5SwAwzm/PFp1T+cX9Vjv2nhsRGCsPz8zQs31ryf2QAmLClmlAnlQq2gB9K5XCf+d3gdfsA5mjtW+8PcFA/GFfKZSwbxoUKIwvpb9vdY/QH3+dC9fXThvRHqsTR3fQCc2QEk0vxKlBQVO9/PX47xgYMo9nLjuRf3RpqQu0l8b0BCPZvXW40rj+VhmOR+bpySxmLAALF+/Bm9cOatTH1W/nJfx3YvH0N6zIdavX+80AlOhQG5Vc3RO9vfjMeH4Y0ZfxM2JQJzsU5yMl0nGh9GmHp717Ha8dwVg6OBTuapcuXKpbmRJh9c2RYtOu6+vr+sAU7WUCwBTE42L58eBXn744tJBPGYa7rZZ2OOvo0a/jAjBlnY61a9ozmzqaXi1gnmUepbt+BIEWKjPsbHeL0PxrEXz5gIuWTHRvTIKZsuiVMts98sAGENG2RHAsKdMc1mfSwDTujViKrnhsFcNvB7YGD+GNsU3wR4JAGMv5c1ahSymckklo8w0MNttEFQ4jnWrV0fbovlRt1IFu/OFEat+ffuoOhaCTkW34uocG5BqjBEV5zi21gDEdfF4mzVpjGYy9lOrlMI971r4oa278zqYhEjLvyjakgAuTRNTxgzronu+4OB6vD1nLIrJHCmbKzuut6qrerxkf+F5vN+2PnDjBEyjemuJZXsAE1APpgVjYb5yRNZXKzHqYm0GwLx8AfFDOyYBmAwf+Nnac326yy8ZlmaLH+D3zwJMSlEYQsuCaJhfuwzTwFYuAEw60smiA2FeKM7MndMCHL0dq5Lx9Wl9dA+ZxdE6lSwlgJniRJVsbCe1TVCmeWJ46ov5rZta0piOdHIdcP+sllR2lJaUWoAxZIE/uQ/smpG0N4qz5pX/dulkKo/d2g/cPakjMSzYZ20Gi/oJMmtGpAAvDiIvhJfNlvqQfQt0sf6JtRpelsekrilleor0CQkEgnlW0RI6yZO76PoV1qyc2KTFH1jH8tZt4MAS7UCvHqMjAVyetSzzBiRCi6OUR2cmjv97o7qgXP7caFOxpIYqvi77GFytDGoVK4AsmV7AK+xwz/4qydbRX70+oXV9gaDCCU4cP1MgRzYdvVlk+7l+ahx8KiYthi8mDtXLrJ+ZZxHRsGcznRjXK9sa31TLN/erUUrXB00jgHR3bJO6aLGDS3vwzaG1CO3RHX0j+sLESNdLB4DLOy3nQ+bj67eAt2/qdD2mb372AKf2bkG+IsWwKrwtsEXgmGpuK0fjOzlfniULpphCVkEcwdUCMBf6+uNTORd/y73MLHCYYDP64b9juiCgcikVPbCNNvCpOHvGsO8Jj5v1MLbbM3p4FC1aVEkHp6aRpW0ExnhCb502xZQyW7WvZAAjcGJPhSwJwFQqi4MzRuHzaQPxmPfeKZ1wppOu22koznbf2uVUvdGPQ9tjcYvaaCXju2blCjUGtk6/PYlljt3JkydRtUoVBS4zGldBYQEZRhW4v7bLcozKlCmjtt+nTx8FRPYECBo0aOB6DUyFojgs+64iMCGeSQCGTSZtAYbQtHz5cpTInROhJQohf5bMGDdunN19YZpg3Vq1UFKOqWDePHbT61jHEhoSolLHSslyAX5+KlJlbJdzgvUvbm5uKg3Pdly4zoEDBsh+ZFIpaDflevuurU0dDCMs/7IoC1XG0KUFEOaVNOpiCy+04EaI79sO5usnETewA34NaoTfWB/TzxdjqpVGLjnP2DhfAU58u3r24YXrDWsG0+ZFMG2Yg/jQJsnhxbBOHjC/ehXx0WFJASbDB36mlgEw6QWYXi3/eYChOYIRpo0RSM7thHn9VNd6w6QnEjOgNcA+NEfWwBzlRJUsyh/mw6thvrIP5tj2KQOManDpoBZmgnxxrp8sDstp54pkzqIwhoytSiUbpKMwr10QB3yG/tuRY+yoU7gjgFkln7m0Xfb1RKI62f9XgKE0Mou/r+/W8LIu1uZYo5M29bSXMuaoWF8VYE/WggrsxbNR9uUNcUbvHNdP/J1FxuxFXtICLYwEzBbQntlLK4UtidZzZa/A1ANxiO9d1tByca+MwVFxhmU/p8o8ZSSAqWAqjSwisTB+jiWikRZwMSTBV8ZgZmvtfIXXrqDBaoaGgZcig3C+l37KfpPRDO4/P0fBC2uo4N8ro3E4vFUSIKG604+jO+GPiV1hYjomIz40Nruc1Qe1CuRE6RxZsEocudVtG+BuRFtLyhvrfobYt/kOjO8tjcEsn4aoXLu2jnq8fE7G9bIGVqoA0iiLzegqxQ0Me0WWeeUMcGGvVmu7fxJHVs3D4OExiBwWjVd3yX3lhsDzpqm6TxRr6Ob3x6cjQhDpXgm5nhdHv1AevDmsoz6vHA/5eWdwEIrmypEywBQQgGnviQs92+CzYSF4OLFb4ljR5g7Cfyf1RoAA5X4BAltnnes+cOCASvfiuDPyYNvkkB3V2ZXerWgRNHArpFLlTrsAMNWrV8e7776bLIWMYgKMSBhpZgQYW+GARIApqgGmeiUBmGPOa2CqVsSB7m3xRaQfjnbwxNVerRFq0+snl+z7T4Pb4b9RgQioWgbTpkxWDrhtVIrwYQ/kdu/ejZJuxVFagHlh0+ooljMbRo0apcbIFgioxGWk3Y0fPz4ZmPBYGKWpVKmSizUwzRFTrRQOe9fC634NkgCMZ706ChZtAYbne8uWLcifJw/yCTSw/oKyzaxHsd0GAZeqcIxOEVZta4B4TBRloJzz8xYhDAKvNaQQmBjhyZUrF3r06JFMuIBjzc+wDqarANUlj+r4r28D/BHYGI+DLVGWf1OEhf1dBCY2NaiEgeWK4XCTqjCFeVvgJSl0oBt7tngBvf1gvngI8cPk3hXkDoS3UDUurF0ZVr4oMuUvgIdn9wHyPlXK7AJMqCfiIztoMOnczDG8hHnAtGIyTHtWIb6nEZHJAJh/BcD07XEHGZZ2My2fgPhuzf55gEkpCiPGKAwjJE8VYviZKeIwXDsA8/KRjqMw7AvD9K97F2BeMtwFRbIUesNQVvm+AMfWmfrv1PaEWWSVRkbneGZP4PIucZD2OW+G6AhgaGti7adKbRZn/MOXgZ3TdBH8vxVgnBXvs2kgG1RSVe3eaV0QnVKkxZV6F4IjzwHh5U0LvDAKQ9Wxwyv1eKcm8pJaeCEQMFoyJVzDB4vud8wFTm8E3rmr7aVjep7tkfdWjdSRGBbeMzLDaF5CrcYASzpWGmCFaWHWJoDy4bBQ/C2O9hD3qqrbekzjajjYpaUGbMK97P+13m11r5N8udBPHICfJvfQDroB/7yGxojjPjYMv8o12LpYblTK/jzyWpy5fh38MbhzB/yxaYZuvLprnsyF2cDu+egTEoDJveU6O7sGOLBYvYad8v7r13Sq3Dsvpc7eu4Odu/dg7PSpuDBexv3oMjXWX6yYiLcWjlb2wRKZgwdlW4eX6m2yL84O2e66iQpOulQogup5syZxmL2L5MYfvLfwuFX0dQA+Hd0FdYsVTEib+3xM18T0Oy6zeAgOheueH5tSSiHLnwurfevhQlQXfLZsIh5Szp3jQNshdv8i/nv1NAKae2L0qJEqPco6LYqRAhahD5R1TZgwwe5Td6Z8jR07FsXy58XQRlVRIk9OnDl9OkWAYY0JO8jb1lGwLoMpaXRwuW32XbEFkwSAKVEcIc3c0aRyuRQiMLXQuFg+HAhqhC9GhWKke2XkzZo5ybnIlikT9rSqibjYEPx3/xoEypgM6NMbX331VZIxIUwxDcr2+OicEyjLFy6ALpVKYF2L2nATgKFiGUHNOorEMeRYctxYD0JhAHu1NvPmzUNegQtXi/hjBOYON62BNwTaf+7cHN+LEz21dnk0qVNLgaAtLHLunDlzRkVDhg+LQZYsWVCtWjUli20NjTx+HgOjNVFRUaquxzZ9jNBD+ChdKhEKGUGyPr+MAnFbfI+pcUwvsx5bnj/KNVerUAHtixXAPplPH/k2xK9BHnj8LwOXeCP6IgDS0lLTF1G2KNC1ZTLgeCzn4V1/d9xpXBGP541WTSuZRhZvJamM3j4YV7EYqjRvgccndsDsVyfJ+8kApq8/zA9uWKWK2QGYoAYwXz4M04LRsr+NkryX4QM/W3uun/yXYWk38/m9Glz6tflnAUbVwjiBkUgfmHcugPnMNlnez0WASWOPmKECS4vE0XzrJswxAY5rYYYF6MJ/yj2P7+RiFMZBLcwkccxWjdWF3UxlmG3nSffsCBcBxmIsDv/wFa0M5eiJv7M0sjUOog8sbL8icPTaOfn8kH9v/YtDgBmn4eXaboGXUzoVbv3IJwAvlsjLlsmquzy2TtHwwqfwW6ZYutJHPXl4UcphA1SUQaVd8an+1cPAi0eVM4pXBaQu7dZwsjhK/6QMsoq0RCSFlvkDE2ta0gItRoTEdn7L3N0f5o0uNcolSBJTMpfF1r9O7W1JyYrAhyM7oXahROdsUzt3rWA2sauCFiUCwGO7sl+O7wj2r5yPn8/uwtVNKxAzdjRmLZqPeUuXYsWqpVi+cinePyvLvSZjcP889mxZI87UMrx1aq9+7ZXzwG05/wujLFGg/q6bEtaIxIr27DT/PILFyfiVcLVwADpVTkxVyyI2r2VtLPGtj310bJjeyfNEsQ25JisVyquWC6paGp1rlUflQvnw+gi5l8wbmDiuK2PQq15FtRxT7D4a2y0x9c6AO4HVo501BGzesN5pEX+FEsWwOjoCF5bPwGdHtuPhiyeBu+csJmOyfCS+EWDqIvtTv3YtFRXgU3Frp5LrpxNq+/TecEhZI1O2TBkFLuO9aikgPesCwNAIF7bpSlzOiAQRcJi65BBgSpVESIPqOoUspRoYt4I4EOyBL4aHYLJHtSTwklXsiG8duccLfN4+ja8Xj0FAuaLwb90qWeoVt0EH3ha8CDqsJ6lapAAWNa2OAzIPOld0Q8miRdQ+8H3r9fDzHCN748qIDaM5XTp3Ru7ML6CGW1FkE7hIUYWslryESwAA//RJREFUSkkcbV4Lb4qzvKJ+RcypXQ7+xQugRJHCyaDEACnjOFikX7y47iXC46ACmvV4EsDszTX+oyQyo0W9evZQMsilc2SDW9Gi+OKLL5IcH9dpRNcISrY9frg/POdB7QNVbUiMjN/dlnXxQ2BjPPoX1bego5ZEZuqYKcwLWxtWRlQFNxyX827u2iJp5CW8OX4PbYYccsx1mzTGxiXz8HvXVjB1SizsNwsEfR3iCY+82XHx5CEgsoNASlP78KJSyJrCtGwSzHtX67QwRwDTvr74UbvVsrZpZhk+8LO15yJ63kGGpd1My8bBdG6Phpe+PvKz3T8DMCoKE+QcSAa1hungKphPbNT1MLEdXIzCdEx9b5gRYud3wbxrIcyM/jhSJGP9CuWXp/d1TZHMUS0MnRAV+TkIHFphvxbGGcAo53RwcoA5sUbn0nMZR7UwqQUYSr4y9/6dm/LlvkArKDkCmG3j/30Aw9QwKowxKsK0sdQ0qXQEL4ysMNJFaKFzTInkXbN0OhGjMc7S+BzKJKcALnSG5/TW2142XDcxJQDzp4C+mkcs0KfNNOpX+ttPRZw7ILH4PbXg4ghabE22u9C3oapXsXYUX+7nJ3O/mwaUWX3x/bwoVZtQz7s5Xj0vgPH+SwKB12Vcb8hcPgMcXgscX6/tHEU3Nsr53IWZwwYma6S3L0AAaHp3Fe3YG6BT11a1rCnb6am3x+tXpZnJ31NSMEM10DCmdsl4TmimU35e7OuH32Qcg6vqXiWda5SFZ6kiSfYnuHoZnOvli+51KmKvAAdT5Z5//nkEVimF78eG40P2quH5YI0dz8f0ntgd3Bg55bO182XD59HtdZ3N+M5iXTR8LeUcHI2zkaHImzcvNm/amAAY1pYQgSlWGKsje+DCwGB8NsAXD0d1tIyFxSb3wK/jumKlfyNUEcCK6NNHRRfotHO99pxrvsb3KKPL+himHLHjfLAc16xWdVEufyLAWO8T/ybAtBRHO6vMC6Zr9ejeXUVZfvrpp2TOPV+fP39+AsBYr4sOc0IKWcXiSQDGejnuZ2IRvwBM+yb4IqZDAsD4lCmKEx2a4CYFHhg1vbwP5pXj8HXv5giqUBzuAnVUy2J0xHqddLLpeFtvi6lvI4YPR4W8ObFYHNlT/g1xSCCmWI6s8G/bVo0roxiEM9tIiPGPY8Smj6yxmTplCooVKoj6RQtgULvWyJ8tawLA2I6rATA9yhZFo4J50KBA7mTKVmPGjFHLsYaH6+BYGeeIQEj1MTcBGNbBNHJvqACKRfWEEKYN2psLHAP27WHEbNmyZShcsKASAqAoQKC/vzqvxthxHUwx8/b2TuwBJeu3PWeMAjKlLlemTOhVughuNa+Nr9s1wsN/SfoYoeU/beojSOZTN7nmHwZ7aphhn5ZuyaMvCmAETvK98Dzmr1uNqND2+LJljSTSyOztsq5KMbTp1hW/bl8KU2hT+/UzNH4uuAHM967ANKa3ghm78EKo6dhEA8yiMQIwHknez/CBn61lAEw6Lb6bUPyKiTCf260L+i2RGNOQwH8GYpwpkkXJfkzvB/Od0zCNDxfgCXQ9EpNaiBniB/PqCTDfPJYkZSyZsWcMUy9uHhXQ8XNJkcxhFIbOFNM5WJdgOIapKea3BRj2FaFzzVz8TZMcR2FSCzDrxOFfLtu6fQR48ZCOXrCe5N8EMI6aVxJWaO/e1H1tGImhjHJ64IVjyEL+M1t0gf5emQ+3j4vjfVvgZWLq+ru4IpVMMJ3dW/eUObZWN8F840Utd7xypHZwp1saSDqT8lUpYmksxme0JSVgsTWlQDYEw5tUT+JE1SycT/cv2rcC5rNb8cWt8zi8dzcur5qJ6hUr4lBkJ11DtHwUzPMHa+W/UR20je4A0MZ1xLgG5fAZ60QaVtapG/UqKnlh8KHB9F74eXSYen0Im7rN66fqg8yTurkUOU24bpNATE8V+XgzqgMK5NBpYDmyZlaOuKrVyJkd1/r4KZni7wROAiqVSIg+Gcc+q2lV9XOqewWYWX/Emhf2pBrfCa/2boUvVk9RMNAiIBCfbJJ5dXq9VoQz7N4FXegv4Pr55aPo0CEYmzduUClAJ06cSGJ0KBNSyNrUw4XurWW8wvCQaXoJ50kfW7wA27tDg9G2YgnkzZZFfY7QwIL069evq6fmVAKj880CezqdrIthcXqnsDC4FSuK2kXzY17ruljTzh0VxXkmwNjbLzrJPq1aomaRfKhbLD9yyxjuF2edXdgZISAU8ak804iYjlRR5gSf7NtbF+FJAUyFomhSvqSqgbG3HEFHA0wBDTDDOmBw3QqoKfv5S+9mcq3LveK92zCf3KRTliN98L8hARjXqDKaVCit1LK4XhqjFExpY+NOOuOEI+4r959qYxH9+qFCHgEYAaSzMhYvdfCAT8lCyEcJ7Q4dsHPnTnVu+FlKNBOOOK48ZsIFj3XXrl0YOnQoihcpgvJ5c2FEaCCmetRSPVoIMPys7TGyMJ7qZ5mf1yIKhbJlRnM5J4ElCqralsKZX0CVShUxftw4tb/cDo37wvNM2759O8qWKIFgt4IKYsqULq2iJWwEymPn/vH8M/WN+03A5HHzc9OmTUORQloEgPCSU66LtWvWqHNqvZ9clgX8xn4uXrxYrcN6GW6LdWaF8uRGDwGY69618F8BmL//BQAT37EpHoV6IdZyfTctmBeP5TVzJ28n0RIvxAU2wLdr5+K3NbPxS1BjPA7zSgI4fwc3hlvB/DiweyswoR/ig9ztr4spZezlMiQE5gsHYBrWJUlvlyQW2gSmxWNhPrUT8WGeyaI0GT7wMwaY/r3uIMPSbvH928qk9tIQc9YCMWL/GMDEpNDrpX9z+VLZrKMwEd4uA0zqlckEWAa21opkm6fDPKK9U0Uy84vHYV48XP4OcS0K46igX5wyVei7c4H9vjDOAGbhoOTOLh1dPqW+d0an4jwRgLHYBoGWz18HdkzVEPBvB5gNo3TNDptUXtis4YXglZ4GlSssaXgvHZXzdlngZb7MmRMCFit1mtDSoakDF0fwouSP++s0tJ0Cua9e0X1Zbp3USmIzLd3uaSn1IUlPXYsr0RZVDN5TRxGsHGMzXxeweqWPD6qXKo5x06Zg4eIlmDh7Bk5tWq5FLM6ux+DqxfFc1mzA/XM4O6qPUuA5Ll+2SlFvouMop2q4uag/YhpVUY5E/eIF8b44ppjTR733+6Su6FVbp7D1q1seJ1hAy3Gb1sNliElmAhqUPL7S1RvTW9RMkEXuVEmn3dwSp0Bdd7P7yfZ7YK5/YxTNnQNl8uVCizJF0H3gACxduhSfntsnIHJRp7TdEbt3Dqe2rcfAMWNwZK2MzauW3js3j1jsmHpoogQFBMIeyXh3rW5Rr+rWFdHRUYiOilK1CdbWzNNTyyiL83e+R2t8OiwEf0/sps6NssmJD2B+EuBb1rYBGpdgEX4mVChfXkUT+CR8//79yvHetm2bggE2IfT390dJcUQpplA6b05M8qqJPeLI0aoXzouuXTrb3SdaxXJl4VehOHrL+WkkzjKhaczo0QpY+NSfDjwLvQ3hgE6dOtldD82tUAF09PaER82q6CHw52i5wgUKwMNNR2A+HxyA8wH18JnAKG4cg/mKOIITump4GU4hmWA8Hh6EBz1bIqySG0ZYxtfR8SQ5Nhk3A2DOybi/E9YMF9vWw+CG1VG6aGGl0jZajnXKlCkKAnmsHFce95IlS9C/f38VBckhAFAlfx70bdsS63zcsbROWRTNnhWdZSwc7UtpAQ6CQc+yxXCxRW383L0VbvrUVZ3dlepbrRrIlCkTypYti27duqlxHTFiRJJ1lMyfD5OrlUa7YgVQVM4L10eQiYmJUeedkSHuL/d7wYIFmDp1KooVLar2t7LM9U4Ca4SOPJkzJeyr7X4WypsHDfLnVqlmnZ2c2+L586NbqcK4+i8CGFPHZvgtyAOzapTFbLEfAxvD7KhOxdLvJb59A5g2yXf8Trm2gxupQn5TF0vqmPxE1+ZY7V4FG5cvlHtuNOIFdhyuj+lpQbK+/Wtg2rFUpYg5LOAPaQTTyikqAmNvuQwf+NnacwPkvwxLu8X3lAtvUDvE92ajo0uInzZIJra8FhmgX7fYU0sri0ohqsKoi3yxmC/u0b1hYgKeXj2MfGGZ50epvHDz2DCdMpYMYsShGuoL89G1MJ/eKqAjn5kYnnZFMtbCrBHn+/WrFhnXfqmQUx5ovz6CtRQsKN85234qk7M6mLUOHHoj7erydg0ElB3eNO7fATDb7KiPqSjRaF23w/QxwosRkXEFYOypjS2yjOVdcTjPb5VzEKFf3z1Hj3tqwcWRXPIiS3rg9lm6lwyNktuEFRbruwIt86x6taQl4uJKihhNgJ4qVuZ5kTALMKiIJB1j1oiNClKy47i0E1/cvox3V09FcFAQKtVvqJypDZ5lVM+d709uxpadW9GsrT98G9TEC4xsiGNzlF/UAiIOrymawMhnw0PE6dYF76Xz5ECvehXwcHJXBTJx8vkB9bWC04D6FeUa64aPI1rJvgXryE5qLDZQzo+cs92zcWlMP8StmwDsmomo4Dbo264VylavgVcmy9ivlevi4m7grTvAZ/fxwY0z+PjWOXx88yK69ewOz9a+aNrGB68vGqtEF8y7BIJpB5chf9bM8CuWU85zF8s+BuufhvFeI+PLcZklDiqPq7w4giUFINzEebS1UvK6uzjt6wMa4aI4LJ/GBOPvCfbvVw/l9Q+jgrBWHMU25YurNLASeRLXVTx39iTG96oVyoswcXb7y5hvD/bARXGYaf4V3VQdTAn12ezJrJy817NmWSxqVRfTmtVAO4GZsvlyyvLyfq5sKC4AUDxPLhQvmB/FCxeCW5HCcMubC27yulsuvYz6W+ClYkk39PaoC/9yxVBGfd6+lZL9bVe+GI4GuuOL/r54vFiu3Sv7YNq5SL5jusn3kZVYDOszY9rja8rayrypxjHmenJmSzTZPz4xVz+tXi8h5l4kH1Y3q4nL/vXxiYzHd4c34+6W5ZjgXg3V88p54bpYI5IjK4rnyyOOel4Ul88V599iJQRU3IsVlLnlh9Wt3HHIozJ2yjg1kvEuz/OaIwtKyLEXzp0TWQSIGOXL9sILKC/rHShjeaJlHbwtoPZLLx+MraZTHL3zZseqYQPgX60C3GT9CVawgIyPnCeBFW63qozTktrlsapuBUTKPKghY17Ksk9cvnj2LBaT32W+Fs+ZHSULFYRHkQIYXKawgFZ5TKpaCjXz5lR1MJRcLmG9PTGCzshKJVTjTK67pM37hpWTdQ+R47nhrVPInjbAmFnXwu72YqaOzov31XJUD+vsnQK8NBR4WQjT9qU6qhJmqXuh7HL3loCco1V1yqFMjZr44/JRoL0TeAm31Lp0FpA6sBamtTOTFeYnWDf6dnLfunQI8dGd7EZpMnzgZ2vPDegtv2RYmi0+tjPie4mjEOEL02j5Irt6BPHje2mw+SeUyVICGNa98KnYjAiY37yZqoL+1KeSybLDgoGrh2DeOFUclg6OZZWZR/7WLZjnDHJJkUw/obbnBPbSkZfbJ7UqENNUXFUjW2AnjYzGJ9AXxGm/cUCnkdkqkqWlkF+lVMn7u6bpGoW9szXE2KaSbf6HIcYevLDpJkHlwQVxJLfqvi/cT1fghTLK9vq8sCv7qXUCmpeBMxut0sSi9TlIE7zYibww4sJ0p6t7gLdv6wgP4YhpYs5ktdNbkG8ddUkJXgjjLLJnNOLwKpjvnIR5zVh9HTBiMiJQ90s6v1vLSssyrHV5PCEMy7yrIKRoNvnub4xe0VFYvWUjPt6+AL4VSyTL18+bLTN+GB3mOGIyKVxtj2Pz9bBA1C+QLeGzbUrkxVcxAhyTOgtkhSC3qinJii9WTcLeBTO1oMO5rVqQ44wLxoa3Jzar9L0DO7Zj8ZqVWLx6JdZtWodNW9Zj27YNePzqRZiVhPI1gZJ5MMtYmZmyR/UwuXamt/PUBfzlC6HA88+hVt5sMoasQ+mobVyocsy71yqrom8KCB3dT2b1xq0+ujv7Ip962CwO1Qq/hiqCstTKlstrhJdTAoN3+rXF1yM64pGTBy587zu5F97o3Qb7QpthY2BjrPJ3x5I29bGgdT3MEcd4tsXmCnwsldf3h3jijDhXt3u1xoeR7fBVVHvcFOdorwDNWtmHFbLMMtnHpVbG13a0b6w+d7Vrc5wN9cRWn1pYHdQMiyLCMW9oX8wZEoE5Ia0w16sGloS3w7JhkVg2NAJLB3TF0r6dsWzEECwNa4OVsh87/ephYzt3rGwrYyD7uayl7JvsozIBPdqKlrWx27cOboc2xjfbFuLRS5aGyQNa6AdjRo0l05ot309/yfG8Ift3TNa9QT6/omk1LBNbGtEFS4cNljH2wBL3CljiWS3BlnlWxwbvWjjjWxcPxEn9/tAm/DUvFr/KmHzYoTGOyfFvEhhZUb8clgR6Y0F0f8yuVQqz6lfALAHBWXL+5zarg9VD++Fwey9c8KqGe3IO3w5qghf9GuBs85rY4e8h7D8II2qWT5jzZQSAIiuXwH5Z9w3/htgv+7HJoxrauWm471ayEH7sF4AHO9dij1dNrGtQCcuqlsCSUH8s7dYBS2qWwdLa5bCyTgUclc9dk2N4Vcb2XNMa2OVeBevrVZT3y2N+TUYeymCWYZXdMK9ZPWyI6odDLRvgQpOquCzrPynbP9SkGrbIdlYI1PCzSyzGbexvXFW9R9sgkEhgsl7GWI7reFPG7HuZi0+zBiZe4IXRlB0NK2OPHO/vQR7qNaefcVSjYvRpCWwIbF0k35uWyEunZloumfAj8+GBnKfpMp48Pzv2yHf2hAgBEg/nANPZE6bx/WB+6Zzz3i9dZflIAZgHNx3WyGT4wM/Wnhso/2VY2k0By6iuKgKjQGZcT3ntMExjeiRRJlNRmCEBz6aYn18ow9rDfEociR3zdXH/iA5PpxYmKkCcr1hVRKwUyZzVwuxaoJ60mmODnDobKUoqTxAnbMMU4D8v6WJ+21qY2alMIzN6w3x0T9Y7zr4SljM5ZWcOPvvCEF4IMYzEKDAY+WyUyLaNSwovLNAnrFzbBXzyqjioG3XfF1fhxV7NC8dpsQDE+S1aaYwiCYsGpQ1YHEZehiatc3n3ZQ1J/NtREb6jVLG0gosrUZcplmJyportnK8d9av7YV43Eebh7bSoBefq9UOq+N58fKOe+2PkGpzQWaWDKWeeSnBvXwFOb1Jf3CPFkXtR7i3RlloWw/JkzYzfCTCT5dpi1IBR0ZGWqASvOYF9swCXmdfLS0fx32unsW3LOqxctwor1q7E9zdOaOGGe+dxYu8WbNi4CbHjxyBq2HD0GRyJr/YJWJ3fLveVzSkazm5Txd3TxHFUxfllC2GZOMNLW9VEnXzZxTmuoWFJQMQ8JkRHoCZaAIt1LvP6Ymh9rSzGtLee4igyaqKU4ZhiyvvDzN5oIk4mIxe3B/irdDdnAHO1p5ZR3iVO3ZvRQbgvn7nX38+uvSH3b0ZXfh7TCY8nOr5Xxcs+/z22E34cEYLPBUTekc+92s8Xd3r54Fr3ljgvjtdpccxohI9LBCN57y3ZxudDAvGzfO7PUaH43/AO+CgyAK9HtMU9Aa1k1tsHr3b3xlu9WuKDwYH4dMUkvLdvE17bugQ3Zo3GhfAWOB3YAGfaN8QFsVsCOK8MbI97axfg/uYluH96H+7L5+/3bIX7so1Z4rS3r+CmbLNAzCuy/ruyv3e7txBrjrtdmuJuR3e8OW0wPjm1Hz+vn47HBBdK9lt/z0S3T/LdFCfz8peBfvi0Vyu8Ic7n3e6tcW/pVNydMhR3/ergbnBjWW/TpCZAdz+gPt7q2hJf7V2D32cPw6NOTfC4jw9+7NESH3f2Ehhxxz1xjm8vmYqrA0JxtlUtnGxdFycEtE42Koczk4fj6vgheMWrsgKXrwQmf+rijV/Fgf3Gvy7eXzsXdydFo23ebMnAv2GB3GhbopDq52K8xjSw7qUK4+9+7fDjleP4QBzn1wUu7wkYvOJdA/d2rMUrgU3xSvNaeEWg776Ay7ttGqioxzcCT58ICBMibreog4vNauKMQM0Jj+o4LsafZ2qVxNVJw/HK1BF4p2FZfOZTF98IDHwm8Mtid66P67W2e/LaG7LOd+T9t3zqq79tl6G9Le996d8Iv8g4PE0VMhbm35XtGWP2lWwToV5pgxdGWQgv2xbjvVVzsEkA9bGcv4fyGdpjOY+3ZfwLyj0uj2xr6/CB+O+2ZTBRfjmsmeP1dhMfrYsXzCe3wzR/lIIZhwDDKI2Ak2n1dAEfL7vLZPjAz9aeG9hHfsmwNFv81AEaYkaGWyBGCH9qf5jvXUZ8n1ZJozBPC2Ci26cMI4N9YV46AuYXTyQ2vHwavWFixQEZLg7SvuW6ueUYB6lkYxh16QG8dkmcNhnDcS7IKk/p4fiJNtd1UpxWOkssfrZNJZvrxHFdZCcKw3qM4+KgvXpe5+TbKyp3BDCrY1OGmF3TNSgwysF6GCp9WUPM1nFPP/JivT0qpR2YJ47zMeAVcVz3z9NA42ramKOCfUZXLu7QjTwZMaHy2PJhaQSXaIva2NCktS4zxHndMF738WFtzbbpOhIz3wVwmWdEXSKebtRF5jumyzzasVDmvIDcjcMwrxitiurNQ1rJ76PE0d8kkPcSzHsWqsiDeUSABns69UzBOr5OpVWZdy9QoGMeE4wdAe7InOkFnKd6jzj5TCfaIK8VzpEVmeSL/WqwO8D1DGkjwCIO/da5MG+ZCfOGacCt4zL/bsk2b8prs2Teci5MxuD2bVC9bl0cipJx3SbLrZ+o64Y2T8XnsaFY3EQ/td7WqjpM3K+Yds5tWAD+GB6AifV1zUmD4gVVChfm9lXX1i8CBSpKZEfQQ6W5zeuHXeLY0qH0EMeSEdLAyiVQLFd2fCn3G9V4U2Dlx7Gd5dgbaTnp9o2VIIEzgLkuTjqX7VC1FL6XffhJPv/jqDC79pNAxa+yzMPxXRSkqPNCuXhbk3ubSeyxLPu3wONvsn8/CZR8PywYXw5tr6DkfYGa9+T74AP5+alAy7cxwWqZv2Qbj+R+GSf3S/78Q+6nfP1HgZkEiwrEj/1b4cfoQPxv5QT8tHYqfr9zDn8dWY/fZg3G/yb0wlc9vfCJOPvvd/bAB+N645MZ0fhm/xr8eO0Y/jc5Av+7uA8vTYrEZRnTywJQy8Xxz/RCorNOUYXgSiXwvxFB+N/gdvihX0v8MK47fty2AD8dWotfp/fHw6H+iLP+DuF3UJT976fHso4/5Hvxp+XjZR/O4oeFY/C9OI7f92qN7+UcJDEBqu8FmH6cPhQ/H96EP+cIvHRugrgBbbFT4KBc7hxolC+nLNcGPx3dgq8nDcIn7evjPXGI3xEH/T8BDfHeqH74YNVsfCrO8zehTRW4/CmO60MBskedPPHXuH749cQO/CjvbWtUBXXz54K/W0GsFkDm7+VzZVOpW7UEhHuVK4aPZL0fybz6RuZUnGz38dm9+C1SIDOoMX4I9sB3vnXx/cQh+GHPOnzXrAq+C2yioh3/a98Ef8j7fwV7qp8/yd+EmY8FZt7zbaDAg3BC0PlAfn4W5IlvNyzCL4sn4fcefvjLm1GMJmo9lED+LiCpcRs/yra4Xi7zvZNlGA1h+tjjJ9zDxdoQ5o0P/dyVUEJKAOMcXrxUDQt2LMX3GxagTja9PvYcYlpcrsyZkDuLfi1f1iy4L6CKU9tVdMZp9EVFYMRGyn3m5kmdSiaAbhdeerZGfFB9mF+7hvhRPRXM2AWYDB/4mdpzg/reQYal3ZgqZprSX0PMiM4aWvq3hfnsLphWTpJJ7vXvABhV0N8C5uviOG2bY4nCPCVFMtbODPYD3rypm1aODHHYF8a8b6l25oa2TVmRzBHAGIXQjMTw6fua8Tq1zOUojJ2eMHS0CSKsn9gxU0cR0tvUMkmq1QgNLYxyvPcicGVnYpH804YYBS+W+hvCE6MuR5dqFbA7xzS40PhemuFluAVetusifdYVpaanS0o9XrhuQgpfv3lYztMl4PYx/R6VtFyClwHpi7gYynfOwIWRATZZPLRKF5vfOiXXRIwGF4KFwJP50gGBxrMKwFUK2XheH2Eq6qLqNjZOgfmuvM8HAgT9USFKDIORla/Ewa1taQB3JEgchildld0WJ5Ad5JfPEvB4UUDl3B6YKTkuTixelPPx4hl9bY4O1dEZrpORmbGh+HCQH2rmy67WOa1xJbzb10eOQUdvuO4vxZFuWLyAcijobIOfd5QqymOf2h2v9fVV6wutUhI7OnhYZKAt7xMoCAQ2qVmEGkLOwbBm+sm4OJlfE3bktX3ifFNemgIEWDwQX8t+NC1dOMEJ3y7OGuFIR3GSG9PmrvXQEZhb4kjHybYeC4DYtXFdFJDQTE6O09a4LMeHnyOQEFAIJYSaX8V+l/vqnxZo4TLxY5Ou3/jsY7l/KosJwOP5Q8SB3oPHl/Yg7tpRxF0+gLhJvRA/NABxg9vi8RB//C32x9hu+O3wZvx+fi/+PHcAjzbNQNxQP8QtGILjm1chS/6CySIPqm9OobyoWjA3CmXLIoAjDntUWzya0R9xL51A3OmteBRDIPGV7zpL1H9Y8qhLEov0g0kAKG7TbDw+uhmP5HvwYZ/WeBjRFg/7+yW1fr54KN+nj7YswOPrp/Bodgwed/KAOcIXPwvYZLFAVvbsufD7ie2ImzsMf4cJJHRrqSIrv3Ruhp/Fif31zgX8GiHQHOqJv+U9gstjsTg6nQIwcTOj8fjiITxsWxtx8rm4Lhaz/p01HF1aqN4i6Gox+Z1RgfhZIxB3br98vqaKBvwtIPN3tzZ4dGInHg7pgr/96ytYoDHiQSM48G/CDGGC0ZCf22v4oP0igPO7fwP8FdYcjw9tRtyp3YjftAgPZbm/2zXA34GNEtZpzx46ec/Yj8dPIeKSzMJb4mbz2qo+5xc5LpO9FLIwrxRrXrB9Mb4UeGmQK4uqT4qtWgp9BCaLyLyMknUPFYupUBx3/RvLdz7VYFu7AC9y/trXg/nKER19cZY+JnMpftIAFamJHxCo+8TYWS7DB362lgEw6QUYFun38IZp2kCYb5/Vf8sNOn5AWyWtbFo5Wb3/rwAYhvtnDdSyyvLFaRrmoqxyWppbxgTBvGaSlktmob69L3lGYViEL46deWmsdqJSSiNzVMxvFPQzNYfqTFO6u14LM99BLQxVnC7tEOfytHaKbWthnEVhnBX0G2ZEPo6vAF47LyC3T0dnCDcGYDxpiDFqXghKq8T53y7n6F0BqP/ckPcmWcQFxqZPKnmlDbwQXJZFpSNVzKbWhTDJNDRGBQgtV/fq5qM8X6x3cSVdbHY608WcRV34Oucqe4RQ9erEBoGHAzBvmAxzlI8GhfmDdbPMB1dgPrAS5hl95PX2CUpd6ufK0SpCqQCfUROmXfKaSeir1FlFH74e7I9GBXOgYsXyeH28bPvVc6r+57Vzh+AVHIINY6IQd1jgZ+UYHYlRkRF/VYemgMg6Qsp1Clx8K5Cyr4NO9yqXLyd+YKRDRYM6qwjISAEHOhaMCjgDGPZeiZOfgRV1s8q7fdqoz5vHOnD8LZEM7sNvE7pgt4AKP+dZoqCqLVFQwwcVMj5Uo+pftzweyu9NShRSy63xbaCK7b+OYcF+V6dQdUmcVH7mQhe5f8v2TBbocGbmNJjxWQJKnI0Z0JJs3cPbq/Ok7tFzImGaOQjmqwflO+YUTFvmw7RhOkyDKVfsC9NAmVPj5BxMHyDvzYbplauIf+kU4nYuRvyUXng1uD583fKjuYzhkjnT0Kl3L1TI9gLOiZO2P9BdjUF41ZI408ULnwsIjaiuz9WMdl4wvyT371cv4OexXfF776aIjw0WeLGfLpZYlymvR8r3Xc9mst+RMN+7DtPh9YgTEI7r1wZx8l2YzPq3RVwvgYY9KxC/azniOgk8dRNHV6DGJJ951McHV9q547xXVdwYFYF4PkEPdZfPtFZw8qhbCzyS/X+8ZSEer5khv3vjsbxGaImzdjrDPGCaPAimGzI+7eohThxbqlkZilbG7wlm6wQHNZLv+qEwn92HuOBGsp9eah2PW1VH/KqZiD+wCY+9KuOxQMdjO847IYIw8dACHdamIENA5rF3FcQPlrmxaSHMNy8ifvFkPO7hi8dtauEx5YNlvY8t60qNPclC/T8FxMJLFUabovmTWFd5zQAZe0X88WEpFOwz8rJ9Cb4WeKmRU0ut729aA+B9Q87zO/7ugJxzqo4h3As4sB6mxRMQ39HTObzQqCg2YyhM5/YivqePLtK3CzDiv7WrA9OxLTBtXST7VM8h6GT4wM8YYCL73UGGpd0SUsSoQnblEExLxylZ5fh+PhpazuxSEstKavlpyikPC3INRphKdmU/TOsm6z4xLiuSpTIKw8aWozupjszmxcMcRGHEWYn210+WT27ST4NTqIVx2BPGqDFg128WAq+dkLoojL3GlvybzvKNg7rvBl9LjSJZSlEYRjcMiCG03D6q5V+PLNG1J65GYljL4ooZjSopj0xAuSSA8eZl4PQ6eW98YspYevu8GGljBrykVhp5mQN1MQNeWKRPqet37wEHl+gmiwstEPq0a11SShcjYI8OkX2UfTm2STeUPLtNR1Ii5R6xXECdTTPfeBHm/UtgntlX5n2wjrzQ4VaqWexPsEvXyBA6xodr6Ej2ACBMAQmWjcBfxzbiwfkj2L93h1blk+2bBJIaFsihnID7XZvqKIolzcmpEVImdVURjE3ttIO7iylZ7JND539ad2xv3wS5smZGLxbMM/3LtmGtAQoTGL0IQ5GcutbgLHs2yOcdb1unk304qB2qFMqjPlOvWH58J/cTQod6f7zAgCwbVrUUsjF9rrMXilrW/110sBbhUDU/nRwDjNxL3pT7M3u8lMmbE3+xl0wKkaQnYpZmvgnGc8j73ijWD8o5FigxC5SYN86Aee8KmSPLgVcESO/KXFg/TT4Trt83lhsqnxFoMV/eD7ws970z22Geyjkqc3Won4xZN9zp3kqNjb9XE+zctxNH2tXH7wIgmCjjIBDrXbIQ8mfLgu8j2wLDfPH17KGYMH4UXj1zTO49M/DTyI4YV7cs/tPXR93HnUZcaAPawBQrx7Vzme6PNnmAbi8Q0SZJSnWCsRVBrxYw7V0J065liJe5Gt9bHMS+bRLMJCCDnjJ3psv1e02+Z6M7Jk3/CW4I05LxMF86rCRyVa2DvaaE4QIla2bCtH2Z4z4hnZ33I6Gkr/nwJpiWTU6U6xXnOy6oCeK3LBEIW4P4oQLuvnUQl0IRu13jZwSA4vzrC6AJxO6Ucbl2AvHLZgjUCQS2rCbvN0Tc05ZE7sC0MIGELi20ye/qtVAtg2wvgte+eEGYQ73sR146NlXKYXbHVGAw3r8OsHOpghf3HJkT4YXpXJ01TKomlwSdDk1g2rdWfKupiA+o7zwlzdhGV1nHQQGeVVPVfFGgYld9TOZOLx+Yjm+Fae6IZM0rrS3DB3629txg+S/D0m4JN+EIXyWdbL4gcLBolI66WCDGfF6IX8DG1LflswcYIwrzxnWYhvg+PYAxmlvKlyteOilfzn4OnSWVDvPOSzDP6KfTZ1LqCeMsZUecNBxYrnvDjA1NXgvjrKDbbiqZLL9KHPXPXk+sv0hNKtlaFyFG9VeRZW+KI/LOTeDEKl3cv2FUYmG/I7PXT8aecRvG+thUkw07mTqmVMZGp04m2RG8cMwIF4SX5WlIG7MXcbEWVmCE5dJOcWL2yrmM0OCipJMHuy6NnNZUMWfgMqmbNi5DCeB759V1b57eW66d9jBzHbeOqV40rHVRBfsECoKLimyEaWW+PYuA18VZ3TpbQwujJLZCGIzE8PWpst3rh+X6krG+uBP7BDL4pT/WvaK+DmZ0x11LnccdPrWc0j1VzjYh5rOoINX74/nnn8PhEE+tnsY0LrkWqxbMA7/yxVQUyDw6LNHojFt+hyXyUCB7VniKo/w5H2xMdBKxEXh5U+6j7ItCKeglreupaIrtvjNC80ZEW3VsvuWKqXQ2/j7cvbJKrcN4F45vVm9MblpdHRvTu54YwBBMrMfD2pTcvNxPowPFAvTfhBJGuI6skzlyVu4BJ5XsPZvnmc/u0O9THGWIv/7cKFnPjAG6pxHvreLQm1eOBwRqIIBBKEFsiBr71b4N0LZsMTU2rw/pAOyYJZASoJbjfZ1KeJc6amd0oGdtgMINLx1Ht759MLZ2KbmHhsCreH7M8ayu6ric9jdjhkG/VgIvoTr74Ni2RJXOAW3twwuFbgRgTAJrLJiODxfntI9PEnhR1sUTpkny/XBFACUmLGlNAh3OvvL9cnqXiq6ohoOOHNN+fqr7ejyLvVNyeh1Z21owHxXndtUMcbrrJrwe18EDcXINmjYuhOnsPtnP7ojzqSVg0zgRZAIbaTihBXukABCean1xbesirqc/TDvWwHRSxvW4+BPThyWuS8ApTaCUUr8WgY0LzWoipqKbsitetdRrjKwwLW1jfa2qZm1MjzOFNrMLZcnghSBCcAlpIte93PNvnseXK2agTi4deTnSTMNLsiiYfMa8V8Zi5XTX4EVtS+bLKLlP3b2E+I5OUseMKN2c4TBfP66jLz1bO1w2wwd+tpYBME8KYGh9ZaIPFmflwl4h9+H6iVP3ZjAtGw/TzRMaYBhaf5YAw9B/lL/uwbJnsaqLcU2RrEPqAYbOCp+c8kt27USdFmFXkUyW2z5HOWPmaL+UJZWnOYnCMEJDZ/PKPt37QxzIpFGYCOdObrJUssHacaZ6FrvFG6pXT6q5pXU6GW2lrHvLBJ3SxZqU7VMsKWVj02Hj9DZWyr6f3wh88qauueG2CE2bxz0ZeGFa17HVwNs39Di5DC/RiZEae+DC8WbB9955wAevCcDs0vCyONKqHsaVtLGnEHHhe0x5WiTHcHi17l1yfL3AbizMg1tqeKGE8NsC6PsW6+L84QGJ85nOLtO6lo7Qy5zbDvOykVolzDa1ipGZaLl2F0bBTMEKRnF2L9RKYlFtlUKWrzirhXJklX3vhR8EfLZYIigvskEkQYnOr6vGlC3Z7o8CMY3dCqhoxz35MleS1GM6o2Tu7GheqjBMPH6u2849gFAwtnEVVa+yyre+VgZzEBmhguAtAa6yeXTvk9BqpXXUx5K6Zp2WFi/Wo2aZZE+AmVb2I6XcVbQmBYCZ3VuJHvAzTgFmrANzMm6J9YCWJr8xMg8i5TwPaAXzlD4wr5L74UI55+dlLr92S4wRuRUwrxivIy1M2x3YWkdZBtF85DwPVOIoePUm8PJZvdyaSRpuotqpmqKPBAbe6+ujUu5KyjgWyp4FRXNlx1SPqviTzYXZqyU28X6PKF+8FO4NT09PHFy3RO43c9V62EtoSO1y6F6lhOrf8kOkwLSzyMtgtgpoB9O8YQJf4rwviBXHsZH+DmRatS24qNRrcTznj4D5/i2Yti0UeGHkpXVScOnnq+AlflIEzJcPaXjp5Jn49JzOZYeGulcH6xo6uDt2OBXotIX5zgWBqrbO1aqcWUA9mLfKd+fGBbK9xkkcaEYZ4ppXRVwvGY8TuxA/ayTiwlsjrkVVFTmJHxQqczcS8eMGIa5bm5QhxjCCDD8/rDvixw6E6cBGmG+cQvzEIYgLle22rvHkVcUE8kZVLplwbU3h9cjUK+N91e+lRVJjH5hQq6iNUUPEyIkxfmxaqcBPxm2CfGdcF9/o1C68PbQnKlgK9vc1tQMv/ByjZhEC8Xcv67oXgokr5yyIc+Qg4mdGy3qaOYYXFaXzkrE9gfjRPe32fskAmH8RwAyJuIMMS7sluymziH+kOBtvvaRv3gyP9xZw2TwX5mMbdXidN/pnVQdjpJEtHq4K+k0sTI0JfDrF/DQW82+TY7+wOzFtwtZBGC3rpbTs7VPaORsTmr4ojJJUFcfzo/sCH0O1KpmrtTD2ojB0kKlERmleRhb4mm09THoK+o1IjCrgH6d/ZxrXMXFW3r4G7JiqoyR8zZExWrPWkopma6xrOTBfnKSLwF3Z/22TdSTGWjDApR4vTuBlRYw21vKcWKtljV1SFXOQKmadMsaUoP2LgHtnZPujNSgtikxF5CUNNS8pRVyYKkbhCEYPWavy4IpA4X75XD8texwt19iWGeIsnQKOrNICFezzwsJ8/s4IDNPFqAx2agdw7aDuicS5b10zptKMQnU0hg0vz+4G7l9QogAKatg8lv2WxHFmlKJnjTLIlSUz1vi7o0ahvMoZqFM4Hz4ZHCiOaafUX7+EkEnd8EYvHcnpI+s/R4dErsOJjaro12qWxXGmdzDtjOlnhhMvzjujM4FsskjJY+v3GI0Y00kbX6e89OSumNuillpnxyol8cMoi8CAPfiY0k31SuGyrK8JrVpK/e5TrpgSGPhvrCXlzE5kxKih+XpECPzKF8cLzz8vzj0jFl0S98kwWyBxSYWRAg1iw4I0XAwScFkQoyIE5sNyD7lyABDnE7cvCIRM1duY2FN/jqlhjFwznYxG8Dko5/rYVlle5v+JTbJfXVTNi2moPxAt4BLLOqRO2BfgLseinU2/skXRrXop3O3WHCbOUYFfjOyQqEDJSPxAgdqdc/DjmZ1Yu349fp4i98wYP1wNboyC2bKqGieua7lXTdmGHJej756Bvjrysk8A7MXzMM2JTqj7dGh8sLd4tJrP8UNDBChaJYcXS+QlfmK/RHjp0jQpvLAQe1xfef+wisI4KrZOAJjevukHGAJLSBM51jOIj+6SrHg8julkTP/q6QfTmYMw7V0H07KZMK1dCNPxHTCdltcuHEP8kE6IC2iYOrDg8n71BHyaqDoZ0ylZ17EdiF80Uaes+dXXsMOoTzpTzBhtOS0g0V+uqQFi171r40aruiqFzGwT8VEqZPI6oefDtg2xum4F1ZdmVb2KWN2gkv4cz0FoU5V2Z1owRgBP7nsXjooP0ge9yxTR8upuBXHYUeQlSIC4bztVf2Qa0UPDoyvnq2MTmCb2h/n8fvHPfJ3UvmiRB6aNmU9s1/BCoHECMBk+8LO154b2v4MMS7sluzGrXF+5oe9aogsSLU0ulVrZrqXyZbQGpkFtn04UZriLAMMncP285QZ8HKYNU5N2UH4aqWRD5Uv2jevyJT5U53vbe8oZJV/cR1bDzL4wwwJSllR2VgtjqJJRdpaRGDpW1g6ss1qY+QMdO9OEGDa4ZCSGKle20srphZh1VlDBn4SWQ+K4f3xXwOOkjsbsnpnc+DrVzD4QYPvgTnKjMttbV3TalYIVm74zrtS8rI11fGxGLdDd07pWyBV4WeYs4jJEv8f18OehZeK0n9PQSOWxJYNTGXnp/2QlkRlxICQvjNYNVAkULNbnHGZzyOUyVvcuw3zjiI6QEGisFbaM2oe5gxX0mI9vUb1YFLgYgE84ibXUw0y3RBRfOQPzgTX66T+d24Qn/AZodMVgcRoog0tngClYG30b4IvIALXP1sumysTp/11+Dqqj5ZOzvvA8jnQUh2V6T8Q2rJTwhDZIQOLl7q3wcHRi9OaaOI3sDt+mTFEtdzzaDkQRvggWsvwc75oKKAbItn4nUEzo4hRguM3HAj5nLEplb/X1VZBVt2g+fMtIDOuKGF2xqKUxRe28OFrXxdF6YOkDs9anHuLHdE7b2BjQwloUggfTw6ZFyH4LPK2bKtfEVeDORYAF+PJ9YD6yEeaFw3QkhstT7ERAxMyHSjynjM5MkfN9SWD4rlyzdy/ofkDsGs5u9wN99H3eImH8SCCJzTz3WorxqxfMg70CIApqVBPSjvp33vMZfY/00fd/RvzuXsavZ3fCu7WG03fCvXBbAKBgtiwJ57SUnDvKIyM6KHmhPsGlpxdMy8fDfPcaTFvmiXPYVGciOIUX+czCUbqYOkK+L7t720kbk+/McKaNRaja0vjo0OQ9O9inY3hXLYnbP8Ch1G2Sp+s9BSZvn08/wIjzrNKRIjvaV7+ifDBTuxqXhunSEQBmmA5uRVzvdojzrqxhIz2pX0Z6GaMyEyIFHgWSLp+C6ex+xA0MUbUzcQK06dpOQg0Mm0a2Vs048zKts3Z59ZpR58KfXI7pYzGVS6JE9qzJIqOM6B1sUA5gBGyl+BwnBeZnDRPQq40BpbUAR3SVkmo7kHtIssgLU836iV9wbj9Mo3rr1DFXz1dwQ4GevTJPJ1lqX5zMEQFi800ZxymDnNa+6EaXzTN84Gdsz0XJfxmWdnNWlGjet1IVJiqI6S83+15eMF8+APO2+Vqh5VkBDI1Rl2niND24or8Mhwe5CDBpSCXjk8hVE5Q6mKqFsVdIbHHq2CPDLI6heXRI+qMwS8RRfv2qTu+ZnooozAInzS3XiDP/vgDB+nHJGzI6K+hf7WIqmVETY6R+MYLCnjFXdwEfvaZhxtY+eiBO9Blg/wItAJDMBAB2zdCqY9ZRF1UTM9q1yEuK8CLbP73BAi/RrsshOzKmiK2RsXj7uo4cEV4W9E+EnkVPGF5cARfOqVHiDK6bJCAr5+P1l2RcZcznDFSOonmLnKfrB+X1K+K8TtKNItknxXrecp4TTE5aer6wF8xQXx2FNK4LRlyYVkaZ4xMypq/ekHvGXPl8L52GNMKBKqCAwP+igvDloHbKvia40Gkn8KTlwYN1FEZFIzrhvX667mSqRzU570NwzaLk1bh4QeTIlAnZxcHpW7ucTv0SYFntU1e9T5C6JY5JHGs9uE88Thug4n6+GN5CLT+J65/aXYMNlzd6wozplHCsfw7rgL9lfX+JdRNoySeON9PcslsAztOtIL4Xx5v78ljG7Kas+1afNgrE8mXNjDleNXWhcKA4o2O7uDAOHRPHkdDB9C6meTFywvOzcZaKluDV6+qc4cIemOcMhXnxSLlf9daRGH6GdSw8h0wL4/lcNwXmrfNg3imwe+8izPdvaJGVOYNhWhClIi2MlthGylmTMs69MqZ6VlPHUTFfTsz0qiHj1lUDS5KoexudOixQxcg7XjyJ/04egLaltPO4rmVtFQXb3Uafr/J5c6qfh/wbyndDh+TfNUyHHt9TF94LgMdPjEjMOLD3ncjsBNa7dGyg4YWRl/4CLz2a6zQxO2ljpoS0MQNebFLDOsi+bV8K897ViG9f32mtguFwxgt4m+9fRXxvv3RHYFSNz4xo9bu95eJYC9K6FkwXD8O0eiZMJ3bDtGa2LsAnVDyJVC9ChG9dBTPx0d0RP26AnN+T4oSf1zUis0YjrmtrxLWqkQg+aUkn69YK0RYlQdoiC8Sgc3MVdVkq1zzhhu/VL5AbR5vVwJchnvhSjvPVxuXhUao4gsLCcPvkAeDoRoB1LwILcy0PRcYzPY29rMKb24FBT502dnw7TGP6Cbw00FDjwrmKCxHwmSrX0dWjOnXMWUQluIGCHNOpnaoOJqXoCyM0GT7ws7XnogbILxmWZnP4lGmAtbLKUp1GFtEapnninF89rFRa1BOsJwkwMUGuAwyBJSZAKSKZts5WaWVPrS8M0ynEQQCfSK8a61hWeUR7YJ843LJPKaaRKUWyXs4dTsrYntuhZGhBOHJVkcyRrLJqcCmf2yYw8PplcezHJK+HcRaFWT0iDRBjiZhYF/vbmhFFWR9rWdbWYhOL963hxZV9cQleTgMn1+uolFN4iU4ZXJgyxnqXdWN0bxc2pSTMMGWM8LJ4yJOVSnZFVYzF+XSilwzTRc7syXJsnS5oZzSGBfiHV8JMyeNts3TEZXxY0qgLf+ecZoE1u9IfXKnrXAguKuLSWRfyE25myD5dOqScTBZ2q6f6fFI/LFhdTyaLxYszbWsmcexVWqiRmpUOaEkGMbK+xyM6qoaSjYsXwNRWddGxckmVavTDkAC81d9XOb6l8+TAdO+aqufJIXFgrJ/EDm9QSfWEuUtnZWLXZJGeh7L/vWro2pbpLBwXCDrYvgkmNamq/v5yYDud2sX9UZGbTjpVTc7P5U7eGNuoCiY0rYHK4kQpBbOi+TC+RR0EVXCzq5pEK5IjG+KYQmYbHSKsMIWLY8+fvI+xNkV+x4GVwNVjcp4EWK8eUspY6u8ja/X54rngA6XoAAEHpgz7aQDha3LfNVH2+NJemK8cFDsA88WDKs02IaWXKV5UiaQ5eLjEyEuHSsUTYO1H7te4sMQoOx9M8fMKkibriPtlceTmxch7AZjvXkHDZcs6MI0OxQ+R/mhbpoiKgH3QoyValCiEk4GNVPqY/o5pL99t4vj3FOdwnMD0taPixG/G4wH+eCzfdY8FXh4P8EtuAipxjLKMkDl+So75+FYLvLRInjJmFOxPtERehna01LzYPin3UGpS5v1rExxTQzL5saXvSxLrKvsX1Ahx88Sh37UyEUTSAjAqLUkc3CGhqmF1XHsBktCmeCzzz9YeBbrj8VzZ5qZFeORXX0BmlnzfLtHRERbhPzHFME+dXibbU3U18jeV1kwH5Pv99B4B4jl6mwQn/qS5CDPmMC985N8ITQrmwRi53gOKFVDzZkP9irjbuh6iKug56F0kH9bI9WfuJr6OwKGpo+yDjAuliE1XDmPPskUoWaQwxpUvgm/lmv62oxdqyP0iUsDI1E18JYESe2MY51MdpoMbYdq2BPFtajqGlc6Jn/lL9vmrEA+8LWP8zsrZeH/cIPwvyB2PrOZEnC3c9vEVf0jAetoQDTDO4MWSbpbhAz9bey5a/suwtJvTUDlVyHjTfv0GfhvQDiHliuLP3s1hWjhCFToqiLHUw/w+yB8N5AawuVUd9ffURpWTfMkWyJYFH/VslQArdt/v5bg55e/RgWggX+abfeup30MqueFP+WIzLRCguntefdHubdcA7eVm9ChFQYA09IXh08cdC3Qvg+FB9mth+BodwjevwzwzQtcLpAdgmEbGGphbR4HN05MX9DtTJFsU6aSgXBzMPfOAd25ZpJWjXe8Nk1aIcQQv1hDjqrkqk+w0bUyOeaWRNrbBAi8x6Yu8UFGMkLJrLnD/vIYXjvUSC7QwMkZzSSo5nU0op2spXmXLZCyuH9J1LnuXC/TIZ9nUkdGYDVNkvt6G+fQm3ZxyTEiySKECGjZq3TJTR132LpZrIDBpuhgfJojjShlc1RtmhywzoQfM7PFh9cDgr2Ed8EbvNgoM9gY2dmj7xG6EN8fvMcEKdtIKLVrgw2LiFP8i1+7ohpWQM0umhHvP8+LwbvCpg4keVVUUxHh9vlcNLGleKxkwlMiVHcVyZsNr4jCofk0EQcNkzD4VR7lH9TIqmtLckhuf2dLE8KYck0qHs4UrS8qagk2Bnk8iA7GpbQO1P5nlc5QJrlE4Lyrmz6XWE1GrHCrn15BTLGd2/DhEnP8JXXVkhHUovF8RYBbFwrxwOMyzBwt4yrm5f0NM7k+HBVQ2zoR52zyY106CaZCPjpKoB0GWdC02Cx7YUsPIvCEwse7wzhlxeq/B/MpZOcfy2c2zNLD0b66XT0U0nAATWKGYGs9v+D3COhcxBUkUZ5G5YuL+M6pzdid+mz8CV/3rYL840rM9qqmx6SzOI9Xr9rVrqGpdCC88nysEQK+J8/lfShjL9018ZDv9fRYZoAvvLx/EjyPCcda7Cva2ros99kwAd6/YMe/qeKePfP6sANrqGYgfFKgjL7bgoiIvTRE/ub8CuvjBHSyOZOvkqWDicLIGxTSmt1qGDunnHZviWIva2CvHscfamlbHnibVsKduWeybOgZnuwXiR7+6yuFNM8AQfsKaKjD4dtk0HG9UCXsFsvfIuCYxvta4KvbNnYrj3nXwbfPqiF8q4HXrEuKnRmlJZMLEk1QRI5jQ2tRR4gHxw3vAtEXuJ9fOy7geRvxIGbPorhp4WtdU0RuVKkaZZNu+LfwpQLBIrheVZtimvorGhJXUkbt8mTMhl9jZFnXwa2BD/BncEFcbVcC+lvWwt0cH7J06AXsje8oca47Z5QuhZHZ9fyiYNQuKW1LNVjWopIr2k42dR3XsrV8Ol3sG4fe96xDHqFloU7vg8r8QT9ySObdXPrdbzvX6xlUwoGJxtCpdDC0b1EGAWwFMr1Me22Uu7G5WA4fkvvQWIYqNSAW44gjB04fKGB3TMtwpRfM4B/u0yfCBn7E9FzPwDjIs7eYUYGh95EtJbvh3Vs1G5Xy58GeEfCH09oZ5+0KYLwnEdPdQXxB3OjXT78sXhQEzN/gEwwpYDLhx+L5cwI6+/O509ZYvbFl/dPskv/NL03xxL8y7FqJD2cIKcFxTJEtDSgqVcu5fVA36HEdh5HWm5Qh0mGP8tAPoVJHMCcBQGID1L0vF0f7grqWYv5/rimSOIEb1hxF7QxzaQ0t1apOrqWSpTSdLLZz8E/DCGhQCDIvqE2peolOQRk4BXlRhvtitw8Dbd4CtU3UkxtU6l9RGXhzBi1GcP7KD7iV0eR/w+osCLos1uIzrpOspWM91msX3B7TwhOrw3sVmflr6unDZ87uVA0yxCqW6N9ZKGpm1D2snazncXYu1bC5TlPgk36aI/Edx7le1roc6cv2Xl/uFI6sgNli+sN/r64uH4sjG0zGP7WhlHVyP1lqMDQy/GOiLnjVKyzZyKsAwoKRs3hwoYHFOslq9boCHPWN9BUHsUJCH+nkw2BPrfOohtzg3kbLvBmx4lyikanv4+21xNuwBTDKgGddFRYyYZvZnbCjeFmdjvV9DzPPWQNWlSknc7NESZWUfVKQmdxa8372phphDAid7V8J8agvML8v9inUodwUqN05TkRPT1D66wSTrSZiaxQdBBA/1WhsNLQTSfUt1L5fjG1S9BOHFNGcQTJN7wjSph4YdLj88KNXnwhQbrKItnSq5qTGOqFUWgWWL4HTbugDha8MM9ZDM/OJZmGYMQvzQAHze2RPDG1RU405QoZXKnUNFzZTJnCmSQzuVjLKNr18RvwqwPGKTSUtdi+mUzOGXziNuTA980LEx/EsXQYU88tk8OZIb1y1w5V6sINaNiMTPsd3xSDWfbJU8bSxBKrm/VotS8OJp35FsXx+mjfNgOrJZq47Ja391a4GTLevAk9eFHF8Sy2UxObYKbuLQli+F11vUxB+hzfDI0ogyTRAT1lRFX26MH4oWVSuivEB5wrasjeNQ0g3NiubHlWbV8ZsAy8NeAnS7V8O0czXiB3QQ0KiW6vSux1aNMR1aSDM8VoX9jQQAAhAXJfP3ylGYrp0Ctsl31wb5ru0XiA8alcMrAh4gIFAOOriJMpOs/xfZLx8ZV86L4gK9RwQOfhDo8S+WH4XktQfeVQF2uJ80CN8smY5hLT1RsUQxlC9aWOZBTj0uNDkX5WQ8isp9IvsLL6jILX9Pco5y2Zyv/HnRrUVTvBPcFH8GNcIjm3PwUM7fJ4GNVcpasNwnKstYl5XPlpTt5cn8AsqULo3GjdxRtmQJFJF9LyWv8/0aMtfDyxbFIoGn1+XzvwQJzL10VuCue4rKY2pOBoivtX9Nhg/8jC0DYJ42wNB6eGFvz/YoIxf0n+KAqFSy0eGq+Zh5XrRScOlQvjhi5UvaGaC49H6MfTWyDhVl/fLlxd/3tmuIMvIFowCGKQbzhuC7kztQWm42H/VplYqC/lQCDHO/108Drh6wpM44UCSjE/nScZiXj9RPr9NTzD/d8jSdXc8pb0ugSW8tjBERWDlC12ewmaJt4bqzVLLURmKeBMS4Wu/iDF54TEzxOr8V+PAVLZk8v/8TiLxYVMUojnBynQBILx3RcTXaklq1MUfwwmiLitpFqwasoIKYOJ86OqD7vJgnC1Aviob55mGYz+7SEsZjbRuwdtfRQ6aFLY4RMDkI84nNAuO95HVZblJ3nSqmZG39ADYifPEkzFvn6F4fTiTLvxsi17pHdVQrVwZLlyzBqpUr7Rqd2mC55l+UL+MfBvurqGp8ap1kOwDzYb82aCtf/KVKlMCiRYuwYsUKrBQztrtypf69cuVKyJ0ls0N4UYW9zz/v9H1aS3GQfxCIm9hE13m81svHKcCYYkMsptO9VE8Uuc98OridONL5E9Z7zE8c/Xl98VY/PzSoUh4zFs3HgyO7tcrgma0wn9wO07Y5OioypK0WOmEkhZDCiAlTwvg6bTTT9jrDJHOETYLNt86IHddS9Se3KZDRy/rq9LGYQJeVH5P38WqvjeliIzuiS6USVuP1PAJaNZe5e16JQ5iWjlF1l6ZBfogfEoCPBUSoTsZlZ8yYIedpRbJ5w3Pp7u6uaoSWi1P4URdv/Na7FR4OlTE9s1M3Ze4qjnaEL94WB7J2wTxoUK+ew3nYKSwMbgULYJpXXXwiTuKvPWVdvX0EiOyljfXTkZfIDo57udC5HBCol6PMraVw/4+uLbBL9peO68ABAyzbX5HMwkJDUaFAXlz1rIJvgz0UxDzulPZITFynZjjTpDLKFy4Ifz8/u9ukDejfH6Vl3xhZ+Fqc/9/8G+Bv9kZZv0irah3cpMGEPV9cAJk/BfZfEWC77FUTF5s5NvZuedunvjj/HnjEon+aXz2YAhvi88VTERE7Ci/tXIc7O7bg5I5N2NHRVyDTGyY2zKTMs+yjOaABvm5dG+trlUTxTDLPsmRDUIVS+FQc/wdThgHXTstcP4B4AcovFk1Ht6aNUb9uXYdjwXOTnSp3zz8Hv7ZtHS43Y/p0ZBLQ8S5aAC9618B3AlZMDYuzirx8ENAI0XINuMs8zJslE8qUKoW1a9bgg/ffx6NHjxAXF6fs77//xs8//4xXXn4Z0VFRKFG8OHJkegEVBHhGVCyGWzG98OOO5XhEpTp7TVCTiEfIeYvupOZghg/8jAFm2KA7yLC0m0sAM6gdOpQuhDJy4/yLYfSYDioKYxrVReVAfzuhrwrDGkCSLoCxI6f8baQ/csnFfaOLVwLMJAAMn8QObIVpfbugfe3KeMSCUZcBJiT1aj3inKkojCrU75gcYOiciLOAo2u1A5DMOUxlMb9RfL1+EvDgsjiw/bUD62otjMNUMrEFA3WTy1cv2IcYZwCTGoihOUsfI+SkZK5ux1HNi4KXwbqJJEFjx0w9Nk8EXsTuyDpPrNM9RhYMTH3UZf4TgJc14+X49qh+LNi1EJgzSMvP8n3WrzBqQhBm09UVAtfD/S11LjZRwvGd1JylNDLeuAbz2gmqfwvunpO/byvVMvOm6TAvGK4bvZ7frYUuWOA90rls77eDAzFFnKCKJd3w6aefwt6/jRs3ioOQDT5liuBI+0b4KKINfosKfCIA80E/H7XeokWK4MMPP7S7/evXr6N8uXIoZEkR4dP9xc1rKofFGk5GNqiYJIoTVbc83osJwvYA94Qojluu7DhLR8XStPJgUBNdpC73joRosKpN0RElFTljw0V2mufv48OAsR1Vv5Nf+nihh683WrdujZtThuo6trdu480zB1DXwwN1G3ugbZMG+Km3FzDUElmxJ37CdK/5Q2FaMwmmVeNhZp+rV2/C/NplmNZPEXAYBdOSETpCM6CF/umsFtHW+BAqKtC+JTSNDFQA41MgmxoXj+YtcPHQTmxbvQRl6jTAdXFQIZBlHqp7t7CO53A7d2SxRMSOHj2qHDvbf59//jnailPJCEzxHFmx17s6flg7HQ9fvor4RaN17xb5TosTe6uzF2oWyI3evXrhl19+SbauH374AZGRkSiUIxuGVXbDK3LuvunaHH/1bp0IMFQf6y4O45heSikqIW3MUQqPOI+mhWNgPrMnSaoPAWZH0xooIduig/z48WO7+zNo0CCUyp8Xe9wr4T/+7vgxxFM9xU8zwIid8aqBcjmzYtKkScpRtv3HsRk9apRKmVpWryLe9GuI7wVS/mIEhSpifeXaXD4NpgMbED+qn4YYRk0cpJUx6vKpnzv6lCmKqvI9zqhDpdzZ7VqdfLkwu0YZfCLb/I0Q04FpYXq9TbLq6651nRro0dYHvdu2xpIVS/DheT68uaDS3Ex71yB+rHyvzRRQmTUc/501EldOHMC9s8dgkvexbzVMI/vANCUKcb3a4jPvyujqlh++bdrgxx9/tHt/2LNnD/Ll0xGdsWPH4tdff022DM/f0qVLVZTGPX8uJa38nszfn0KaJgAn08Y2uldGMRlXyoePHTPG4T3R+p/JZMInn3yCbt26qc8xMtOjtRcu9wvBTwLZKqXMKcA0hWntLJgPbczwgZ+xZQDMPwEwYnfkYqtMaFgYK+S+X0BDvqj6yJfb7MHYO38q2gvgPHLSH8YaYFJ83wZiGHGxrm1JkkLG+pghfmjgVgibZ4xDh/JFXUwjMwr6U59GRtUdMAecdQHjuzhobinOx9viFMwb7EItTEpRGNYzdAZePAawAaA4mEmc2jn9nUdhFg9xXA9Dp371SB2JObA4aUQipShMatLJnral1OOFsKLg5VhiBMpZsf4yF9PGCDAEoqOr5Tz1cF6X9DTghREXpoTtXqjmGw6t1K8x6sKfjAZSEW/nXJhZvL9viZ6Pjuak8fr1QzBvmArzsfVq3SriwggO+5pQFpkpZb98D/zvcw0vw1y4lmJD8G1kO0xuUlUBDAEiPj4+yZcznQZGRQgw3iULYWvb+njQs6WKwjwc1h5xw1MfiSEIUM45Xo7h3T6t0cYCMO+++y5+//139WTTMDqJp0+fVgCT06JKtMi7Jt7poyWLQyq6YaL83cgqGtKuXDH1gGWOOIKmmT1gmtQZJ4OboKAlJS3bCy+gd/XS6vfsmV/AAu8a+ISqjmNDVSoV+5yYxvJhSCi+i/TH1TBPgRgZq/4+mN+kEla1rguc2gxc3ItDm1dj7dq1+PjkTpjl/FPW/Y9RoWhVLE/C/jRxK4D3BviKMxmCOAGWuOh2iGf0helilEc+sU3O7xGYrx1XkTPTrAG67oWRGEa0Ga2JsnkQpIr3g5TFi8XJvTdOgCRuSEASi3dFrIXfE5TiH9Aaq4dHIGrKZLy8fwdMy0bg9XAvFM/8nHoafVsccxWBIsBEB6BcjiwKYJ63AMyff/6ZzLG7d++eAhguE1giP65OicGX6+fid4GNR3198HiALtR/2N8Pb4Q2RY38GmB43m3/vfPOO+jRvTsKZs2MAVVK4op/Q3wmjuefvSwAQ/hgLYGAiPnlC1q6tmNj9brDYnw+/X7lMuKHhCTp+aIARsC+hEAXAeaPP/5IMi9p//nPf9T+uBUuhPWNqqoCdEZh/g7zcqkwXBWU2wMY71oCMNkwaeJE/Pbbb8m2+/7772Pw4MHKUZ5Vqxzu+NTDfwXm/mS/GKpphXggzrc2TDOGwXzlBExHtiFuTAQet60jwOGJRx29xJopexyq7X0BkrZyDWUW0Bw9aqRDyyPXYKR899+Va4CF839ZivJpjEAMLC9+gZzHP/zr40/xEyrmzYX2ZYvD1NtXCROY5o6C+fxRuXYOAldOYs7MKehduTTQX+Z3jza6FojNJYMbqeU/k+PqKvcHAsw333wDs9mcDOa2bt2aBGB++umnZHPn66+/xpw5c9Q8rC2+yrbGVfGgbQP8IONhnIePAhqhv+w/Zd0ZUbQH5I7+8b752WefqfPCSDBTC+dVL4GPxU/7Nby5Kva3CzFdKfktfsuDG6qnUIYP/IwBZnjkHWRY2i1VAJMvF/4Ib6p1868dVqlkvw8SeKhQBpv7yJfwAMeqZEwxM2pgXHrfTvG+vXoY9Xe4N4rLDfjjTfMR4l4Lm5tXsxTuupKLHZJ6RbJRnZSUp5KaZTGzPYBh/4vtc3SfDNYROKuFYRTGlYJ+Nhy8c1qc8jE6KjPLyumdNzDtEENnniBCiFE1MQNSCTGu9ol5SrbGSb0LAW3vfOC9e8D1A5YeLVHpUxpTMsn9Ney9dFSnohFe5qc18pIWpbE+GlIIPgdXaqU6FoCzxwjnEhtMMrIySubrvsUwsyZr6wxdpG8vIsj5ycgL55Wsy7xhikoXw1s3dc+XcZYmruIIs6M6bpyEmUXhb7+YGJ10Ai5G9/Rv5H4xuUkVlwCGPUH61yqriuk3tKmL3f4NcLh9I9zr3kJFZX8a0g6/DA3Aj/KTgOPIvpT70ivdmmN/QEOsaFkbDYvmVwDz0ksv4eTJkzh06FAS4xNWAgz70DCSUq1gbqVaRoflSFAjDG9cWUWAaXsFVHoJnNCxLir3oFmyr1sC3TFQ9puvhVZ2Q7MSBdVn84oDmMOSluaWMzuWtaqNLeJ0BYuDVqdIXixpVhWn2tZCgezZcK5vO8zv0QFTl6xA7JzZWDZ6KLaPH6bSrPj5bd5V8FDO7f8G++G/co/kGGW2pLTVKpwXKzlebWphT/vGONKpOd6dMwzfXziCP6iMtWspTOPDEwvvmRbGyIkqwDdSvYIS073EHg0JxP8i2uLL3j64IE7ePt/62Cu2R2y3xQ6JU/pqF298088XPwskPBpsAzSEnN7N8ZNA7DdTB+LlzatwcHIMKteqhdaFc2JPuwZi7jIONVBY4I8AeTywER7JPfd4rwAMHtQPfgKLrgBMlsyZMaRzCI7FRuC0Tx3sk++W3Zbi/F0yB3a1qI3FjaqgVK5sKQJMfgGYPpVK4Lw4oJ909sIfBBgDXkIawbR6Okx7V+Nh91b4UZz6zzo2xXkWZFuK8Fl0vUt+7mpQDnsGdMXR2AH4QI7rW1nWcDYJMNvFyTUA5vjx48nm5eHDh9E/IgJFcufCgvAgnPeognf83fGVnA9GRKyN6UpfiMN/s5UuDKcdozSwLGudcmYATFkLwNjbLm3YsGEolDULxlYrpZZ/S84118/tqG0KWHwvEPGdXz18OTUGdxZPx4HwdtjTTI67blnskmPbLftwScb9c/ncGzKWPgIwNWvUUFEze/82bNiA/DmyK6A4K9v8OLAxfpWx/VOgg8eRK1MmtBLfYF/zWtjnWR17xArJuWpUILeMfQ1ckte/8quPX/3q4GH7hlhcUQtq3JG5QAllJUNtFb3iWHwm10t46ScDMHPnzlVztZb4TesbVsa9NvXVeHH8fxeI4zhyDIoVLYL//e9/ydbBbTMi8/rrr6uIC1PKrP/99ddfOHPmDIrIvayI3E9GVS2J+wJFCYX99gr3xXcy7Vqu5mx8uFeGD/yMLQNg/lGAyYk/+ORpkDgxL5+DaeYg3Amoh8p5c+KvO2dhnhul62Ns4MS6wN8evNh9P1p/mdrCij2AmepRFe3LFsHjRcMQ4t0Em+XmqHK9XXpCm9qC/jCdKkNFsgu7tLSsPUUyJaPcQ/eFYRSGtTBOC/q7pxyF4TKEl3vngRWj9N/Gk3v+TAlilqQEMYzEWNLJVCRmmOsQYzS7XBv77CMuCfAix7R/kT6mHbM0nCwd6hhcnDWmTEgZo0xyhLaXjlngpaeueUlVvYssP2eAazLJ9uYDi/GXyxi8dUvA7LAGXDWHeiXOs1ECzgcESK/u1/Us/NvR/CO8EIgIL5sFdPo2BV48LtAzW0dfVN8TuVbmyhhROnfRcAEhAaX7Mr9HO+jTEtsx2fXmKsBkE4ChA1tYHLqSubOrYm0W2tcQqAmrXAJj3SthlQDALoGamU2rqXVOapzcJjetriISTPVigXdJgY5cFgWyxo0bw8vLy66xeJZKZQ0FXEpZCuVp4eIkEBTyiqM0qE45TGpRE7UFGIyu789bpZjlkWX61yuPOvJ+5QK5cL93K8wVp8rL0rvEtlFerjx50LBuHTT2aIz2wR3QuLk3yhYvipJFCqFE9kwYWrs0ilmK1KfI8d6IaIMlMgasDWwhTh63p7ab5QU1VmUK5kPZYoVRo3xZdG/RBJO962JHBy980tUTfw+R+/pwS01KChGTvwe3U2CyuFl1jKxXAa1KFlL363IylrSyhDk5P1Xlnty5khvG1K+ItS1q4b585luBGUZm+L0QJ/b57BFYPaw/JvTqhHaVS6v15Mj0vErPoxIlJazLyvdJObFslpS9UxOHYtHylRjq3xJdBPZcAZhcOXKgc/XyiBS4DChdGNVk31iYX47zSM5nmVzZUUKcdkJmLxcAprcc17m29TXAMMJCZ1AcQNOyiTAd2oC/5PW78j6LqmNlm61k3hhF3zQWXnObZYsVQc3CBdCzTGFMqV1O1b28KU7zD+I8GwBDeHY2L3MJBAc1a4L+JfJjZNVSmCDbm1S9TDIbUaUk2hQroFK0lBiBXDv7BCKYxmQU/1sDjLPtVqxYUaWJU2o4gvWusm772y2NUeWKwM+tEKqUckM5Od6yBfKiDIvP5di4P6Nln5fKPGom1wUBhs45z529+0A+AZj2JQoqALghMPZ+u0Y4J3DYpFAelSbolj1rwjhzjHk+GdEomSMb2sg54D4ekWvugNwHVLPaEoVglnNndhCtSglgmC6WFoBZJ/t/1wIwHHtC30TZN6blBQQE2E1De+uttxTEzZ49G5cvX8Z7772X5H1GbO7evQtPT08UzpYZMTKuN8X3+SJUIK9bi+QAE1Rfw/aZXbrvUPcWGT7wswaYEYPvIMPSbqkGmIi2iO/rA9OYrjDfOIqQauUQW80NprVTldSlaYhASKRfsuiKs/Qxh+9HtU9SvG8PYIwIjaqPifBGiFdjbO4XYj//+0lFYaisNNgfeOO6LnJmtMVeFIaO37xIVUxtnh9pecKdnoJ+C8SsHKW7py+LVQ6r66pkg513jl9sRGIMiBmQVJls5QjXQWZd7LOJuBgpYzwewgt7sawdrVO9lkXbr3NxBVwYySHkzemn4eXFo8DRVamLvFBwgel+c1LRnNJeJI6RkVXjVBojZP6ponCBZbO8p+YRIywCK9i/FOYr+3Q3+AldHM87poUJ4FBq2bxpmsxtH5hlbplvHVOCFKrWi5A+0Eeg7aSqezH3b6W6teP163YBxlEENDUAwy9/r2bNVFHrkcOHMWrkSAQFBqK0WzHl7PIewOgIIx9+3s3Q1p41b5ZQj1KyRAmMHzcOdWrXTgAYR8btMzWDYgIeTZokvN7Mw0P9bNHUU627aN5cCo4aNWqk9nuN7Os4cWoGDRyIooULqcaYWV54QTnkkwQAasj+EqCaitOxYvlyrFu7FkuWLFFP1t2KF0OO7OKEZcki22mC5rINH6+m6ndus6n8LF26lJZ/leMvI+tknQ4llr09myhne9WqVVi3bh3Wrl2DZUuXYlhMjCpIZjSJHeqbyL2SEY63xMH5Y5A/HhMunMALHypdFqertzhHlDvmtriuntzWypVYL9taLdscGRuLgSz0lmNgAX1NcZY7li+Gtc2q4esezfHHkjF4fcdKTOwWiprFCqGALGOsh4X3TItbs3q1qgOIGjoUJd3ckF0c9dx586KI/F4qRxas964h63QNYCilTEBxE+N2lCqZnHvOJW6DhfJuxfW6CDD26h3sAow4n38o2VovxPeS6+SNW/ijly8utayNLmWLqhoWLs/0ph6WMeI2167Rx8YC7MB27dT7TMlqIOPUR6CMjieddAJM3Tp1nM5Nzstc2bOhmXtD+DaTedisaTKrVb4c8mXR+9EtPByRgwYqZ5/gQNWr30KbqdoZa4Dh9eF8u88pOKhaprRst6nd7dKM7fbo1k3Nb57X2BEj1Hjz9cIyPuyfwmN1BDCMSPB6yinXIeHHo1Be9JTxHSXzsKlAVDaLClhzgavx48aqMea2li1bhhGyrfr16qptFZUxbiRjXFEgjtfNjZZ18Ti8hV3ltn8SYL4O9sDQSiXUWPGatZ3LjLacOHECvr6+ajutWrVS0RjbcXr77bfRVc5vYTnOKBmba771lRx3MoBhumKEP8zn9iJ+Qr+E3kQZPvCztedih9xBhqXd0gQw7ErcpyW+HdZJbqTZcaO/OCfhjWDaNFupFel0gXYJ0RWmd1n3gLGNvjh6n0/vrIv3U5RUjglAh2plsXlyLEwjQ3RKhMsF/amUVWbe/6oJ2qFzlEZGx3JIG51GdmSNbKN9+ptb0qkdFwbcOKTUhlTvCFdVyZw1uDQghk76KgvEMJ1sfirVyazTytamI7pizwhXq1Oox+ExEFjevg68eU1gZ5SDehcXIy4GvDCCNduAl2OupY3Ns1IWm+0itBhmrzmlgIR6nWmEAs+YLedmWDsdWRkZpI1zLFbm44FlOvLirN6FoEN44fxlRO/BVZij/VQPIwXnhBdC+NjOWl1s1XiA6lS8VljzMlnm6rsvWwFMR62g5SR9MzUAwyeQtu/zbzqpNWvWTJDSZToY01D45W5rW7ZsQXa5R3Xo0EE5AG+++SZq1aql0i4Mx8nWPv74Y9SvX185DoULF3a43KuvvqrWM3r06GTpHSzivXHjhnpizn3MKs5f9QK5kEWcKnvL82+mCJUrVw7txMF9+PBhsu19++238PPzSxK5ITjRiXGWP896igsXLiA4OFgBGaMlA2uUURDzy0A/BTH2alcIOKcDGyFYQITgQmds/fr1DguNjeLiAQIHBfLnU+BWvWhBbJL78fk549CzYXUFFYSJU6dOOS1YZqrOsWPH4OGhG4nmFghpVbqwKrp3BWCMaBht+PDhybbFZTlnunTpkjqACWuGP+Q7K47Rl8Mb8ePsETjVvCaCSxVWDnMJgS2m9Tg7Np5rPlGn48m5QZgbUrkEpsg54RP5DTLGPJ/25hzH1jj3hD57y7E2okWLFmoZph/xmpkyebJKAWOU5BWLI01FLKYzGQBD1SxH2x05cmTCdqdOnWp3OZ6P3r17o4SAEOtmbJ3tL774AgMF7J9XCn7PoV/fPipd88svv7QLMDt37sRWuX7nzZ2jluf40uFnBJTg8NFHHyX7nPUY8/yFy/l9wRLJKynAtNWzOn4IaZoAb88aYFjrxfNoO5d5zR44cADFihVT26khoMcxtb0fcgw4pk4BhumOwe4wLRwN85XDOvpiEY/I8IGfrWUAzLMAGKVMFoC9rWqhfaWSeHzlEEzTBsAUWlf1hjHvXARTz2bpi76IMce6fbliKv/aEcAwfcw6QqOK+EcOhIk9DygVmopi39TVwoQoxw23Tmi5ZKbX2IMYo7nlpT0wb5spr4U5Bxg+YU9JlcxQIbt5RBVlq1oIVxtcpgQx1ulkSp3MDsSoaIyrIGMnrWxtrGNb7WKUx25/F9n/tWN01IWCBMst9SxGKlxqUsVUkf7gRClkNpac21+njR21pI3ZG+d5lkjL3FQCi7N6F6MonwX6Lwu87Jinu8BTHezsTpgpm0s7K0b1u/M7AKY3qshLZ8fgwvk5vL1S1MNLMo9nDYA5SgDmsBzf2W0CKZZmlSMsvVfO7QK2z9ONEvn3eNmno+t1RNLFviyuAgwdYXv/6FDQuVm+fHliJ3qBCKZX2K6LDtPMmTNRt25d9UXPf7dv304AGDo4tp+hY0ZnnyBhAIw9QKBa0/bt29G/f/9kMGLthK1evVr3JcmUSdVlBAcHOVyeTgsFBLZt25Zsv+iosWaH6SLGcTdo0MDhONk6dtx/ihaEduyoIKZC3pyqbuXT3q0VqMTZRGKYNvayOOpB5TS8UN7VGEPb82G9Lf5NJ4/gSCePD7i8yxaHr8AHHXXKV78n++GoMNkWAt944w34+PgoR5CRFEP1zRWAoRFE7SlrGcvTeWbdh0sA06YePhEH9I+uLRG/bzX+XjYJ55tWRZDAC5dp0rix3THicdk6wnyN87Nv377KIa8h362dxXGmYACjNiymt/3HIv7usj/GsfE6sV2OY3b+/HmV8nXkyBF1jHTER40apdbNtLIrLeuoGhIW4VsDDGtg7KUy8Tplsbix3QkTJthVbSPQE5LfdXB+uW/3799HvXr11HoYKeRrHAvb+cr187xx3jKqmTVr1gQgPeZAgY7rsh5n49iprmZA8AA5jwQJ1tLYyk+7CjC8Pp8EwAyp6KYAhufJdi7zb85xNwFi4x7H+ch7BB9uGBLLX331lapPcgowVB2bLPf2kzsQ379dEpnlDB/4GQPMyKF3kGFpt7QCzG/yk1LIm72rwzSuO8zXj8I0gQ3OeitpZdPEXrgT3CjN0RdDajmhsD8qscDUAJjvB/ur9DF7/Rc2zxyn+xYMC3x6qWSRbbWMLGsFov3tA4zR3HJprFYlY1G1kq5Na3NLSyoZ+8PQ4RXHU0GM6g/T7wlBzBCdTkYoeM2BxHJqojEGyBi2asSTNQIV98+AFxbts4bHOmUsreCi4KWfFbw4SBsz0sNmpxFcHKmMTeour/fT6nM815umA6qJpNjGyQIuBsBsgfmIgMdX7yk5XFVzZduYUoGLlWqeAS+3T8E8ZyDMg1rJ2C2B+dJeHXkZbZFEZrRl7hAdlWEkxlpWPKpdqh4SuAIwzOv+7rvv8Nprr6kvaFsngl/ehIxKlSo5BRg6k3z6zvUZDs3NmzedAgydA0YHUgIYOi3MT6ejwvf5dNQe5Fy6dClhXbSLFy8m2yb/8XjprPOY6djac3hv3bqFpk2bJqyLMGYPmuhI8gk/98t6W3R26RTR+WKtQJg4UEwP+y7CVxXc26aOsUCf9T90wjhWtv9UX4pXXlGy0wQBY5/5k87fRHGIn7f0y6Hx9zt37iRbD51COrbcZ0YPrI+d7129ehVly5ZNcn93FWAYMbInSUwHmUDA7fJnigAjY8Xai0/aN8IfI+V77s55/BHUACvcK6vmgvbGiPvDc8n953HbOv2cx3y9du3ayG6JLjA6tTIdAMMxYdF9WFhYAihzjhJg8sv6oyhG0LyWKqQ3GmE+CYDhsXI+ci4Qqhnp5Pyw/cfI1JAhQxIAhstw7G0BhvvOuiRGQylHTIBRtV9TpiS7znh+ef3xWuP5tAZWrof3Bo4H5yBrgSgFTUEApaL2rAFGoIrny3Yu8xhffPFFda8y7nG8d/EBB+3cuXPqeGk8t04BJrghzJcPKfluo3GqYRk+8LO150ZF3UGGpd3SCjCGKtmfg3WBpmlyX5hfvw5Tn+YwTeuv6mM6VCmN2FplNHykMvpit7A/qr3dIn7bhpebferAvGO+StvSvQlcTCWL7ZD6vjDDgsSxFAdwzXjHqWR8is06ggPLYT6xQQNMenvDGM7uLEtK05OOxCSkk1kiMYeXiXPe234RfGpA5kkat0tFMcLJ4ZXA/fPigC/QfViSRF2iUpEqZjNGBrzYpo3NMwrx+6esIpZSxMVRbxcBFSFx8aTEAT+5Sf9NNbCpPXWhPiHGSB0b6gPz2vHAfz+GeTsL74McgwtTGzlXF0XrFMi5g2QeB6j3mJ5mXjVWy4Ub9V6Rvhpy2DOEqZMJ10BH19X+UgEwdIL279+vctmvXLmipI5tnSU6fkY0whHA0IHfu3dvggPL95nW9SQAhs4VwYjOzLhx4xSYfP/998mg4+WXX0azZs0SnD97+0k1IaZLzZ8/X62Lx2brdNsCTPHixZM5WHTWmL7E6AedGu4Twch63OgEh4SEKMeqZclCOOzfEJ/39sFfcp+NtwGYXW3qoaQ4fFPFabTdH44Tt7Vv3z51nuhIWTvTdMjouFerVi3h2JnPzyfI9iJeTBcy1mPtRBsQQEcxLQDDOgLbCAzHktvZtGmTSufjHLMXUUgCMBWKa4Dxq4O/zh9E3JRI/BHWFMsFYNh8cvKkScnGiClqjNLNmzdPpQcyncs2WkXIpkP/vFXKW3oAhn9zm3SgjX98CGANMOeeEsDQweZ1S2jk8doCtAHqnOdcz8KFC5UzTmi3l0LG9DJGJ7g+A2C4rO0/whJ7R3F9/IytqhmPiddXnty5E9LoXm/bAL90TJpK9qwAhtFk23Hndnm+ed6McSeEMeXR1nxat0bR7FntAwxV8uYM141TKeFN8QkrgMnwgZ+tPTda/suwtFtaAaZDuWKIrVM+QR6T3ZLNp3fAtGkWTOGN8fKADsiaOTNu9GwL08C2dgEl6wsvJGlm6RLcRAemDDBt6qoGbObXrsC0NFZ3kX5azS2H+IuTOQtmpojxybg9RTIDYmL8tSztytGq58MTSSVjJGa2JRKzZ5GW0k0ir5xeiLH0ibl7Gnj5HLBRnOSFA+0XxP9TIMPtMOpCeOH+X98PvHFLjn9e0kiRApehrkVcFg6yE1WJSBp5mWHp8zJ3QNqBxZWmlKq3i8AKZbh5XlnrwkjMZHsqdpaCfaqNndwIM+teDq0QYO6QNFXMVlxi/hAtLsHIC2GHEUT2kmHh/iCfxPkdLWCzbJSM8RGZw120jHhC1/jUN5NMCWDoDNApJmDwS5tOkT2AIRi0bNnSIcDQAWAkwtqRo7N87dq1JwIwdG4OHjyIChUqJDh1tk+cuQ8PHjxQaTXGfto7ZsIQnTTjmAlwto6+LcAQBvg5aweLY8f8/KJFiybsk61jROeOaW9KIMGtIHb41MO74tT8OtAvCcAwAs7oN4vgL5w/n8w557HSUbY+T9bONPeLqUQ9e/ZMcMCYCsTxtf7H4+T5JpBxGeb9255vLkNgyZ8/f6oBhpBlb5vcjpGeQ2i0BwzJAMarOj6N7YW/jm5DXK82+KOLN5a5V1aF++fPnUs2R/h5I9pAkGNNl+04EthZeG4NZ+kBGK6PcGYNBIyOsYblaQIMj53XCYGQy1SvXh0ffPBBsrlOMLEGEtZ7McriqIifkTcal29jp7kkP8dIBd/j+jg+tuDBfSA8tmzRQqUxMo3uFvvKBOs6oGcFMNHliiK/zJ3Y2FhV32b7j+DNsWePmAIFCiSMfybxmyhiwkafNWTdNcUXalYkHybVKqfEIL6U86oAhg1WuzWH+cR2mBaM1j2KbJTJMnzgZ2vPjY6WXzIszZYWgPmmV2uUzpUdH8pFYhpqST2I9NcQw5QWgZgObnkR1KQ+Hu9eDlMvL7uAoupbBgfYLd4vnTuH49Szzs2cAwx7xjC1ReDFfPOY/n1E0FOSVaaTFwi8fg3mBVE60uIolYxqZesmAbdPiDMYmv6CfiMCM90CM69dBrbOFEe3W+oiMYtcqIlhMfy5HQIyZ4DdczUgWDe9tLanCS/GNpZamnC+eAS4KPs1t6/+W73norKYbaqYvchLQs1LDy17nJ4UMesaF3tF+lShGx0iMCVw+MY1lZqozisjdvYkuC1qYyzYV2pjw9vpWqvDq3TvIXtzkPOT8+rBFZhnD9TpjezzIr/j2kEBmiGJURZGGIcK2FyV11n7MshXy4g7URlLL8DQIaODkyOHVg3i00l7T3uZusTaCEcAY9SMWDt4dLIYFXgSAMOn2ozuGA68PUeGzg8dJz455TIUHrCnuERnh0pkFBvgcqybsXXibQGGYGALMIYzbKyHziSddS5jGB0lRjroWDUtXgCbBFJeD2+O//VvmwRgPpF7fGTNskou2t7xG45ozpw5E1J7bM8Tx4ivG44X015sYcLoq1GwYMGE823rRNPpJ3hy/FILMHxib1tzxLHlk3qeWy7DwnN7fTiSAUyzavhsx0r8OX8U4oIbqt4tSxtqgGEUwHYu8TVr4GB6k+3xc84wYmY49OkFGM4l22MhtD5tgOE5YjQpNDQ04ZokwNqOCcGXka88efIkFKc7AxjrcSFocru2cMK5YURjCTL20k55f+jbp48ag2gZgwvNayfUAT0LgPkpqDHW1y2LqmVLqXnNuWIv1ZGvMbLLexmFSLjNLJkyoXzOrPB1K4hR1cuoObi+SVUckvP6ILARvmEfmO6tENehIUwntsG0cppOHbMU7icBmAwf+Jnac2PkvwxLu6UFYKY2qIT2ZYqqbsaqq7LxxSfOCUHm5aVTkdXSxdrajIiKEX1x9P7URpUdwk1CellKAGNpzGa+dRymxcNhivZ/elGYGNnO6gni3J+HOaqtTtGxG4UJ02k69y/AvGqMfkqeUm+YlCCGjjAd4wldxNFeC9w6qqWWjUJ/GtOcUpL4TamwnzUxhIQdTGl6GXj5FHBkheNoTGoK/Y2oiq05ajbJaAmNcHFhu077WhblWhNKFW2JdD4WCQX7AhBHVsk56J4+YFHQ0tf5eeQ547k8tFZHXTZO1X+zWH+ygznCeiqqjV3eq4v1CTDXDshrKxJSwpJZTDuY9yzWynhqmS46RezeRaWqZx7sp9PGOK+HttPRl3vnE1PK0gEvrqaQ0YE3nHB7kQ1bR9UewBidqg2Q4DroYDFd6UkADNdHgDEc7z7iHNmro6BjEh4erhtMynbtSaHSUTLSamiUVbV1TG0BhtuzdVTpXDEqYkAFHXOmoxHaDGO6FJ/40rHyFIBZ37K26vFCgInjvZzNJ8WuBnugTqE8KGYZJ3sAQ/UkZ+fJAKrMmTMnKGLZi+TQoc2bN69ahnUz9oCVDpx1/Y+rAMO6ItttEmB27dqVcO4MGHQKMGUK43zvYHx2YBP+6NBI9YGxBhg667bOLs89U3yMfeExMF3QHkxZP2FPD8AQVoxx4bbozBOcnjbA8LqxjTYy4mQ7bwxgNc53agBm8uTJycDeiKoaqoGUGzYUCa3/8bpjPRzPpW0dkAIYppKxCakAQHjJgk8XYEJ16tprs8eifY1Kahnec+yBl3H/YjSG97M5c+agkMxb1rAxmkT1u80e1fCiXwO8HtgYn3Zsil/YHLWLHFeM3O+vHhX/rT3iw72TwQstwwd+tvbcmBj5JcPSbK4CjDNLAhgDfWEaEw7zO7dh6u+j0svMlw/CvGS0/juFpmmpsmEpRFUG+wpYjIf53gXddXp4aqIwqVEk66DTa64f1spQI9o7j8LQYX35jDiHI1KOxLiSSmZADCMvLPa+tEc/zU8CMQPSCTFDEqMejLycWKtlis9sTIx22IMNW5Ax0r9szRGsWNviIZZtrwHevyPb3qThxZWIy2IXwMWAl3mWmheqfk3qmvb0sBl9Uz53BFQ2PKV0Mc/bzZOqSalqhOqoTor9hEZa93nprAv2hwdqMHEEMDIvsXWWfEYgZzTrW0J1hIXgwijLmM5aXc+IvgzvIPsk698wXQAmIEWJZJcAZmBbTG5U2SnA0IGjjDIdhPHjx6cJYPjUnY4cnVcuu3v3blUsy6fdVEFKL8DQkSIsGGlNhAV7TjA/6wrAsE4iNQDDddo6PNx3FlJ36tRJLUNnMjo6OpmxMaECmGICMOLIvSbO1I/92uAx08jkfh4ndkkcuSr5ciqJant1O7YAQ/CgI0onm8dMI7AYClJchq85AhjjibwjgCGIGSmDzwRgKrrh/LRR+HRMBP7o2ETVFxgAU7dMKVVEzv3muHBdrPVgCmPnzp0T9oV/20tn47w05HKfewI1MEb0i2O0Y8cOpUpG6eMCWZ8ewBgpm8bY87qxF1UwAMC4bpwBDMfBGmDsRSYNgDGUzThH7AEMnX/OrbwCcUPLF8M5zyr4vG1d/NG+IeKC3BEf6inn1AeftXNHeO0qKkXzqQBMiCceBdRH3Ji++ODQNvQqUUCp0DGazJo13h8cSaLzGuS4MMU0MDBQrZvH41+iEHY2q4H3BY5+7tIcDwWuH1Mq+cgmmDbNUw0s7cGLApgMH/iZ2nNj5b8MS7s9cYAx6mE2zoT55FaY+rbUf796BaapETANaPPkACYqMEGZzK6pAv4gmI+uUykw7BPjGsSkEmBog9rINuYr8QJVT2CJttjvDeOrirLNF3a62Bump2sQwyf9XP7UZvVUHlN7POFIjBXIzIuwREGOAh/fB3bOkvX30TDhCGRcBRV7zSYZ/dk0Cbi4U+DvpK53WTTIteL8hYNSPm6mkiWkjR0HDq5ILoqQnvQwR/DCiNyhVeIt3QN2LQRYkD++s/2oC6N1VBdbMATm4+sFLvYm9nlhrQtTwWb1h1m2r363gRfzyjEqzVBFGIdbeh8xekig2TpXRWIS5vNwi/LY/UsqpSy94GIaFqxEOL7p54vJ7k8GYIwmb/YAxnAC6EQzPatbt24JNQ/WsqTpARjrfhD/NMAw7cTefvFzHAs6T0aKlK1RipgNMNuVLoItLWrjQVgz/NjHB48HWAFM65oCMLlQtGgRu/0nbAGGUrWsCaLDbG08lty5c6t9oQNuux46wq4ADFMGW7du/cQAhkCbKoDhU/uNy/FJe3cFLrYAw+gK5ZhtjTLJ3Eb79u2VY217vngMLFRn75QnATAcX44fRREYcTDqodiAkgpcbAR5/ikBDCM9TxNgCMP2RCAIMJRKdwYwrANiOuMLsoxf9Yq40L8jvhrVF3+OH4j40f1gWj0Tphcv4Yuje9G1WaOnE4HxbYDv/OrhcV/xQ07twteRYVhdrzwq586hIirs50IlPkaybI/Tepw5ZxjxYxSWymqFsmVBaJkiOCbX8o+dvfF3qIccUy/xRU6oZqvWssm2luEDP1t7buww+SXD0mxPAmDirZXCDIgRcDFvmyfwsFEpk5l3L4HpyHqtWDak3ROGGCdQQhnloQJQ/3kRpml9YYpu93QklY1amAMrYT602nktjEWVTPXa2Lckxd4wWlq5l4sQ09cCMZssENMzdRCzwEWIMaSW+XPzZHF0zwI3juhaGRbSOwIZl4DFSvKY62Lk5upB4M2rGl4MgEoxXSzScY2LrVGCmo0qmYJ3cLmOvMzs57qKmKvQkmAWeGHan4AsP6+Uwpyp042WObliJPDgssDLbgu4dLEq1O+i5x2jN9bzjTAzsoMSmiAkqTQxztcoS4E+08eGtE2cx0whG9gauHMG5jUTU91PKen1J9dmdKIK4T8FMPzHtAuqD/HpJp9yFs6WGRWLF0F2Wff/d4AxJJmt5YutnTruH48vIiIChQoVUsuz/0uuzJlQUByePtVKYVGzmjjt3xDvdPHGz33b4HGEL+L7+ohz7oVLw/ugSik35QCnBDB0orhuOmFMDVaWSf/ka3zf0Xj/GwCGjSydAkwWAZiGtXB+ygjdBya8eQLAUEa5rIBBeZkv5ewYU8is98G2HodpXjyWUqVKpRtgjJ483O/Zs2ejYIECClzoILcpVgAjq5TCyvoVk/SB+f8EMJRdTi/AZM+eDe7ezTB0WBR2rFyEvy8dlPvicZi2LEZceAt81qkFwss8pRqYVrXxXXe5xk7uhGl0HzwOaKCEBKbVKova+XMjp1ybjRs3VqIWjLIwimcvpcy4T3F8GeHjNpjGOLV2OXzYwRO/hTTC410rdPRFfrdX+5IAMBk+8DO158bJfxmWdnsiADPIX0OLLcQIrJhfv6EjL909YN5P536NhpjB/v9cOtlQ2daWmTCflxtHZBsX1ZM6WLqLp7a5ZSfg3TvicPbQTqOjehi+N1cc5/fuJDqiziBmag/XHGPrdDIDYpiGNtmqjmPugCcTiTFSs5jWtW6sbGufHPuLWhWMIKMAYoCOgLgKLwQoRmq4Pko3v30HeOu6AMwBYONELeWcnuL8JE0nLTLIM/poCLlpBS+upIilGlqsIy8yT46tg/niLg2wquFkCvCyaoxOPZwzQOZmoAYXR/MrAV5CVa0MBRjMe5ZY9XHpqPq7EDpVChkjMer1ML2MSis7BNPIkNT1UlKRz2ANLdHJ5dNTAhjDcUlvCpmRnsP6AipcFcudE51bN8eI0ABUKVNSOeb/VoBxpYjfUHCi88b0GHtpJ/wMx4CF7OGWru/ZLY0gGVXoVbUUXhNn/MtuLfB716aIi5R79vwRMN08h0szx6BKkQIqhcwZwPA85c6SCY2K5INPyULwK1MUdQvlReGsmVAsR1bUrVxBOaFPAmBY3/A0UshcAZg+AW1wvnMbfBLYMCEC85eM20mBAZ/iOg3IOsrVpEmTZODCNDhbMDEgu3Tp0k8kAsN/HAOeb8JLXXGeR8t5XtOgEvZ7VsdZgZX7vvXxjTjOf4d5PbFGlv8EwHC+pRVgKMVNgMmfIztaF8qNMi/odW6tVVIJMsQHuesamAD3p1fE71EJ3y+ehPgjWxDfurqqveE5eLVtA8wTsKxbILcCfs4FRjSZ+sdrz1njW94TalSvrpp0Bsj1d6VpFXy3aib+3rYEcSGNHYKLYRk+8LO158YPv4MMS7s9EYAxUslsISbSD6aZkeIIHRZHqBNMPTwFYlYJxKy1RGICnjDEOHCoYuQ9Rj1evSQw1Uc3uHQhJcacligMm/6tHC8O92FxLsM1qNh1Ljvpephtc7T0rSsQMyUVEGNEYtg/5MZhYPO0pBDjSk0MIWDxENfTtJhCtmG8VgX74D5wfitwYoPun0IwmddPR04cGUHo4FLg9nH5tn5ZSzdvmaYjPHP7aMGA1PZxsQct8yxqYrSJ4ToacusYcGiFc3hx1rPFVSN0MG3w6BoZJwNenJx3KpAN87fAy2kFvQpmUgIXI9JHY7rivmUaTAwop9LYghgNRARv43X5ndeL+dxOnXY5oGUqwCVIPtve6TWaWoBJaxG/4RzT2WAEooE40nN8GmFlUHM0qFpJOeb/3wGG5u/vrwrzWX9gz/k0nDwqGVF0oFzZssqp4mfdcmTD9Xb18HPvVni4eLy6T+PaEZimDMRF/4aokjdHigDDaFZRAZUxdctjQ6u62CXOca088lqlSggIDUHVBg2cpuw9bYCxJxyQaoARp7d3y6Y451VNR2AsAPOoe0u8FtAIfSu6IYcFDHl+bEUPeDyMltEhte1Jw/nGVDPrRp3pARhDYpzRybyy353cCmCrXG+se3mlTX285dcQnwY2Vp3oGX35NwAMxTXSAzCMVqRUA5MAMALb0QJ0h5vVQN38uXRtlr87IOfzqaqQ1a+Au31D8MP25Xjco40q5Oe2Hgi8XJfrZo9XTURWLqn6uRjHGxUVldAE1V5TUB4jx46pZ2yAykjgNu/a+HjvevwWE45HYZ4pAkyGD/xsLQNg/kUAkyyVjNavFcyzh6raENOozjD1bAbT/hUwHVj1ZOthrBpd2o/CEKb6a1WyKb1cTiVLNcCo3jB+MK+ZpMAhoTbBkYM5LEDXPhhKUs5SiFINMf10XximKb1xVfeJUXUd/RLTyVKSWF7gYp1JAsgM1MZoCutj7l4A7p/Tdu+8bjZpz4z3HlyS/V0p246wiuAMTH/EhY0n5/RPCiMcG3avp2TxvsUWeOmX9oJ8J8bzplTn1oyD+eULMJ/epOGFgOLoXLNYn9EhcSpZl2MW4FLKYymBi2Es5F8u4PPgmu7tYh1RHOgDvHIW5rWTldqYKtCPFaiP8odp/hCYH1yFaVBr12pfGHFJAVyeFcDQOS4gzlKTovmwtEF5bI/oDI9K5Z4ZwNiTUbZVIUsJYJiuZSz7wvPPwcPDQ9Wf0Enm02zbQnFjzDgefNrPiJQBMVHBbfHD5YN4dP6Auk+jX2uYB/jisjhXVcTBS7GIX84TpZY7VyoB/1KFUSVPdlSsUhnTBvVGzbp1UFH+Zs+K9AIMnfK0Aow9GWXbFDJ7CnIJAJMrJ3rXFgjwro5PQjyTRGC2eFZXfTgYgWHtgqN+QXRmeQz/BMDQ4WVzw/w5c6BnU3ccbVQZD9rUw1dBTfA/2f/fQ5spFSzCC532pwUw9vrepBdg7BXxE2CMCIwjFbJEgNFCBhda1cED/0aonz83epQtCnRrCXN48yQAQwh5YgBTsxTu7ViL74d2waOABvi+gydm1y4Hj0J5UVPer54vJ8oJgOSyUW9laiGbgrIBrz2pb2578+bNyJwpE4rLdbayewc8WDoNP7Stjb+7tcwAmH87wEwYcQcZlnaL7yqUbinefDKpZIGJZjguLOQnxPDpXmwnBRrmt26J49NRQ0xU+6efSkbnjOljcwfDfP+ixfFq7wLEpCEKQ3WnyLYwb5oJCDCZYwJ0YbYjR5PStkfWCMTsgXlEYArSyqmEGDrgjDKwVwzlefcvTR5lmOsCxFDBa3EqQMaQXZ7dSxfbU7Xs1Abg5Hr9u11bo2GFn1PrGfxkUsUILrMtx8qoC8ePstOMDt0UONgyI2l0Ki0F+XZTxXrqc2nAy7oJSt1M1YYRXCZ2cSifreBmRm+1f+Yja2GeGaF7trgCLozOULxikoz9NYHoRcN1ZNCYn6yBIbhcl+txeIfEGjJDevzaQZiWj3YN8vmZoTbXezoBhjUgTwJg+Dl26M4rzrGHAMyqFnVxcNF0NC1Z+F8NMCxWdgYwRhoY60yefz7R2eGTWEZj6Oxwnbbb4d907mJiYpRjVbt2LfgEB6uaAM/cmdCsYC40K15A2fwmVVEhb8oqZDxPz1tA6gXWvsjfeXLnUopX+bJkUgXG3F+eo/QU8dP5T0sNTLoBpocAjBxP71IFcc6nngIYNgk0yzz+u08brPSohpLi/C9bujTZeHMusZHmgAED1Lb4u61D/zQAhkp0rVq2VNGGXp4NcXZUJD7wqYVfg5socHlkBS//nwDG3nVhD2AIK7br47xXAGOlxPZVmBfWu1dRn4us4IYfw5rhc4E8A2D++9//PhmAyZMD63t2xN0pw/BdsAceyXa+7uCB6Mol5BrJDH8/P6xZvTrBeP8zjONj9HTi3LZ9OMFr4MSJEyjh5obicg6XRPXHK2Et8U1HDwXYKQFMhg/8bO25ibF3kGFpN9Pm+Yjv54P4Xi2ebDQmCdi0Q3zP5jDNGKwhRsDFzNSyK+IoxYRo6eUnBTAxKaiMRYnzdv0QTOunWJ4wuxKF6Zh6iBmupZXxyjmYF8coiVuHDufIEN1I8NVLMM8bJJ/r+GSUyawhhr9TqpfywPuXAeIgq9oPV5tdJjS9jEyh8aWD1C6VJtZP21wn5krtjavgMtdO40nC24YpMg5HgYu7LTLGhJf+Vj1b+qQvTUzWmURFjM0mCS+3T8p5FhCh0pizSJuClz466rJ+sla1G+Vi2pjRrHJybyV8YF46yqruJVSnRTISc0FgecvspNeAodr31k2YJnbTqZcpwUtU6q5PVwHGcFzsOUuuAgwdC9VsMUcOeBTJi3VdA3C0Xyi8i+V/ZgBjL9+fxbqLFi1KUqxs65xbA8wLFmgpmSt7kmgMjfnzPXr0UE0jWYNhm3JDqGP6FBuFNixRBAWtUlbsWREXAMY4Nh4Ht2dtBA+OZXoBht3WW7Ro8dQAxmEKmYxlfoGw3uWL4YJPXXzOuoWerXG4eW1s86yOXhWKK1i7fOlSsjlCp3nhwoUJx0aAsQc5TxpgqIjGrvNKfKBUIZwfEYFPl0zBHwEN8DjMO6FxY/y/HGCs7wPpBRjWiXG/WSsSXaWkUmL7KqQp3mrnjgq5syvIvtyqLr4QwAgvWUhFsFj4b7seVwGG8EMhBfWgoEQxrI/ogrs+dfBtR0+VevhfgZihsh+UQWaDTtvIHP/xQUTVqlXVdmrXrq3A1Pb88PgvydxjHUzxvLmxuE9n3G5RA18LpNoFmF6tEd+3TYJl+MDP1jIAJr0Ac3IHzHfOwbRmGuK7ezuNxuxpXTfJl1sZufDZ2NLR+7QbQU0S3/eqmuz9mytmwjTMAjF2IjHfisNTo0Bu/GknPe33Qf5oUCRfsnVu9q3rXJWMUELp2LUTxYHzwbeR/qhRMI/dxphpllVWDS4ZTemD78/sQo1iBfFXdIBjp5Myt4tigDunBWIiLf1hnERiprjQ5NIGYvZ1ao6gqqURx2L7+9cA1lVM7KJBho6+KylltlGZFGBmX09fBNUsh7hFkamDnvSoiiUDl/56DBh1YS0Q09UoNc2olKHQlt7aFouymIq2WJ83I/Jy55RAe78UFOcskZeZFnhZM0FH71xNGTNscBuYD6/VPVwiWtrUaLH2JRp47WpyQQsDYB5Q8ry3c4AxIi9D//0AkyN7dngItKxrVh3HxAlt7lYw3QBDxzG1AFNdnAzWk9hz1ggtxjGfPHky2ZNW2xoY7td4cXzGiQM11sb4flhYmJIx/vbbb5Osh47S6dOnUapkSXgWy4eJ9SpgUoNKWCrO+DpxZNeL8eewWmVRTJxawxF11MjSGmDosFs/sSZgML2FsGTURNhrbJgSwBjd1pkq96wApo+AyoW29VW/jQ6lk8tT25sjH3zwgToeY5lnAjBli+Jc40r4dNEk/Ll+PuIC6iO+S/N/DGBsx8RVgDHUCK0BhveFtAIMzwVrSriMT7ECuOBbHy+JVc6TQ+DleZwVIDV3ZhF/I4TXq6EAxt56XAUYfpaNNwkw1cuXxdwGFXFCoOlVWT/7tbzi747u5YopoOI6bMeTc5Y1UwbA0CiNbRuN5vGzTqZevbookjcPJlYvhaOynXsCZu+I70VVMhobXDJyGN/HJwNg/k0AM2nkHWRY2i2+hxdM0wbBfGIrTBtnIz5cgKNPax01sQGYDnLBWQPJVPni2yQXC3//TRyT+oXzJgUWAZrY2uWSvt+2DkyLRypo2utRAbEtG8F8bpc4RaF2lclcAZgbHT0TXtsrN6XY+hVSiML4K3UlszjyppVj8e2ANikATLCOkqQ6lSxMSdV+N6Y7apQrjb/mDdENBB2m/QjwLBmhnd35kbrnh9N0su6uO9fiwO/r0hJBVUohjg77zgW638nepQItg3Qhu0qxinANYGxhRhX8D06WZpZqgFHrsJgRaTHMFVWx2bbF9/11tGphlK53uX1S1jXEEoHqm/5oixFxsQUX1VjSH+b1k3TkZRbhJdT5+bSOvLAhqsC2y1EX6+jL0pHAxb2yDz10k9WE6EtH1d8FL56QeTZS90UakQaAoVhGGiOkqQUYR0/k7969m3qA8a6JY20bPDWAsZeGZA0wXBejIvYcajrkfn5+qkEdHX3bZWwBho4aC/Nt/xEYjLGjs8snwdb/+ET8woULynFkI8sNLevgQdcW+Fnu96boICBG7nVir3TxhleJQihaqJASCLDdH0cAY+3wEZ6WLVuW0CuGNSK2T+R5brnP1gBj60TzM3TmuI3UAgy3mV6AyZM1M9rLWFS3FH2zYL93JTe8HuSBCTXLombpknbnEs890/qeKcCUY9PGavi0R1v8deMU4rq1Qnxw4wSI+TcAjDM5dWuA4VyyF4FwBWA4dpQUN9TiBlcuiVp5cyllvpNeNYCAOogfGoYvju9GV6/GqC1zjVEbewDDBrbWAGOvwJ5iHezD87ysP2+2rPAolAftZA51FqDsUb4YwsoUUXUvlBq3d+/gnOV1WqVKlYTjX7p0abJtcdx4/PXr10c2gaH6Mke5nU5l9HYYIaSNrF4abwc3wSMbgMnwgZ+tPTdZ/suwtJuCjd4tER/hC9Ph9TCdP4T4KQMEbLyTwIs9QCHAJAMUG4BpLxfSw/5+ie+3byyODPPsD2NvjwC0L54Xj49ugpnb7uH5RACmvdy0HzmTVWZhcpQfTJQ6fvc2vu3vkyLA2Esle7l7K1SWfftrmPMIzXd9W6OGW2H8zXSyob7OHdDhMjZL/q+9rwCv6nje7v/n9VIckpAQ3N2dEELcPSS4u7u7u7u7lOJWXNpSrI4UK1KBYgWSvN/M7jk351zLjQCl3znPM9xw7561mZ2dd2d2t5PYryLCyXgjt/mpVNrjdtkTM8gxT4zwwBRxwQv+P++L4TtFTu6R+0DUvSFs0A+33Bdzsl0gCmb7EE9TBTgtlTAz6Z2xC2BM6Vql7c4Wax6XEc2snxrG/TO2rTjBC8c+JZDTSh5kkGFvi3KXC+9zsQAiwXLD/e7V8pjiYal4XjicrEegAC/Jx7ZIz0vHdHhe+FAIAue4cIRkp62854WPRdbKY1tv8XvS4CbpAzDC8+L7UgEMgw7VcOHjRG1tVFY3db8pAIaJwz3MjTBuD4dfsUHO5bCXxJqhogUwKmAwN8wZDLz77rumsBPzU8/YMOLwsvz584uLKufUL40zEbXwezP2pKd432/F1sOoSoWQ7X//EaEr5iEuKp9UAMO84NvftWUxeOLT1dQ0DDrNPUvcF9yPKoBhfpv3D7/Dcf5ubm4vBcDwhYDmBrkWwLylOSI5Ln9unKU5TOyBoT6aTH1UyiWvMJDNZcQccGzfvl3c+/LKAUytErjsUQqP+cLGbctpbicjNqDyXwLAsFeSvSO2QhS1AMbafjjOn0Ot2IDnNPVshH7xUeLhYWFiz0kuJWzyv8TXLZUKIDme5uSl05H4yTL81NgHEU5ZUaJ4cdFu83w4LHL16tXImTOnqU7WeMVtatu2rUjDXpi8uXNbEO9b+T9locHcU8rtOnToEEqVKqXzQFk7hY2BDusDcR+MlXKciPK/9zbW1CmJX6Pr4Gnj+nhOQOYFARjDBn69ZACYzAAwTHyJWXMy6ueMRPKeNWTgtEJiZBX5fctGmQdg+Pcm9UXY2Mr+neFX1A3P2hM42LMaScNbi1PLtKFkLwfAqEe++iB51UTcWTRWltGukQNHKwelHcBQ3Ytl/QBPNhFQ44sE2ThlY5OMzkf0e7mcWXAopq4mBKg+sG81krfMlpv6tcYuG7nmq/gOgphVIUoIGf9fhE0RWOkZAiwdBXx3UoZVsbE/MC5lw7sCZBwHMHpaFV2feJwPL9g7ovWmpBespLbHxbTXJUp6WGb0Fh4tzB0AdPUnQBObYeCSbNqcb8kHEfrHfXRoPZI3zZV7XnraAS/sqaF3sH0hWSiHkTy1hxI2Fp52ANOF2rdsHJU7R8qp+T1GbRsBfBfM5jkmsJImANMx7Xte0gpgVOPygw8+MJ3IZW0/iDak6HUAGNXwTiuA6dixozDsrN20zWVzO9g450345m1mg6Zq1aoinyJFiljUn/Ncs2aN6eLK4mSEmXtFGIisW7fOZDAXIf1VjnTTEOKJOFxF8bw/JppfuyRyk2HLngNzg1Uti/ue8+Fje9kjpA0hYyOO4/u1F2+ahwCp+agGoTUjTU2jNfIdBTBsVJuDJvXyyNxk2HEarqN5XloA8y4ZvXVJfiZWKICfImrjKenqJOUiy4nlC6KUc17hWTOXET6wQQ1bUsGUeT++LABTu1YtPYDxrYxHXqWQ2L81kslQlyCmEl6E13qtAMbW2OV28V4tFdgyMS94c7w1bywfn8xpPKwcf6wueHiSjPIm/ubuuVHxo3cxq0x+PG1Hunn1LCQtnooXrYJwtX5JsYm/KI0va95SVT+oF49y6Ke1/Svcdj68QW0je3M4nUq8F04FJ6GhoRaHe/DfLC98TLrafg4VM+9Prg+fLKiCe+5LbTkMBCtXqiQOmphWpQh+DK2O30l2/2xsAJi/BIAZ0O04DEo/6cLEeP8Lg5auEUjetQpJC8YisUMQEuPrZi6AaUFAoWl9rGxUCX7VKuDZMAIuHLrARy0Pa0Ugpo4JxKQbwLR14PK9jlRG6wa4M38UijnlIgDjbWnUWQCYtO+HudPGR3h4nnCIBof2LB9rWmG3CmD42OW+ZIAfWIvkBYPlJnAlxAintyN5Ykd5qlkaQYwAMBxCNiAuZe+H2OBP/5/QQVx2KIDMwiEEbIIsN/mr+2PEXSv099C4VPfMrIqqRwDGBS9GNss4YDG/x8UacOG29g4FFg+Xl1+eOwbM7CMvjsxAiJgME0vldDgVvHAIIIeAdfaWd7zYeo+9afzOjsXiFLrkwfF27g0KS91zN6UH8MVeeYx3Jyty2tIDoDHGdw8ltahnHdTbAjCd/DPlkA0BYMrbBjBsXPKErIYL8aRtnoZDitioZgP9TQMwfF8Fr+AyAOP288orG2VsnPLeFzbamMwNRPXCPvW+C/YesGdEu6Kv1l1N07JlS1FPrTHHBg2fzMbtf/tf/xCXHRZRQqO6lc4vgAva+eHLkOpYUkcCmA7t21t4e9T6MHDhdzlPbXiYujKsNcC6detmAcy4zuyZUOvMp6iZAw427iZMmGDyLKUFwFjzHnHduBy+bJLTMD8YJJnzWLcHhoxe3gOjPUZZBTB8C7o17xLzdfz48XjnnXdE+/hAA/Owv1cGYHwq4VFwdbEHJmlgG9I3C5AY1wAvgqtmCoDhctMLYHiMmI9D5i3zWD2FS/U6fvPNN7q0LNscctmkSRORhvPmumllXvWa8EZ37pP2+XNiazk33BjdE08ObEfioHZIbFACLwIq46pyChkflMFhi+ZHF3N7uF0MeseMGSPqY+6l4XHAMs1gSnsHkpqO82AvqGkRgcCStSO2We7Z88ihaNwX1o5HN43nHDlMF7dq+2fv3r0oTn3Il8oOKeuOz/0r4zbJ7ZPG9QSAMWzg10tvDex+HAaln6xu2OeQsq5keG1djuRtS5HYLkCeUma2wd+RPTDWAYw8mWxlvZLwzZ8Lz/esJsOvDZLaSxCTPLSl9MRkBMDwJZmd/B0CMbcT6qCYuyseD0ygPDxTfyeNF1wKAMMeGAIw4hSovavJwB4pNu5bBTBMfOoUgZjkw9Qf8wdJEMMA5vxnSJ7cxRLAqJvA7RyxrAMw2rti2PDnDe0DY2SI1ZHNwLHtBGo6pXgyTBdgKkcSj2sLfDL31QAYNURsRDPbF0yKU9moXTN7U913iAsasXYKgZkwoH9M+u9uEXtbolInDhFTwQvf9cKb9+2l7yfBCxi8rJ8u9z/x/pX0gBf25nUn2eCTxeaQrLRrZF0WW9anGY3G2tKxcgO/NQDTnt49ewBJg+JTAAzveWmXOacE3or3QP9y7jYBDE/ufGkhG8z8OxsD5keZsnHDd2uoBsCbBGDUk8LY4GLjgg0UbgtvrGcDn+9o6d27t1UAw+FnHBam5sNHq3K4jNo/bCAxQGDDmQ1b/r+5ccUGDhtffDJbGdJJ/csXwH7fSnIlWOhNHxwgHe3y3tuII6OdV255NZrD17TGMpfJ/cv7DbgvzPuHDyuYPHmy7ob5mjVrilAeraHG9VNBnOp5MfcYMT/CwsJ0fegogLEGBjkd73nh8DpuE5fLIXy2PDAf/UeeQraD5jNbAIZ5aQ4mWHZ5gzqvvnNZzGPzNK8cwPDm/fpFkLxpEZLmjMILMtwzC8Bo+95RAMNA3Br4Y88H9xnzhkMTGchwWu5n83HGaRhIsDHP41lbJssp7+EaPHiwOE4953/+hS6VS2HX2KG4PqYPHvmWx4vAKqZwumu+ldGCbJL//uMfQuZYXs29hrxoYO6Z0T6si3i/Sp48eaxe4spt5cUKLc9ZT7GcmHuOzMs2f7h+zA8GySqAUduv7h1jAJPtf/9G31JuOOJTETciauFxnAQwhg38eskAMC8DwHAYAYeOhVVE4tiuSN65EkmD2xCA8URiswb4mYSfL1xSvS/pAjBEAmy4ZMez9gHiFuikEW3FRlLpiZHhZLebepoAzMCKBcUg7VI6f+oAprW3OFJ5YJXCZieUlbEw3G4380CxXFnxZMcyDKxWVJZR3t30u9U8CIiYh5ANqlpUl84vf2487xyUAmAo3aDKMq+uMcF4NLkHyuVIOUXNr0AePO8RqjleOUB6Yg5txCD/Ovo6eFcQhvAdKrdYtg/xpHc4BtWSq9ZdqxTVgRZdnbQARqFBdcuga/USAgycbNYIud5/B5enDxZAJrBsUSwIqoGTCQ1QkNrwlAzbu72iUIz6/emni+n1EFlmzZLysshRErToykwNwIzSkuJd0ZI10KKGuPVXPE+z+ssN+l/uIXA4WratR7Dje1kUMoWGpeZt0e5fYU8L1+X4ViTP7CUvm7T3vuJ5wU72vBB44btXeoamD7zwJv92njLkkMPDWjWQ9xCZg5f2BJCmUN0OrJN3InX0tX5CXx+q38ntSOoXI9Ok87Qxa8R6hfdW2AMw6iZZNsLYQDYHL6ohxwaCGl7yOgAMG3DpBTBa4nK0Rr6tjezq3hXtijR7PzisjFdqVQOQjR7zNqmGHKdj45E3PHO8fHXqk7m1SyLYVYZvLae/j/hXxr+VPR98xGv+998WG53VixjZ8NcCJvOy1HK4b4KDg017ANSLM5m3bGSxYabNx7x/VcOUvTzao4jTCmDY4Gfj1tzg5LScP8sNA0g2Hm0CGD5GOV820z0w1gBMl86dre7lUMvhsEgGq38JAEPzZWJT0gdbluBF98b4tGIBAjD/ey0AhollhcuwBQrYk6f2T1RUlGgfA07zkCvzR/WW8PHLLPP//sf/oWq+vBgVF4o9sf641qg8HhE/X2hOZLsfVA0rqhQhnv7H5J1jubeli8xln0HXggULxCmA2qPIUwMw7E3mBQoG/tY8LeYPgxOWB9Zv6gEGqQGYXmSvHfY2AMxfCsAM6nEcBqWfUr3DJaYmkkZ2RPKxPUhaNhErahWzOB453QCGJgQBNpp5iFPIkveTcTWijRJOtglJQ1rgdnRNvPtveTstp12ivkMAxeYpZBqAU58A0o9N5Wrz8ciaCCmYx2J/DB+jrN6AyyFtSxpVoDJyiHQPyfCzlceJqNomAMMgxZkm+0vUVjYYV9KEoQUwHEetgpol9UrCj4DB8z0r8YiMxHJkSFh4YNSV9c5+eNQtBB7lS+HS0FZiM/qJzhEILeKE530jBYBR857vWxkrSQH7FcyLF/2icbdHOJw/eBeXOwVb98CY741RTirjvA6Tgns8uRvKFSmEwzNH4eTwTij48Xt4Sgbz3e6hpjIX9O+CVbEN6X3Kd0gC7vaOhvOHVGaPCOE5WRVZVw9gGKCM1JA9gGKL1LtaOFRs0TB5CMGXn9HfI5QQsjD7e13YW6OQw0DFFhDpEyZAiEOelwHKO90DkfzpQkD1vPAemfSAF3H8No2Voc3lfUMDE+Qxyda8L3wXzILhSCYwnNS0pjzIwhzAtCAZ3LdKhpi1bpCue16sUhsf06mG5gCGJ3xepVaJ476HDRuGwMBAYbiw8cnGAxur/MkrjrxRvX79+hZ3lbDhrM1LneDtARiORde+w3ViQ9McwJin43fNAQx7EbRpmHh1WQUwXM8NGzYIgGRObBRqbxw3N85Vo4c332sNeW9vb2Hkc0gU9xUDDDYu2WhmkMB9xn3M96hwffkkpuxZsyLH//6DJqTHVtYthZW1S+jyZNDCBk+BD96BR96sYt9A3jx5xH4kDo1hHrCnh/PmMpi4TPaasXHJBhx7mLJROVnI+K9MOrrMx++L07vKly8vAAPvh2HjkvNho5bz4DazQc5hVmyIcbo5c+aIlXc2Pl3e/R+y/OffJgBjzhMmbqcWwLBxt3LlSsEHzpfL4fIYbHCoIgPhzgQ++MAB87zYIBcXWRJ4alwkH3ZUL2IBYGZWKiyO4mUjkQEml6O2idvCMsntaNWqlTjWmvvIXN64HuYAxjydKkvmAIbLMk/H8mAXwPAJZP4VkdjMF0lbl2J7UF2TB8aaDHNomDmAsZZO2/cqgDFPw+PGHMCwTHCoKMswl8W8Z1lW+8fc2GeAz94s7g/2ALIccl+z/DB/2RPD/GUZY13h6+srQHierFnQzrcBllYthiNVC+ImzZdPQ2ro7sXhCz6vUF81dcuF7CS7zk55sX79eiH3XC/1riMGWwwU+JM9MtwfDHR4jPGhENmySpn9J5Wb3UzXcJtU0Mq/v00y/c9//AP+/v7iQALuC64/jyluk1oW6wD+jt9nsMP9GBAQoBu7XEcG42o5XG97AMawgV8vGQDmZQMYpoT6SIyuTgBmEpJWT8fPCQ0zxQMjfmegwN4SvgemY5AAMcnsieENpcc+xZ0uESiW5V1TCJnWw2LzHhialE3GU/sUsGIPwIhTyJrXEccqr+zfEb7uufGsg6/4jYGJFsAU/OhdcWKZ/NsxAKN6YEy/UbufLxuHx1sXSADDtzubG6ccxjSkqQxjGtYcyRwW9cddCWAK5SEAo/fAsJGsAhgBbrqFOgRgGOgIj0q/GAyqI1dz2Otyl0CIMxkxlyf3wcm5Y1DQxQlPT+7F3dXTUCxHFjzl0KzDG7GqezP4uefCi4FxBGBiJIDpGibvnuGjm/nks2FNbIeApYX6KyFt03sCn+8Vp7WZQsX4dDE7d+MkD4zJGGAx33zP+2p2LCKwvR7J07rbBy9UNwFIuwYA2xYqYWMZ8LyoRyYPipfghUCM1VPHNBv4k+cPpfG1VgAVq6GRDGDEvqthSGpVP3O8LjRutUeyawEMG1psZJjT0KFDhQzyBmhesWdjlY0IXg3llWwO7WCDhG+if/ft/yFnjhzC+LGWFwMGWwCGw1GsvcOrluoBAWyIsbFgLR3XSwUwvGGXjQ9r6dS7WdgQ53tJzFdy2QBiwyc8PBxdu3a1iGPnh4EJGyy88Zwvr+RFHb58Tw1JYwDFBjIbw9xXTLxZnze/M40YMUIeI0vvcjy8FwGTyZUL41PSpxwXP7d6MSyk/llUozguhdfATuonNf+PyZD7p+KV4UMIOD8GeWoZTMwb/p7BJ5fD6Rls1KO+HlA6P9oVdUYh0iXvU73zubgIg5h5y+BNrS/zio19zovzZ2OdQ+oE+CPA1SBPVhQj3cveHH7PWl8zxcbG4v/+7y28R2XxsbnMS+YV58mfXAaDmvbt24u9A82aNbPJO75r56MP3kd8PeqToDq47FUWj6LqCADDFxLup/4Lcs4u+opX3bkMrpsqs1wOt5V5zxu+2WNmXgYbmep+HHVjuLV0Wlli4v01ttJFRUYK4ClC38wBjEqeJZE4sT+2D+uNfGTgcltt5cdeDLVcroOt/uK+V8cNg1lraVhGVQDz3n//i3//858mGeYLXVesWCFkXU3PwJD7h/drsd3BPOVwS+5f/o3lhv/W6gn+jveoMHjgo4zff+dt1MybHRMK58bmakVxhuT7FwKjf4bWsLjY8wHNobtrl0QY8TXrf6Tss9xzvXjvHYMP5jGXzeCK5Z/5zN8xeOGTwBi4c+QIh2Bmt6JrWMdwmz4gHpUvWhg5qP+5XTVq1BD9wCCG28JlMVjjcrl9PMa4vNGjR4t8ea8OLwwwsU601ud169QxAMxfFcAM7nkcBqWfHAIwTHzMZmwtJC0ag+QvjyJxXHcEOGVN/x4Y9fd8BGBaeYtQMdULIi7J/JCAwZLxuDNvFE1a79gFMFoPjCX5mvbCpApg+BhlMuJWtomShwsk1MDt1qkBmHfxpINf2gEM7/1p3RCPFo9BOfd8OESToWklXuxpCAL4wslzx4k+A77YA3x7ErhxCSeXTEFoCTc87xZIACbENoChsgQA6RhoF8A87huNcmRoHG7ihcAizmhZvpBId7S5N0L5COQ+ETjZyg8Fc2bF0yk9cXfpeBRzdyMwsw/YtxKrJo6AX6XSeDGmDe6295FlMmhiABOmABjtPhqtJ8Uaqb/xUc98+SQTAxT+XDhUHG6AC4cBMrQxlNJyX9ndgB9r/1LQtBJvzOfjrfesICAyDcldfORmfC044tAyJuYLEx/M0MUfyZ8ukhv2Mwpe1H1S7HXifS2tPOS9Q9bAC98Fw3fCiNCwaOvhYyqA2b8GyQuHy03+GfK6eEvwYqZHbtPEOaxiITi/+z8yZv8lxvw7qVDDunXQODIC9WpURyHXfOId3lxe2zknqpQqJm5Ct5cPG7J1yfidS7pqa8Py8HbJLvY1cPnvOFB+qkRG2P/+9S9hNP+flTAxEUKl/MYGj7XLJZnUfSvW9oGwAcRx/O+/957wjETRGG9ZwlX0A+fNd5VwXbw96qNB7VqIj4tFfFSk6LPCbq7iNwYP/C7vbRlVoSA2kP49qsTEP21Oeov4BSb6G6Tvr0TXRqdiLqIN7/7rH2Ro/kMcifwf6rf/kjFZv3Zt4V2KjQg38YbLYV4wfwOon0eWL4CVZAxyWVMIMEWS3mMAxTzhtMUKuMOjVk00iYlGXHgY6tLfBai+RUm/MEhjwMXGWZhbLmGA1c6VRbTDnN+chg3NfwiS/f5P5e///vc/+Bfxh48WToiOErJUwMXZko+Uh8rPd1g26P/vkZzkzfYxmpMO2z26P660DsWj0OoCwDDdJgN4bpUiqE/1ykkg612FB80bx4n+t1YOy8E/yWh/53//lWVaUMZlki9IZOO5eYE82FW3lDyFzBzAcDuo/rt6tEGp3NnxgfKe9TplHpl4xVEVBKSrligCl/fewbt23uF6FXzvbXhRPxegz/c19WxYpzaaKvKTQH1en2We9QTx8KN330GB7B/D2zkHBhbOgzXViuEYhwLSHPwH9cczMwDDxN/dDagqQAx7sFyoH99TZKxgfjex94wXVxj4tmnTRnhOeL/Lf0jG3iV5yZ31YwTUqo6uPvVRg2wea/Iq2kTfu+XMhu7VyqCFey5UJVsmGwEfTsv3w8TGxKBLly7iMA4O4fTz8xMgOb+rq5DPrDTmSxFI8iLdVjbr+2LB4F0b+i/fe/8Te2AYwNzUABjDBn69ZACYVwRgTACkUXkktvFD8o7lGOhVA12K5BX7ZdINYPj3FpoLLNkT0ykIyfvWIml0R9yeOxLF8uSgAVdLGEVpBTCcXmtM8KEBdgFMeyojgEBA9Yp4NrIVbsfXMoWwmcAVARUtgOG/b7dulEYAQ791CsSjJnVQrkhBHOqRIC8uNN/foNDKgKr6fSU1KuH5yBa4Q4AhNQBzifcVDYzBypCaVgEMEwOXkfXLCo8Npyv48QfoWb04ulYtJjweJ1v40Hfv42mfSNztFio9NqNaA9e+JQAzigBfRbw4vBF3Ny6Cc45suDysrfCWiLtnOLxM6xkZrBwgMMQGiUs1mxFQWQMc2Uq0CTi0SYaKnd4FrBhPYCZCelxsHFogjzqOyTzQohIDFw4b27McWDdFel1UsMLhYSpp+cjgpasEL1g3TQkbyyB4EXukCJhePErtjLd+6pgGwCQRSE0+fzhlX4s9ADNvqOkQjXR5XWhs2tIjv9OkudGzHHqXyY+mJBcRZEyH0pgMdstplYJorAcS+efLYSK+UJfDn8ZG+KKPv4f4O6pAboRRPiFulnnxd32ovPWkCw75V8b06sXQvng+NC6UV5Rvq2yHKF92hNSriZCiblSOrGth0gkMFPieFf47/wdygy0b13wyEa+ucugLh4fYi6tXN5uzd4kv8StQoIAwUPyoDyZWLYqVXgTGnOUxxuxVCqU+CMqbBQFVy8O/XHH458kCfwIRKoW45hCAhL0tG0n38obeb4Orme6GeKG54C6JKJmADN8XMbd6UZz0Lo9JtcugWZAPwqn8YOrryor32yMPGWzMG6UcBi5tSZ9MrVJYAJdD3hVwkfTSN1QWe3Z6EhCJpX4Po77iOgUyT5mcKJ/yJRBQqQxKf/A2ipJx9o5iiC+tUxKriYaVc0dT4nc0lc/vB3NdiDifEM7PTebJBl3VHB+h6sfvoUaJoqhZpiQa5vhA1C3AORv8nVKI/x9M3weTMR1coiCCi+ZHMLUp2In+X8QN8V71MLZIbhyMaojrgzvicXAVAV4Sifh2c77pfGudUmjP8sx1obwCiS/aMpgCqZwQ+p0N2pxEIWWLI4TaKsrisimNIK5LJlBj6qOx5QrgIMn9Ner7x2GWxvoLasu5hhUwvH1LtKK5IYbqGKrW4yVRCPVNdbIF2GvV0jkrpkf7o0ejuoh2sl12CFFrkpnxpfOjG/VzDPVjOOXD3wdS3/mTEe+fm+Q954fwL+CMgMrlEVitEiJKF0Gv/DnFkcmbaT47QvL4PRnx1rwvWi/M45DquEG2ys5aJTCQxkwM2SmBxKdybs7ITmArG4EHBhvi8+3/Ike2rCiVzxk+ZYqjCdVzWqXCWFajOIaUdkNT+n80ySZfYmniT64PEVKhFBLqVceiUs7YUKskFtGY7k5l8fiqQnM6y70oQyUqK/v776JEPic0zP4+IinPYWXdxTjrQ+CE9WCkMi54DGjHRjwBWT5G+ZRfJfwcWct0CplhA79mADOk13EYlH5KM4BhAJJQD4nNvTAoJghdo0OR2CMaf5Axn24AQ78ncRiZagQ1V0DM7tW4PbAlijnlxpPZZFQl1CFAUsZhACP2wJCC+zGurjDaHPLAkLG3skEp+DIIOLgetwc0gfN7/8OPfNGnmcGnAzBKqFmaAAz99ohAWbm8OXB4xggkD2kiV+nV29fZyCV61CUIHqSILrVqJMKWTkRUR2jpgnhxdAvuDIynvN/Hkz4R9gGM+psNADOodmmUz51VAJefOocIIFOElOgC/2ri95PNvSWAofLuDiGe5ONwsp0EJiZiVXhdGUI2ozfuLh4P56wf4fLGBeII41XjhsKvXDG8mNRVnhDGNLk7QH2L88elJ8Wczh8Bzh4ANs4E1kwho38q0XQZKsanolHf2D85LDrzgQsDFD4Jbtloqt8JJK8cJ06RM4FMm2FewfJ+lk8Xppw2lmHwQuW1bgCsn4nkTbMJ+Ppb3vlioiC5OZ9DEU/tRFIX/9QBzJwh6QYwia0b2dUjz8goZhDzPU2ih/2rYBsZ4ZsblhOhXebEQGcdGV+sJxaTgbigdklBC4lWkTG7a/YEfBZeD4d8KmA3GSWf2MiLv9tJv58go4XLvUoG+xkyUPb5VrL5jsNUtwQ2jx2IzWTcbq5fClsalscWyjeFKmMtAQUGGKp3hkNEeH8Ph6DwfhKOd+c9DxxHzycu8Z4VDiNj4MKnaHHIE4cg8ft85DGDsZX1CYBQez6lvDkMpchH72FZvVJYFdkQy7q1xsK6ZbCgWhEsqFFM0EIyplZQv231KIMDjcqLsDG+E+JetDxS1fyGbi09J13/IJDAzuzRONSpMbbVIz7ULCa8LGyEjqlQEIvI0NOWtZ7qsov6hw2m76mv75Khz/dP3KL+P0f13k/9/in1O3tnZpLhNo2o2gf/hZ9HHUSHBpoWahjA1CCj9GRAFfHeedL1J6lf99L7n1BbNlM/bFJos0Jb6Hvm625Kd6Becezo2gybe7fD6oruWEjlLNDQ4moEBLm+VP+NtUthU/Ui2FSjKDbVkX9vCW+IraMGYE+tYjjnVQ53/SviaXRdE4DhMDLeC3OT2nicyuSTyjiv5RySpymHjVOW2S5FXYTHjFfmt1QrhM2tYrC5a0tsqlQQm4hfm6g/MoM2U1lbqA176pfBOeqHuwRennLoW0RtC4P9CcnC1T5tcHp0X+wh/m2uSvWg+r8s2kz9vZXq9/6//oWyH76DI96VcWz+FOxuUAFb+XcCGhbv0Hef0Hv7qU1Me6mNn1I/b6hcCCtKu2BJxUJYUL8SFnZtI2hRmA8Wly+A1eXc8EnNEjhMfDlL8sj7W34lOXoSUkPsd7EGYNS9MOyxukU66kKjCthPvNrQqBrGd26DHgVzowvZEZ2ZiuZDFz9PdK9cAqMK58I8Km8V9eEeksNTJA9fUXknvSpgL8tk3VKCL5to7GwOrI0tA7pgq3dVHPGgulG6r8k2Ok1lcbpp1J5+JVzRjeSlS1FndC6cF53LFka3oEYYUbUE5lQsiOXUfh4DPJZ4kYC9KzzmrI0LHvc8ZnjB4hfNgoVhA79eemso/WNQ+ildAKZFI3EZ5UBSEF2ql0byvnX4o2skymZ5F5+RskwPgOH/m0AM3wHTwoMMrWDcWTsLxXJ+jCfLJyJp4Sia8Io5DGD4CGbn997Gj7FkjHXwdRDA+GOlN2/iz45nfWNwZ+sSOH/4Hn7kPUBdAqyGkOkADAEdNiYdBjD0XbnsH+BQhwhxilby4AQJYjQG650O/hKItJZ3x5wg5RNKSvT5uA64u2MF9U8WPOnCICUydQDDv/WLVo4dbmxxWhkDnAe9o0RImdjM38RLD2BGtsbd/Z+Ie3OeDm4i7ldZFVxDHgLA3hnqW+cP3sblnjHAlO5YFdtIhOO9+OIzCUqYviKAsmwMMLotMLGzdZrQUXpZeJ8JAxb103yPixIihsz0tvB+FZX6KZ8c8sV13r1c7ktiYJIaEFHDxrYvIrAxLeMb9k0XVpIcEY/YO5U8poOy98WG96VLoNiQn3xkC5IIRCa187J9PHjTOuJC2XQBGD62PBXwogUxD5vI0wwZTFyOsk6XyOj9LoIM3tAa+JwmXgYgTCeJzgZWwaUty3CzfRhuU7qbsfbz4t+uk8H5a7wHHjX1xG/0mdo7qRK/618OV7cuw5XucbgcVs1quh/IwD1IhlAPAh7vK4dfcMw/h5+sWrVKbDTmfRAc4877AzjMjEPGevToITYgO+XNKwx5DheLo/HLII4B27fhtfAL9WWLIk4mg//Q6oU4E10fJxuWwQnStcdJH58gYqOfAcB3ZGj/FF5T3AXxB+lF7a3ctgBMYmxtPOsSice71uBu00a4Fl5dgCAur18pN5wi3nA55mX9QACJV3vvx8hy+PI8/nxA5d4hEHCCeFgth3YP4z/Qtlk8uoV4oyEfLU9tPEVt+Jry57CX32LqiHfZY8RA6CoZmpfJMLdGVxT6yas0ro3rix+mDce5OsVwigzEE2TIMdjgTzYY2cD/jgDSJarzZS35lMeVDlH4ad1CXPUqgzskhw+p3xi0qABGBTHsiblH9blORu+3xGvOkw3XE0o5/Pc5asvnpPvZE1Piw3dxzKMsrniUxJVh3XBl6jCxv+Yy1eOyeT0UukL0E+lwpqtBVW2mM6UX6apZ1pv6UmeskzH/hNr364huuEH9dIXqeZn6hcOsXgZdIVD/E4GmkLzywtXVZV3xy4S+uLVoMq7WKCDC3ay+R8THHPPm+5+pf6/VLIwf4rxxvk97fDG8F07OmoTjzUJw3JP6vFpBfE5G+/mG5fED7/ugNrHX5SHxhz0vDFASw+wTp3kaUhMPSQ5uRzfA1SXTcD7WGycJhHAY2tEKrjg2fjCOdmuOozUK41hDyWcGIz9SWT9TOb/RWPuV6BaNO+aF4C/x+eonK3G5ZRCuNCqL69T/DDDvE184LXvLWIY4H5YdzvdoraI4Nm8yjib44Vjd4mKMfUl9yF5NlnMeDzymeZxYGxdiLFDevGDB4WPPlDFv2MCvl94a1vs4DEo/pQ/AKPfAlHXHvCqFkNgrFo9ocivn7ip/J3DDIIcBSmoXXWoPAhCk9cS0aIDbLb3Fav+TEe2QtHYGVraKgK9zVjxr1ShNAOY4Taa86TfVEDIGMDQ5i3StGuBhzwh4VCyNS90iKc+GqQIYda/MSlKaOgDDF1naAjA5PsKhwMpInthFghj2xGiMXS2AYfDC7RBHLnfwxp3BzVHMzRlPRrURd8OsJKMgVQDDBrk4FUvec8IggAEK5ytCxhSPTJb//cd0AIAEMB/gad9o3KV6c9gah5OZ760xnXzWIUAccbwqqLo8Fa23EvKlEoMoPgSAj0G2SvbvbkkJEYtOH0Bhj5VVMvOm8FHW7QnELR2N5L2rCJQEy2OSHQEvXVXPSyaFjXGevM+ldUMkr5gI7FuD5OZ1bW/cJxKnjbFn5fQuJI3raBvA8JhoXFMBMGkMIWvj7fheOqIXCoh5TECCgYwtYp1xP6EB7pLM8+b/G2R8Md2MYQO4Nh58tgWPukXjSXy9VPNiYuDytFlDUTZ/OvKOXYqpjUcjO+LR+jmki3zwMKG+zXb8QgbDGTIsupHBn4uAiLpfg2Pd1WOG3VxdBan/59+y0RhkT0eNXFlEyB2Hv31KRtJpGsvcF9ymx808MamkE0a0a4YR3drjRqg0+K9H1BTEe1z4/3cUL8hDMmBUr0uq4IUIYZWATxYjcf4oPAuuiMdNPPA16Vyuf61cH+HHCDKgCFxoy1I9LlzOnxqQxJ9c7jPSl5OVI+W7Fc+HQaXdMCGA+LxtJW4FlBd7pe6Swf078f0x5cFGF+fD7zII4v8/dIAe+ZfH45nD8WDpFNz1KiU8JQwymG4Q8f8ZePxOYPAPqjcb+iYKroJHvZvi8e71eOhfQYCUP6lOz80ADBN/xx4O9sZwXmyQqmWp5fB3DyjdNeKd2IRfKj+eMD8alsajyQPwiOr4MJiM7LAa+nooxAbug4jaeBIlAZO1NNbIar01IOaFsu/jiUdxPDmwFY96NhF1ekiGNRv8L4MeUd73qVzf3B+jVpZ38HtCI/y5eTEetgvHQ98KmrRUB7+KBCLKCSDx0LscHgdUoj4gGV41C3+sX4h7M8bg5+FdcaN+CVz3KofrPhUEYGHvyb2Aqvid+pu9KXzi2LNQ+54XCxBDQORZ4wZ4SnL5oH0E7nqWEvneaFgWN1qF4CaBmusEbq4TmFD5zICRZYD7nWXiqZZfVPdHY3rg0fJpeMjyRmOGZUZN94TSPVJ4zfLCwOcGAZ4b/VvjxsJJuB5eAzcIiPAY48UBBvO8EMHj7IkyTuyNB9O4p7H4IrqWYQO/ZjIATEYBDIONlo6tnDLg0O0Fee9/eMTeE77kkgz8lW2iLTawmgMWe7+rd9CYDKN2BAwob2H8b1uCpLGdsLJTE/iVKYpnMdXIYKibagiZekoZX8x2gBSZQx4YFcDw5v+mNTEo0s/qXTJaAKO+Z/UemLa+4tSuJ229LQCM9v4YP9fseD6+s7j3JXlmP1MIknrZpWgHAZKDpLRCyZh53pPATcsGwgPzlE/k2r8aKwMqU945xQllbKyrd8OY6qQFMBp6RABDbuRvaAIlLh++K04m0wEY+r/21DJrhwMw+Ent7hnHKc7snpZ0hIj1U44vTi3cy3z/UWcCfsNbiNAv7F4hwYsjl032CE7ZsJ9ZYWPdQ1I25PciAPj5HgJx9ve+8F1FYs8L3wvDHpgRrcRFlVYBDHs90wNg0ghetCDmOe+xsEPPFGIP7VNzItDybEw3JO5bj+dR1fHcgfyYXihlv3AwvV2KqIYXWxbixaKxeB5e1W47uA0MZr4m42Opd0VxPDGPjf/+8x/4NwEVPrWodLYPUDrr+yaqlzebOBJ+QLkCmFKtGNZw+JdvJZwlA+kaGaEPyAh5RnkmxdcTh5XcJkO7bsliZKiSQRrvIQx9c3qmAAgVUNgEL/Q+b+QH6difusVg07L5KOmUCyU/fAcls7yHwh++awqJ4xCVG2R8/WlWpq1yXhAAekp59y0lj4RmI+x58wZ4PqgFnh/cjKcR1U15/GklHxUIOURkED7nkK/9G/GsWxyeBlUxGYtaYu/EM8XINxG/y/tGNszDiykD8Ny3LAGAehbgRQtiniv5/Bldx3o5BPSeUr0GlnRDtv/8G4frlZGGMhnoL2YNQ+KqGWRgVyPZqqWrSyL1w0mSm3I0TxWjvh9EQFiE95nX2Qaphw7o6hyuBzFsrD/vGIXEDQvwvJkvntN8ycb+y6IkMry31pTz08GqhUiXBCLx2C7qc+r3+sXxnEDUcwJVz9uF0fzRDi/IiH/RvQn103AkfrYbLyb1p7Hlhz/rF8VT77ICoJgTe1ueheqBi6PgRfQPgd7Esb2QuG0FnjUojj/p+6c0xz6NaYBnR7bjaRzposDKIqzQXJ60/S74EFiJ2tEKiQe24HkI9S3pAnMeWcgQH7DB3jMa23+O7ExtqmxzPDtKL0hnvCAdkdjKx7CBXzeAGd7nOAxKPyX2jEEiGQDi4srmDdNljAgAxPtioqohaXJvJB/YgKTZQwnY1EpXnkl84hh7YlTie2I6BiJ59yokjemI5CVjkbxjJZKGkkHWpE7aQl3a+9oOobFGvF+gg7e4tyNp8SiqWz2H3mMwI04a4708XYLkLel8D0frhrbDfcRxt15IHt8JOEkGKh+32y1IGsSpnUbFFyMuHYXkE9uQvGKs3FzeNzwdIVTRKfekpAtwZJA0d7RkOCxM3VDvKGgx3b8TIg9UGNuegMIuGTbW3VHwogkbW5cJYWN8sWn3EP2FlEvGAJ8upr+97cqSuLCSvS+b5yB54yx5spg1eeUxwWMjjgDMQQbPA8koru3g5ZRe6dMZ1siOrnhhTs1IX7WlfiYAkzi4JRncdTOvHo5SJOk7AjBJS8YhMaJqqoCNQQzv/+FQtvNkGMcVyouauT9GVaKCZJSaL+4EuebCtBrFsSuoKo4EVBXAhUPefqU8nhAAeNHUE8m8gBRSEVg7Fc27d8Xb9N4ur3JIYrCmMfjtghUrlET5f0sG7OjS+TCyT1cER0favIxTHK1b0lWCaapTEhtI9jw6VLfvgquL9zwJyP0WR3IZR0Z6/2ZIOrINLxgYOlpnMuLsUizNSwEVaD4agaTlUyhvMmA1hqVVw15LwZWRNLgtkrYtJxkjmYusZTutGb2wQvw9EhqIELNc//uPOFkLEbWRzPkGVaJ6DkfSmllkQFej+VRf1ovGHphfpYjot1CXHAJgOloXqxRluR8msWFJmsP70/y6Con1ijpm6KeTkohAoDfEKbu4NPVgtcLAiulIIgCVtHQakvjvhVNoHiT9++k6JO9ZTzbAFiTNG0PvU98EVEIigQcGGiowsUbprqN/RST1a0m6cyH1FfVXSHVZll95JE4bgsSV0/GCePYitl7q8sQgNLw6kjZS2yb1o3pXdEyGwqjM3k2QOGMQXkTVSPd41oeEUl1ak12zfblhA79memtE3+MwKP2UfIgUwrYlSOwUSiCGhLu5Z8Ymdb74cmwXJO0kgLF4rLg/JrFxHYe9PDaJDJQkDsHatRLJRz9B8pqZZCQuQ9LwNspqse/LAzEdfCSI2bmUjEcCMS3qiHAyYSDaATDSixMgV815kzUfdzufQEybhnY2XQfLTdltGiB59SQCPsskQOke7JjRPXcgko9sQvLayUge3Fhs+k83AGBPx0sGMqZQMJUyaw9LWkGL6nXhvubPaT3FHTPJw5qKm+4d8qD0UDfsK54XcapcOj0vPc2Ai0qdKP+zB+W9L7YurRR7X4JSNuZvmasAGCv3v7CX0RSy6SnGE4MYcX9S60avDsAweOFFlLS8wwsms4Yiad9aMg4qp38BJr3UhPRl7zgyrNYgqXuk1J8OhM5x2NfvZMT+TJ+XyCj9hgztUwQWxlUpTFQE46sXRwXFc8zHtwa658aXvHclui7ukLHP+3fukyHygIACCMihX2McXTUPudzc4Pre/3DEt6I4QSwxvQaOAjJ+Cq+BKvnyYsbKpfIUNWVTfULBPKiW4yO8rRzTyqFkfEpSVIE8IqxFeG5YLuzkfSZA3rOzrl4pgL14MbWQ1DcByYe3ij034u4xh4yxeqkbgmw88j1bn+9DYiv/NIEQkb9vGRoTNE+O6iLAkENl2gUOBGKI73xZIoMY9g4kcx35tyAymucQ2Fo9E4mhBGKCKpveS2bw07QhJlUoKI5HBvE/Q/VgMjfagwmIx9HcwyCibwtqb+WXBmBA/bijdklxYSQDuZP1SyOZZC5pxjAkzR1LNJrAygQkNvNDYoPiSPQuS1QGiX4VxBHQLxNcCbBCYE7wfWgHJDYqIz0yVH7SFAJ4WxdTHapK2XJEhgKIr2tnCyAtwIujMhRH4yCOZaZGhsazjkKoLgSIkveuM2zg10wGgMkgJXYOQdJMEuZTB0lZ0OCKrCJXM9MLOPg9AjF8Z0zymhlkOM1F0kBShLE1MwZiOLSMPTGdyDCb3BPJm+eRYmlJoGI5kvjiy4Q0emL4hvEOfqY7YlIHMd4SxGxbJFa0k4a3IAPPwwRiHrb3QX2X7Cl7YAjAdCnnLv7mjdTS2AwC9qxyzBPDAIdX2FdORDKHL/GqPhvEdg1z+q2jtzSidywBLh6RFyx29JKeiMw+mUvZRyM30qeFYl5OXcS9KxkI02rXUPQvh/DxvTvJQ5vIMDJHwJDG85IsPC++afO89FRBS6htmWjtKU8d20DgneSX5cn23hfNyWL2PDAd/fXjomk9JB9Yj6QJ3SWg+SsDGH6HjOWkNdOlxzcVAJHpxPossiqSv/oMSf2bOuwFeq4Ji+P9MQxEHhKY+YPyE8T3YpGhwSe0lVc2uTNI4FAzvhdFEP2fwUOHInnEYRmLly1Ewf/8H26Soc53uXAIWHqMGz4+GVRHtPHBiBLOmDphFFqE+uODf/0DmxuUxY2YOiIMhTfmXw+viRvRtcXpR5VyfGQKietaIh9OB1cz3Smj5ivAC4Mu4nNVahdfTrmvUQUkiwWq+iISIGnFZHFhcmJY5dTryx4Whw11ArsT+9D4XEFGaOm0gRAGPG1pXG1dgsSuMUiMqJkx0EBAFLxPxr8qsvz7X+hRxEl4ZUxgiz0xs8iI3zif5s7WwgukfR+xdfFbWI2MgxdrAIaNdP9K9JsHAb4DZDx7Un2qZj54iagtThHjMETnt/+LH3wqAVwfBiYMFkxUWpYfXuvlAhbd/TjUt77lkTSfQNScUVR+Ffkd14P+Tj6wEUlD2jnsRUmM5HCtACR/RmCIPhMj0sC7+PqZB1wY8IZXRdIgspt20DhoG2jYwK8bwIzsdxwGpZ/EKiKHf9Fn0sopNDg/QdKwdilhZemd3Nm93bgOkpdPRvIRynNEBwlsMmgwJLX2osmwNpKHtZYhZUNbSBDD4WTNyEBr5ZX2419tHStryxPDK9rHPkHyqDZUnofO66Lb38OrSeq7DGI6yeNuxQWVDGJaeUpviz0Q01ZuIBcXWS4ZKQGKo6dfDU6Qd6eQwk0eRsZ4jyBp5L8M8PA6Kb0eF1MIXoA4Ehm81+XzXUie1VeGfqXm9dJu9CeCes9LRwf3vPRU9rYwdQu2D2iZWtQnWV+G5LVURqsGtsFL1yDHAUw7M88l38PECwNf7hPjzJ5n0959L68EwDAxaCG9kHyRdFm7AOUAkVcIYhLqI2nBKKE70xKG+0LjkbFGAhgyECH+LKpTEj3L5BfUS6He5Qsg3D230DO9fOpi6dL5aJTrQyyqXZIASEPTZZQ6YgPGnteFQBSIp0d9K4l7XDjvmXNn4teh7bCjVlEJSJR8RFpt3vTbqnqlEZQvhy6s7BsTkCFdx+8p9PF//o14dwJfLEcq2Aolw33xODLc54m/M8X7Ytq0znOPL42f1Ujs2ViunqfF0Pcng3Z8L5ofN0sA5MjKuz0AE1lbgJiPCMAkEB+5P7UARYCYaYOQfIjmzlFdqfxyIgSJwVSymib6JQAYU/gUlb+AeDF7JBnzFTIVQCRTXoioJYBLofffxve+lYHouq8OoKRG1N6kWSNIFidJbw97Yxgwkiwnr52LpHE9LUClXWpUSoLRReMov3KOvxdXL/PACxN7cfo2RfKetVJXRtU0bODXTG+N7E9/GJRuSjEEGghKmtRXoPOkKf2Q2D5QrDBmKDQjooqMVd+7FkljushQjyYe6fPGqBv82ehijwuHu2xfgmTed3Nsm7z8smMgkpp7WBpmqXpkHA0rI7DTtBaS+sXQ5LKJ2tRO54mxSwxIOkqPDHavRPKy8QQo4uQxuN1snyQlPDEz+lD71iB5xTgZ0qS9L8bmcbt+SB6SgOTVU8WlkBwWJU7Z4v0xL+OulFdJvDE/LZvybYWLdSTjd0RLYMscGSI4qav0nvROzVuiEPNhZCtA9byo4IWpW0gq5ABo0XnkfCSAWToWyW287IeOpRfA8HHIrSjvTQTSF460u5lfGNivG8AoICZpWn8krZ+d6l6aTCeucyfi5cVjMlQ2k/NPYm9IOz+gg7+eSHYuhtdEnnf+iwplS2Peojkm4DC8vLs4oYyPTdVSMuld4Z0xAZYGElwwEd/vkVHu7ZLdtDk/MOf7uLVrLTCuG9C4duqem9Yybz7+uKrikeELPRfUKoFxFQsBLWVZi2oUE79FuOUSe3nkIpoCYFZORdLamUgMJEMvwQ7giq+fNkOdwY5PGTLKxyJp9QxpgKYFhPB+kTgP0qUzkTS2B81jGfOAgPfhhNYQAKZFwTw6AMOnTz3nvzlcLay6AF1J09nDSGNzBemYo3uQfHw/kga1IeO6yssBMOxx8C5LhvdCsgUGiXCqzAIxKoDJ87//IDZfTrEP5i8BXLh9yp6a5FP7ZOhaYBX5PYeTMXiZMYzkqGwagHMNJA1oRfp0AeXn7Xj4IgPU+EwELzxeOHRsyyIaA2MIIJcXHhnDBn699NYo+seg9JOFEcF7VgidJx/YJGIkk+aNVMCNR/rDLOJp8mhPeX66DEmraHLqEp6+yZ4BTBv1mGVfaVwNaUFA4lMRUpY8vpv0ynQMkivJafXEsDHX0QFvDIOVtp5I6h8rQczotkhqWd8hT44wRNkT0zlAemJO70bysJZIbtvIvgHLBmvnQBEaJo7zHd8x9ZV+NtJ54zmHRk3pTmXtl+/OH0x18JZg5k3yyKh3svTJgLdFAJNQeQklAZfkLQuAM/vFpZnJ7F3r6CuBCW+et0bafSkcBjh7IHD+sLjQU/CIPW1dgzOfGMRO6yPvfrEnK+ZA2h6A6WAD5MfWQPKa6Uj+hIyX6Ko2vTB/GQDD74ZXRtKO5UhaODbVDfWZSmyAtyee7yK9M7iV3LvxisrmULRHcXXwdFBLHNu0AqHO2exutGevyn7fSsLLwp4PvlOFb7dfUbuEuBizmgI6/PNlxxf+1J+R1YBDm5E0qpPDMfgCFLWkulG/7GpUAe/88x+m8kdWKCCA0sPG9dGkYF4RCre2bqkUUMUhZKM7I4n3F/BdY43r2vG+pNNgJ+CRfHwX6fkI6dFICwBi0MJ7ab48KEKCMhJKZg3AJFMZfPqUb95sBGJqArz/wbu02A+TfOsqQJQ0rCP1Cx9gEUL90DBjnqCYVLwePuWQ1Lc5zalrU0KoMgvAUNkuBL6DnbKJvTB/CQATXI36k3TkunkEDtvJUDrhkSFjv4W/3A/T3E+CnKg6joHeSJKXM4q88J4mh/e+1Mv80LE5wyV45038ym+GDfx66a1RA+gPg9JNNidlNgJoQk7atZqEfro4tUJu8k/n6iaHqXUIpLx4pXslErsSiImpIctKSz6tzDYWt2oojn9NmjecjK5p8pSy3SvJQAsmZdMg7Z4YdZO/I0CmjafJE8OAQtx4ToZmqt4YNnIZyHAY0OBm0igd0SZ1ENNJOQxgwyx6ZwuBkm7KvSRBcv+L3TApStOB8l8+hhTxeuDoDiRP6CQN+h6Bf10go72zJSP7W0xeKQYYRHyJ5mfrybCfT4AlPNUTvSy8IXwQw/xhBAjXCGBp9zLJzAIwM/sT3z6RoYe2jk02l7X0AJiWLNfx8jTBXtHy/39lACP2UJB+6d8Uyfupzh2DX+1+mGjeeDxQxMYnhlV6ZeUK70zT+gABGBzfLrwkawgQiJvtqxTBdIVm1CiOOCXcjCkqf25EkdFcKdsHFiBnWa0SAtyIsDAyekS8fxoATKJ2rwvJx2G/yiKUTM1/DIOY9n7i6GT+/9JaxVMADBtaQeWkoTimqwxjzujeFwuDnQy5yf2QvG5O+rwXZIQmzRiKpJXTpRcnNmMA5kMCMG0L5xUhf0nKCVbb65XGYzJ8+f8ccsR7bzgiImkm6Zvt6yT4CiifcfBi7RQyc48Ee2GGdKA6LJUAhoFMRve/UL1Xk4y++69/orFrzr8OgPEisDiK5tS9G5BYXzmBja9oaO6L5B2rkdg+XIbT8feOAJgQencWgYYlEyXYTQu/Mm3vC42psCoks4OF9yUxupZuYcCwgV8vvTWa/jEo/WTXc8JekggS/jlDkfzFYRGmkRheSYKRFo3S7onho095gh/C+1cIGI3rnhLHnpaJu423mTHlLULKOOQled2MFBDDG/45nCytAEaljqls8megwiCmTxRwaieSD28Sd26IE8o6OwBi+AJCBi1DmktAIkCMl/1wMjaem9dD8sDGcl8MX3zZJ1J6WRwx4Nt7Sc/MjH7A57uBA+uQPL23DIXqHvj6wsH6aW69V0PDMrKvxfxEL/ae8CZ44imH7+Grg9LzxRdBdk6j10SAl+EAnyrHd/nYOw0ss6gdycnkHtJjZwvAWJM5WwCGZdueJzK2OhlLS5E0f4RNb+ZfCsCIDfXVRHx30qzBZGhVSH+oalqJ9GTSuK7CC6MeLPDq9uDUE4ekJB/ZRu2vLsO0WpsR60vqiwtkjNXOlUWEneV5+79wfe9tlMryHnZ6lsN3YTXwXUg1aUirxk9YlXQDGNNdMi29hMdndMWC4u4YBi3DyhfAXi+5X5C9P9qwtsTwKsL7nzSyo+0yM3IKGB9NHN8Ayaf2iI35DEI4hEmEMTmyp4QNUTZoT9L7LWgMhFZJV30QVw8vwmviP//3FkJcsuMB56HkAw7JU9MGVkTyogniZDIOP0oa3EEeRNAtRuyTyVBfRNRybEO72Li+BYmdojLFC8Ntj8mXA+/885+4SQCXN/S/9tAxn3JI7BCB5E+Wk84IkN4YxfuSfIjGVo8EeQqaGkaXGoDhPVPjeiFpzzq52T8qDSffNc7Ejft8ol9MLSQf/ZSAaBvieTXd74YN/HrprTEDj8Og9JNDhgUbAq3JaFk/B0nbVyOxfxMZapbeiTq2JpIG0aR7YJuMd1YPEnDQu2MJYJTYfQYx84YjiUHMaAIxO1dIENO0nvV3HCJfeVqZTTASIE8oa08G5tSewruR1D3E9o3nunAyBcTw6v2QNHhilON0heHMe2OObyPgNlWCEO3JV2KfR5AMI9OCAXWTP+8BmTsIOLmL6r1B5sVeGs6jT/hLDgWLSKFemQRUrN2hwu3v5CdBx+LRYq8U2HNCPLV7gILNk8Aon3nDJHhR9zS9bPDC5bCsbJoDLBunnEBm5c4Xa3LWvI68T2g9jYlmtR0DMEx8hHJnyvv8YRo7PvI+pr8ygFE9x62ob7YuQtKWpUjsHvVS9qVYvxOmqgwjmzko44eVZADA2PWI8Mb+pg0sqXlDEyVp38sogFFIbN5vweFu9dC9dH5x1LPqkdniUVp6fNQDBhjA8GlNw9tbLVOAjYweY8wnknWNEaFRaBeEb7zK4iyH1nE9HcmbvTC9Eojfa8TBACI0KI114HAxBintC+UV/fApHydt7VhkXrWPqI7kE7uQ2D5UHOmcRJ/JbBjziWhBlV8ugGHyqyBCqtgzluhRPOMAhgz0tgVyi1P1QCAOmbG3hvLhcC0ThafhXZ/ywruSvHMNkloFyY37/H0j6ush7aX3iTfxa71PDLrsebYIDPP9NYkjOqWdR5kFYPhupbi6Uh9O6iMWeMzTGDbw66W3YiKnwKD003TfIMfIO4A+gzGjRSfM6DMcM3oPw3S/EEz39MF0nyDH8xEULPNr0AgzWnXGjC79MD0oUn7n49j7M/xDrFMjP6pjB8zoPxYzegymz9GY0bE3ZvgEYIZfkO33UqMAoqBQ++TrjxlNW1P/DMOM0Ah6h8oLDrP/Dv8eHE5pqU1R8ZjZbyRmxDWlvKi+QfxbhPzdFvlTGQktMaPXYMzs2pfeCZEUFik/O/TAjNYdMSMwWH6nI847VKZr2wUz+w7HzIFjMCO+uaw/fx8eaeW9vziFKn3mF0h/0/+btqF2jSd5GCj+Fn1mr09tEctPK5L/XkPk/wND05dPWonlIDwaM4dPtpPGhnwx3yNj5ZiNaizljL8PSE3mKR2NtRntutH46YUZ3v4Waab7Badx3NshHvfegRnPp5E/pvtT+1p1xYyeQzA9NJr0jDflH5h5dbVGnt6Y0XUAZrTshOlefi+3LLP2zohMwIx+o6idpIsbBdilGdTH5mQzvUcjKTdxLaSeTyVvu+USzaSyZpLcDa/vg+L5yyNXnlIo5lYewz18RD1mkjzNbOiLmVTmzPhWVKavLo+Z1N6ZXtTehv4yLy/6nv5OF9XzwsywOIzrNRwF85WDm3MZDKrTiHgn856R2vt1vWhMxpNOIRnzpbFQ3zvNdZhJbRpRzxt58pZC68r1RB9ZpPP0E3ydMXgCzZFR9Df1ST2qZwCN+V5DMSMkRv4/PX3AeXk4QMSv6Q1oXu1A82hsS9H26fWJT/TbTPreoTwUmkHt6VvDEwVdyqJJudqYwfmm4X0L4v5RybzfPB2oW+2GmB4YRXwcSvosTP6fv69Lsh/ZhMb0QNlP9H+Ld+3I1oxug2gebUPvNUw7XzIwzvREY6UT2QTN2ouxbC2NYQO/XnqrdLkWMMgggwwyyCCDDDLIIIMMehPorVJlGqN8pfYGGWSQQQYZZJBBBhlkkEF/eXqrSLFgVKrcFvU9+xtkkEEGGWSQQQYZZJBBBv1lqXTZOAlgSpaORf0GvREdN9UggwwyyCCDDDLIIIMMMugvR7XqdIJrfg+8VZgATInSMShTvhkioieifaflBhlkkEEGGWSQQQYZZJBBfxny9R+IgoUDkC9/fT2AqVC5DYLDRiOh2SyDDDLIIIMMMsgggwwyyKDXTv7Bw1C2QhPbAKZilbZo4NUffoHDDTLIIIMMMsgggwwyyCCDXht5NOyD8pWao1iJKPsApmKVdqhWszOq1epikEEGGWSQQQYZZJBBBhn0yqkq4ZEKlVuhVNl4xwBMpartDTLIIIMMMsgggwwyyCCDXgsxLilXoYUlgClEAKY4AZjSBGDKE4CpQAkrEICpyC8ZZJBBBhlkkEEGGWSQQQbZpHapUPrzZlxSlgBMSQIwRQnAFDAAjEEGGWSQQQYZZJBBBhnkKAWGDka/AQsxdfom7Nn7BW7+/CteJCYhkejevfs4fPQ8Zs7eikFDFiMyehgqVWunYAsVX6QNY9gGMEWDULxUNEqXa4rylVqLMLIKlWUYWeZR21SonUEGGWSQQQYZZJBBBhn0FyO/gP6YOmMzzl+4gsRr12F6Nm8GmjQBkpPl/+fOBUJCgJEjTUl++OEGFi7ajtCwQYQzWqGCDmukjgE4bdkKzVGydGMCMJEoUMgf+dwyGcBUrdERMXGjMHjoEswi9LVuwzGcOHUZ9x88xZMnz3Dt+i/Y+skpzF+wHcNHLkOTpmNQo3ZHpUxtYwxQY5BBBhlkkEEGGWSQQa+LGvn2xbLle/H77w+Bn38GGjcGBgxIATCtWwMffghcvSr/f+YM4OICrFwp///110DPnsDDh3h66Qo2bT6EoJD+KFexpQQzDgAZuwCmGAGYUgRgyhGA4TCy8pWlm8dRio0fjaXL9mLLp+fwx6NEUedVm65hw7arGD/1NEZOPoUx009ixpJzOHzqDrbuuolNO67j+0v3sXPv11i/+ShatZlI5bbW1CElnM0ggwwyyCCDDDLIIIMMejXUf/Bi3Lz1C/DVVxKMnD0L5MwJ9OqVAljCwoA8eYBp0+T/L14EGjRIATic1sdHpluyRHz14I/HmDh5DcpWbE7Uguz+VvaxB/1WhgBMCQIwRQjAuBOAcTEBmJIEYMoSgKlI4KGSkknldqlSi1YTsWfPV/j6+1+w++BtbN97HTv3X8WVnx5g7IzPsXz9Nzhz/i5mLDyLZRu+wfodP2L7/stYsPI8Rk46joEjD2HAqOPYsu9n/Hz7EXbtPYdOXaaKWLdyFalBSn0qOFgfgwwyyCCDDDLIIIMMMih9xNeobNxyFLh5E1i1CqhXj+PAJCCpUwfw8AAuXQKePgUqVwZq1pRhY/xs3AhUry7//vNPoFo1oFAhwMkJuHtXfj9mDAg8YP/BL1Dfs5M4BblchZY2bX4GN6XLKwCmuAJgXBnAFAm0BDCV7AMGz0a9sYka9+0Pv+P4F79j0Jjj6DXsEGYuPoPT5+7g2YskJCYl484vT3Dj1gNcv/EA167fx9WffsfF737BXfr+xBc/49y3v+D0l7cwceYp9Bl6CItW/4BvLz/E6g1HERjcT7iMhJtJ1KutAWQMMsgggwwyyCCDDDLoJVA9jx44cfIbYPduYNQoIEcOoEoVYOxYCT6mTAGcnYEuXYAHD4DVq4E7d2ToGD/ffSdBDD87dwIBAUDXrkBsrPxuwwYge3bA21uk/fHH6wgO7YPS5ZooNn8rCxDD/+eDxkqUjiMAE0EAxo8ATD0VwEQRgGmivKhFQJbUrsNUHDgskdjhE7fQdeBBrNn6Ha7deoQfr97H4SNXMG78Z/D1W4zSpSfDyXkUsmUbio8/HoI8eUaiePGJaNBgLvr224m9+34QAIeftZ98jxWbvsWYSccxb8UP+OrrO+g/YA41KiEFyGj26BhkkEEGGWSQQQYZZJBBGae6Ht3w1dlLEmjMmAGULw8y5IG8eQFXV+C334Bff5Wg5coVpPrcvy+9LpMnA6dOAdeuAaVKAWXLAgcOAI8eiWS3bt1DQGB3wiGNpTfGzN7nv20DmBKOAZiRo1fi28sPsHbHNdy88whfXLyHXx88w917jzF9xjFUrTodb73Vk6iTQl2JuhP1UIj/7kbU2fS7k/NIdOy8GV+cuSXy2rHnR3Tpsxezl36NwyfvYNTY1UqjmoqLbFIDWAYZZJBBBhlkkEEGGWSQY8SHcB09dkEPQBYvBv7zHxky1rIlcP06MvRMnChDyfbvlwcCqN9164bLl2+gTr1WKFkmTtr7FVuYQIwAMOUIwJQiAFOMAExBFcAUDhTnKpcqQwCmgrLvpCIBBA7Z0tCkyRvwx2Ng/qpvMXTCMXy6/wr+fJFMQOwsihUbR2CkI1EXBcD0dpB6KYCmA959vz969v4Ud395jC/P3cWk2Z/j/Le/IQl8mMFOlCwdi9JlE1C2fHOqXyurdTTIIIMMMsgggwwyyCCDHKdVq/dbBx2zZwHDh1l8/Yhs9VPHr2PykrNo3GcfQtpsR1CLTxDbex+GzfwChw7/hHvX7+tf4j0zHJbG4Wn89OsH5MoF1KoFbN2KA599TiAlQtj7ZfhgMXVfDNn8KoAprAKYfARgCjKAKR5FqIfjz1qJfTDlKsp9MCqNGLkSP995hvGzvkTHfvtw8sxt3Ln3GLGxqxRvSpc0gBZb1EMAmWIlxuPEqWv47sffcPHbezh46Cec+uoBFizcIo57LkUgpgyBGFlXfT0NMsggg14OtbFBRt8YZNCrGW9/53a+rPQGGZQ6deo606bT5DHvxedosD+e4fffn+Knq/cxcf4Z1O19AG6DjsF1+nm4r/wRufodRbYOe1FgzWW4zroA1+EnUaXXQfSffBJXf/zVMuNhw+QBABUqACVKAIcOyf39YxehaIlwAjFxArSUJRBTtnxL8XfxUrEEYMLhXkAFMIUCCMBEUuIEkYi9MOUqtDZ5Ylq1noSvv/0FG7dfxohpJ/Dtpd9x4+YDVK4yTQAO6UXpnYnUGf97py/WrD8nGjN64gmMIzR34bsH6N5rKorzfp0yjQmdyVMLZF3b/K1o8JAl+Pzz70zUotUEhS963jB5evXSpW3fYarNtC+Dpk3frCs/pexWL73sv1K7WtI40aYfOWqFVT4kNBmrS2ePvyNHrdSli4oe/pfv27+LPETFjMCcudtw4MBX8hhJerg9O3edQrsOUxTdo+XZ31e2/066VDuGzPnGPDcfm1s/OfZK9en/r9St+2wsWrxT9Dk/3353TYy1kaOWWxlrrd9IWTavq0q163axKpN+/v2tph80eLEu/bTpm/6/Gc+GLsx8qlGrE6589a3V8DC+m3LJkrOIT9iMVSvOYcWys2jV5lO8024fSuy8hfI7bqLCtuuotOsWCo/5HO59D6HSnp/Fd/xbKUqTa+QpuNVbivn0LpKSUzI/cQIYMQIoU4YG/Lcpnp1HT+Dh2QrFFBDDtj5HXnGUWPGSBGCKMoDxJQBTF28VIADDx5KVKM2ejZbCs1GWBkVZYl59zx74+sfb+OnmU/Qb9RlOnb2Nmzf/QJEi45WQMS3w6KnZ79JL41XpoQkXs/d/LXUTtHTVGfx+/0+MnHgM2/Zew4VveaNPV3HoQEkCMSZ0VkF6jf4uxIaT9mFlXrpcc+F5Unmkesp8Sclpn4GDFynpWih9k5I2vVS7XleayI9TWf1EXrK/ZZ48wWsfWbZafqs3ljfc3rS0KzhsiC79/gNfat5JGVfmvOVn+YrdVvl74OBXunT1Pbv9Jfr27y4Pg4YsSTWUd8fOk6hRu4PVMfl3k+2/ky5t3nKcVf1YpXpHXLnysy7ts2fPERc/wjQ2M0ufGqTXJRZx92bP2XOXxKmkljLa2iF9U7teF5v66nWOO/Xp3HW6sGXMZcyWHpo1Z4spPeueLX/TOdjQha+GJk/dCHz/vTzqmE8a46OPeYP948eiT56/SMLGdRcxfswRPH/0DM+ePEfzEUfgPOsCKhBIKb/lJ1TceROFR5+Ge59DqEhgpvzmnwRV2v0z3LoegPPAo8g76jQ6DTuMZ3/8mdLhfCLZrl0WMr5+wx6IK15KRJKtH4/SZZvSZwIBmBj6Phz5CcA4mwBMMQIwpQjAlGNXDTGtvBzkmzYfxSd7bmHd9u+x59g1/PbbE1StMt0KeOmFt98eACenUcide4QCZnogW7ZhyJ59mAmo5MgxHFmyDFGATi9xKtkHHwyyAmL6mPbUHDhyBWcv3MP4mV9i4txvcejIGWpUmDh4gL1GZWhy4TrzSkS5Cm3+FmTNyO3UeQq1N55QaFNTm5lPvn79dOkGDJyvpEsgpjcz8TS9dYlvMtY0sfv49RVeOkmy/C1b9cqTecLEaPlN5o35xOhIu/7447Ep/c2b9wQf+B0efOo7+w+cseDtqdNfo2SpOE3aFiLtL788MKW598t9Jb/419q39uWh1RsvD4MGpw5e1OfwkbMWY/JNkPX0yPbfRZc2bTbKin60NIT56T9gnjIu5ZgrXba5Iut/n7nmdRLrEtW7mdrz55/PERbe34wPqeubxgmj7c5fr3Pcqc/8BVuFnJnP2StW7LOafuasjWIvAMslzxdbth79/2Y8G7owc6l23a74+WclvOvkSaBGDcDdHWjUyHRCGD/Tl5zFR+32InjQIXx//jYNyBeIHnAQLnO/JsByA1UO3kaxKWdQoP8RVD5wBxW33xDgpeS8r5EndisqskeG/p9n/JdoPeggXhAIsvfw4lHDRm1QuGiIAC0s6yVKxqNYcQIwRcKQ350AjAsBGL4QhjfFFC9FSpoMJ0b0ZYhpjZuMwdHPf8YxolGTj+HnX55gzeqvlLCxbmaAowv69t2J06evE3C7hODgZfDwmIfPPruMgwcvwc9vCeLj12Lv3h9w+PAVVK06Ex07bsW2bd9g//4fUbbsFOXEspQwMpf8ozBp6lFcvfa7aNCmT35At0FHcObiH+jRawI1LFjcX8OoTK6QSU/M34Fmz/nEgqHffHMFRUswn2J0bfb266NL17f/bIFauW/40h+hELWetTQQX1SqfRr59BKn1fGdQbL8FhbKk71jDC45VvFN5o35xMhtku2KsdGuVjh37pLunUpVm5r6Qky89I4W5KjPH388QpHiYYJvPDFxH9eo3VGXZu++zyVfiWzX4eVSuuQh1X7765BHw55WlSnz58Efj6z+1rffTKlgeZWoXPrH2muV7b/JmHVEl8Y3GUp6VOpHaQA2w8DBiy34unrNHhQtHi5Ijrm/X9+8buLIgrQ8ly7foPfixbym6hx780/T5qNT0VfS1nld4059Tp66gCLF5KKs2jbWpbb6Z9qMNUp6OV9s3nLYhs41ZNbQhfap/yBL3Se8MEdTxtXaDV/DqfchlNt3BwVW/IASvT/Dyi3f4PnDp/Btsx3/KrMM2b22IFfYJrh12YPSy79DiTnnUWbFd3Bq+on4u/L+O9Irs+sWco86jeFTT9of7ImJmDN3HQoW9hO2EYeOFSsRK/brFywSCjd3HzgxgMlPAKZQMVLSpRqjJDGrNA2c0sSwffvPYPXWq1TRb3Hsy5vSlfQ8EUuWfIn33+9vATgWLDiFceM+Q6dOW7Fy5RkMG7YPI0bsR//+uzBjxjGsW3cOI0cewObNF8Vvq1Z9haZN1+PTT7+hz3Uar04nVK4xE1dvPNC15/4vjzF8wkmMnn4O+w6eJwELJuAVSvUm44GUEt/SWaYCKSQyHt50mjVnq1Wetmk3CoWLc5tp8i2bQICzGRr59dal6d13OgoVVfpGAXilBF/T3jfmE7tnoy7CEC1eOhYlysSL8tn9PWv2FsyYtRHTZ64X5TIJsFU6Tk4WJFNvGm/MJ8ZCxYJFvxYhg0YoNyFzKe3i/l22Yo/unfDIXvKdEuGiz/yD+tocr56N2giXqdpvTVuM0f0+fcZa8XtKftS35dS+fTV9kro8NMXmrUfS1G9/JZo99xMz0Hga4VF9SWEGoEBhX7RuOwwnTpzTpTnz1bfKWIsyjYlXyZP0UOduM0QYyt9tzDqiS2PjB4hxpOpR/8A++POZfjXwq7Pfk96MEHwvWCSQ+iYERUuSsVim8RvB3zeBunSfZaEDR45eDC+f9jTW/FG7blMRRmL+9O47TZFTqUt4/pk5e7NVWe43YE6q89er5KX5nJLiXXpGbfYTelLKWTwqVmltIZfqM2XaipT0BGI6dp5MfbDp/4vxbOjCzKVTJy7KzfR9+sjjjOfNk3e3KM/Vb++hVIc9KLX7NipsvYaKO26ixIYreCvXbIQHbsKPX99G9fJ8mNdcojn457tz8c/3FuKfbxO9Ox//yTYbTk12oeT8C6i895bIozyBmXw9P8PhfZf1gv3DD8CFC0D37kC1ari8ax/Nq1IHFyF+8F59drYUKBICVwFg6hCAKegvYsqKlSQAU5YM3XItEBE1DOe//w1bd13GmFmn8OTpC105nx28jOzZBmlATGfMnn0CAwbsRpMm67Bs2ZcYPHgPunX7FK1bb8TkyUcI4Jymyf8afvzxF/TsuR0LF57Grl3f4dKlXxEevsJ0L0w+9zG4fvuhrjze9vMbVeHwsRsYMvY4Nu64ji5dxxA6C1AMIxa0ZqLuvKLyZlNLmwDm4teXZJuLhSur+k1J4ffSpenVZyoKMCgtQsZw8QiU4PAHu33T0rQSZU4DzNC5h2d7UTbnK1comoi8+ZN5wBcMsctPa7ByHUtrPHt/tb62Xq+WFpNNQZpUeWLl9klg2ETXrtLlWlJ/LdS9M2DQTMEL8U6JaJpQ59kEMB07j4J7IV8l/xiMGbdS93vbdqNFXsx/VrC8ImFeh5fbJ47Jw+YtR2z3W4kUjyn3119NHrThfewpK1w0VNTfvaAP8hdoJKhy1Wg8ePDIzPjw1ywYNNGt7v4VZZ5lhsflmzlmM6ZLY2L70jjyE/qxTPk4XL58S/f7vXu/o1qNJiKNe0FfzfiNypAufTW6LPPH/Msq19y70KLlCPCJqNzn+Qt4m8bb+g279bbHoc+VuS1SyC+PNxEbT3JrLsv9+s9JVV+9Ol2kn1NYzlh3qI+vX1shc+xZ4brFxA3Xhc9pn8lTllLfeAm9I9LTfFGiVGPxye02H8/254mWr0nmXj8x31N0YezfXBdaEu8/e/T7H0BCgryoMls2oHZt4OxZk6x1GngQb3utRpHRpwV4qXr0HnJFbkHh/PMwYsRxPH36nOz475Ely0yy35cRsS2/XEP83Tz8O8tcOLfYjYo7b6D4tLN4L3gjvFtsw3M1lIxPCwgKIkXQAqheHahZU1yW6R/YXrGLQsXpY4WKhtH/g/UApiABmKIEYEoQgOEwspWr9+Paz39i9aZvsP3QFasG19HDV/Huu/1NF1MuWfK58LC0bbtJeFsYwLDnZcKEQ5g27Sg2bLiArl0/oXRfYNSog1iz5iwaNlwo7pFp3nyDKTRt7eavLcqac+Epqmz6Aw8fP8fEGaexlBDgth1HkL+gN9WdVyGiUULxNJRioWThfGPJNoDhp1WbYYRIg8TdPcVpQm3oow976dl7imB4ATZ0xSBkYNpM8HXA4MWU9yfYR4ba2nUHRTlt2k8Wv6VQS1Sq2g7NWo7HgkU7dHl37jYRMY37E2jqaCrfP7AfmjQfg4SmI9G4yVDTCkYRdYIp21Tky+3q3G2WqXy17Oq1O+nK5nRqXwSGDKJ6TBB1CSNQzb8z8d+88WzHzlP0uQH1GnSzmYdKjrad0/LnZjMAw33KpPZ9CY1nS+VbWJR+I/+KldtJRn3kCgL1x9JlO02/3bhxVzeBLVi4AW40YcvVhkhsMgsLqFo9nvLyTTGWxcTUlMocirHj14j6OtKn6ekTx+WhsQWAUfstLKKXWOHido0Zt5rq2DHVOoZHDcfYCY63jdOr8hIQPFD83rTFeFPbuK/slXn68291RkPV6gmCf8wX1jWyLf7YvUe/8dPXv4PC4wjRB+p4exlt4L+15OXb25SXeXviEkZbGT8tKN/+aOrAmG3k18c0Znmscfmdu86wOmYyyrtXpUujY/sInrJ+3LjpgNlK+HPhoeFbnpnfarrCIkKBV+2bmOaYtOiTzNRlfLDO8JErRNksr1yuozowrXowM8vVEsuUztO595QYP6axVkD2PY+3shUidXryx0vXUKwkG5nsFYuGb2BvNGk2GvEaWS5ZNgqNE4Zg3vytNvVVparNkNBsFI2hsWIcBQQPsNkGyTdL3qVNfvVzyo0bd8SCpCkUtf8UnT0zeuwK028cPq59Jk1eQgacp+ifQmTY+fh3F2M5vukI6+OZ5gnm07CRy9PFv8zgfUbm/tj40aY+16azrt/k7+H0f/4+tbkgIKi/sF/iU7Vf3mSb0jq17TA1RajWrAFcXUFGvOmra5d+Q6khR1FizQ9wabUdTglbkTd+J/7vv1PRPGGb4lrgU8rOkO0+kWipFQCzXPlumfDQZKmxAq4d96DMustwGXIc+/dfTgEwvXsDuXMDQ4bwkZ+8ioh+/ScLnVCgcCCNjRAUKBKqABhv5BUApoAfKY8wGjRxpKCboVxFXh25IfI8feYWHj9+ZtOYXrv2PP7v/7oLAMN7WmJjV8PLawH69NmBYsUmijAxpvLlp4k9Mj4+i9C+/RbExa1B9+7bUKLEJHTp8gkaNJhPebRBHc+Fll6H3xLx4axf8dake/jityR8suVb9Bl5HMc/v45KVSLFqkXhYmHKijQJW9nmCrJ+U6kFZs22DWAuXvxRrFIxIuWVes9G3cwAzGQxAciVQ7lSz6s5N2/a3ix5+Mg5VKjUUvYfyYC5V8f82bBhr+hzLt88/pZXuMQql4gjbSyN7MghNsvnle6mzcaYymb+lSrbQvSDdsXq9OlvqY6tcOToeSsu+OcEpPoqq3FNNXm0RBwpP4fbXlYtv7mlIc6r8AxGCkswUqJUymqsaSWH3tOuln155psUXlB/ffPNVdNv2z49gjP0u/ocP/6VmJRk2nBdWl6tU1cmVb4WI75y6IS1h1eVZX+Y92nLtPdJGuVh0+ZDut+4z6yFgjDf1Tqa84xplpV9YKm17bRyBCs/zL8evWbr5eTZc127SikeZ5V/5iGADEDd3L3ESjDrGQavYiWIPTP0N/NCrhan8LhYSdUz2dzmQkRG26CVsX37v9DIfUqbGvnq98YtWLjd1Nfmsm1tzDJQsbZfi59Tp79Bw0Y9bPRj+nj3qnRpVEwvwU/Wk+bPiFGLJHhRVv95zBUqEqzrl9jGI9OsTzJLl00hoGOLJ/zMX7DN7L0UvqRHD6rvZqRca8RGpPZp1mKYot8keOG/Wc8WKiqByuIln2Dc+CVo0LCVwhdVD0dY6BuW4/oN2qWqr0qVjdaNIz7pLEUXpbSf+037zJy9xUxn2W+rVhY3b9EDmOUrUg6YWLdup9A1BURUSQS270hZJFm1epclgMnvIfqK5XPj5s/sjufJU9anm38Z5T0DiYzO/eJAHDPecDptvjymtGn4/47MBY7YL2++TWmdxoxdbc4QmlBSDo4YM/4Y/l10Pt4tvArvFFiN//v3DCVUjAHJfFSqtBKffSbB9cSJp+m7mVbAizmQmQ23bvtRYuY5uK/5Ed2mn0op/8kTRuu6Kn26/SDJuqf0htOYL1A4iP4OpO8aIa9zbbzl5u5HX4bRoIkjhjVDSPgQ/Hb/GT7dcwUrt32H358m2lUG/frtVvav9FSORlapu/LZU/HS9NL83/yzh0i/+zN9TNyjF8motPY+3ppwD2+Nv4c+Xz7D9+duYfqCr7Bp13VC5n1o0HuTMmOXXzTVP4EETgp3qbIt31BqQUpSP+n++KPe3d6q9VAymALF6XENGnbRA5hejFi9xU2lvDrj4dmZDOD7SO05fPgsGV9x4jAHTzJO7D1skBYkQeLyzScQjlFkKsr8KNkYTUhB2VOA6qTdvcd0kb5EaVKGpZsJPmoVPhtN5mVpHzb4y5RvkpIHKcSG3r1w75cHaWp7idJNxbvmRl7+Aj6KoSr7ndOWFEo3Rda4zl+d/dH0Docaubk3Ep6TkqUj9cbSyIVYsGizJu1D5HPzFGkLFQnVTa579pwQ5Qu+CgATjtVr9tltE/e5j19PpU2yP0qWaUFgpHea+8RReWC+bzTjkTXwoj5fnf2BJopYHc+4juYGjmNta04y8q3OIDMPvTh56mtRnmxXgsJrVV+0QKcuMyzKun79NoYNn4PadVsK93WR4lGCuK2FioSAT3F0L+gvlCvzhTcacp3WvMQ2MG+0Y4flnkOAtW0aNny57r3o2KEyDdGmzYftjtkxY1elKh883sryeDONmeYZ4F2LV6ZLGcB4eLbQrerzwwsKzEeeT8SYLeAjJkvuF5YXbmP69UnGdVn/gQvhyDNx0moLWWjo3Tvd9e4/cFG6y7U1D5sDNx5DrNu433ne4vlclceiJWLEeOOxV0CEmPkpaSRvrM0/9Rq0T1VfMW/37D2l+75ytVYWbTCXn+iYIUqatMqvJYDp3nOCbo53zd9QmbfDcOPmXdNvvfpM09WBAUw+NwlgCjKA2WQOYCJN/de3/7x08y+jvGePR2bM/TcIwHD+5mVoAQyPKVW/cRpH54KNqdgvKe15U+1J28SRVliyhASsFzBoEKHzmcBzqRe3bPkOb789m+zyRYpnRQ0PW6EBI4vwj3/MwsCB3IeJGD/+JH03KxUAIz0x//fPOfiowXo4l1+BAX0/w82f/5AMOHNG7sPp31/Q1YvfC1lnvcyXV7qT/eXmHgAX10bI40QAJp+7L/IXDkWh4rEoWqopevebjxOf/4KhE4/j9q376HHiKeqsv48Lv1kHMklJyahVc45mE34vzT0w1v7uZeX7TvDwWYxks7xbH3xEwOUu3pr+C96aeA/1tj3ETz/dx+oN32DnwdsYOGwBXAidufHeAEbOpHyL0iAoRgJXnAbQm0nNMWP2Fl0/tGilD01iL4wrGbruZEDV9dSfVtW91yTkK9AIboxYCcDMMXOj80A+ceoiLl26YcFLT5/OJAdRqNews12ls3b9bpE/l79hk95g4TKZCpISLVWhiVA+jjxcr2q1WqEwT1g0OTAfN5mBiBTlf1eQ+TNg8FxRLudRlPKYt+DTNLe9sJChBGw0K9uVJot8vNpOk21BUnBFSpFC5djZsimyVowmsyXL9atl1WvH07s+iIoboPs+JLwnWrTW87WOR1NRjm9gV933U6at0pXvH2x5WtaZr763aNduDs0oHmnq02KkjOct3P4S5SHYQh5MMvv1JaLLFt/37Dtd8qxkrOj34IjB6W6bdtKy9gwftUiRzXAUKhEt3yMesr5gqlW/q90J98TJCxg0ZAGq12lL/RIt5IDz43bzZyGqD+ugoPBBL68NIxehp5lB07TFcFEX2abGYuwc1hiJvIDBdRNp6NN8xVY7ZqvXbWcx2fP/+QQo82f23E0ivwzzTuHBq9CljZv2t1gQ4qdm3eZCb+Zz9xLjjOeUAmRICl1CbeOxnZ6xo+qTjOoyrVyyTl28dDtmz9uEr83Ci/i0vBJlY3SykJF6Z6Rc7jNrfLmsuW/nOhnyPJdxv7OOy8+hIjQ+WabEPEDE+XG+/D2PtZTxFmVhgPL3tT3apKqvuEzzcdS5+2SLcaQdjzyOCprGUUofyXY2T1UWtTLA7W7k21ZXfokywVQvH5StGKf73jdQv0g5kQCMs1sD0V9S55qP5zDTeH6QAf5lhPdlK7Wmdxw/Itve3M9gjtvCpC1Da1ucJHlmvqh65eTpbxyaCzZsPGBTF0q9ZluO33S6eP4SMGYMUKoU8M47QKVKwM0bePjkOYoVW6GAlxWpAJLlApBUqrSasMdNdOu2TwExKxwAMguIFov0ZSpvwG8/XiX0XRDImRMoXhxwdsYfBw/BybUe2fkNxb4XVwL4ru5+9F1D5BYAJj8BmEKkDIoRs0o2JWNpI85fvI/RM07i1i+PUW3DH3hrxB04LfwNX/36wqowfPfdPWTJMsjK8cqOUE9CYz2w78hVXZ5zLzwVoOWtab9IADPlHt6f/yuuPUnGiePXMHbyF1ix5jCcXT2EgcixcYWLs7IngSMUX7xMizeUaNKdpZ90mXkXLv6gBzWthwpjtraH3l3evScBGHcCMAV8RZ9w+FHKIP+avguj9wjFkiDMnL1O926PXlPgXjiYFGksYhOGYc48fT3adRiOsIguqFO/iSiD8zFXAPkLBQnisqfN2GAxWfsFdhf1rlQ1Dgc/+1z3+8LFW0X92DgsUrIxTU6HLWQtodkQUS4Tp9c+y3nPCZXNe7pYFrSeJ0fbLo2GOIuyOeYynzvHZhOAKRoh6scGJ/NL5V2x0s0xeNgSCz7xu8NGzNcp7CIlQlG9VrwubfuOI0W/duwyXvd9qzYjRdmcD9d/z97TurzCIvuLursV9Mcss3bVrtfa1B9FS8anq08cl4cAC3lgL1R4VHdFAXmj/wC9l2PrtkNURpDo08IlYrF33xfpalsRapv5pMXvL1+5Ax07j8WXZ75FzTrNRD6Cz8xD4rOqL5h3/Nmu0xSHJtxpM9ajZNm4lIm1WJSoP/fx3n1fvrw21OZNpRE6DwL/zjxkXnI+ZSroQxlXrt5N5YeIOvC4NAeZ2jG7eKl+nxOn5YUKlvuomD66cu/e/c3UlxnhHfeZ1NnNX7outQZehBx+clDIqJBT0p1cb6mHJLBk+chMfZIWXdbIV+8B9Q/uJfjJPDEvm3kSFdtfo0fj011vb7+eGSrXXD+qPNGH2X4ndWt+L6XfQ8T7QiZKNRVywWOU82NZ4XFWiMcbpSksVtAPW8hy0ZJhiI4bgFlzN9rVV5Wq6fXv+g37hC5Sx1HFam10dWXdxn0jx5G2nY7IriWA4TZrx1PjhL6iL1q1Ha0bRzx+zAGMCwMYXpUuHGxzPHt6d0o3/7z9e2eI9+bjLiNzP7+r9rtWZ2gBDC8uMe+4jqyPWM4dmQuY5/q+C1R0aaiUw1IJL0k3vX764+e74rQvMt6BsmWBrl2BxGe4/vNDvP/+glTCwbS0UoSPubnNwU8//YIBA47gX/9Ky/sytOyrE5fJ2EkANm7k/SkcV4nnFy7CKV9dAuyeNF54gckXrvkJwORTAIxLfh9iJDOdJtASTbBv/5fYtP0KBo05gvPXH6LgigcCPHAYl9uS33DljySrEwAfr8z3wciQsLQAmE5o6L9Ul9eea8/xtgJaBHhhYiAz9RccuPUc31y4iwWrv8Xew99RQxideQmhK0jKjQdP0VJNFYPkTaRmmG4OYNwaolmLgbrvLrAXhhBprbqtdN93IwDjQoxWJ+GwqAEYNGShWKXxC+wh+onfY2GoXitB9+6QYXPEe/kL8QpXOHr1nan7vUr1aOQlYXJyrS/6XCgAM4OV35d5BOLSpZu63zwbdaDf/IQxzu8XLOovQnRSlMwzMam4Fw4VvNy4Sb+6xkpTCLEQZG+ayIJ0vx8/cZa+95GyQEosPHowBg1dlKa2y8nbsmy1XG5zgSLhwijRG7+Sd0Fhg3TvjR67SPBj1+6UmGb2RHBZ3Aes/NVn/oKN4jtzo6IiKXwX0WZLfi9a8qmYrDg/rl+hogG6PDkv1bgtRIo/InooBg9drPRJz8yVhwIsD/t1aZYt3yYWGZxdGwjjkOunnbSZZ66CZ0Go49E+Q20zn7Rmzlor6sXjhz85Dy7LraBq7MeSvkhQ9EUz8cn6Y/zE1XDk+ezQGeqXCCEvXH7hEo1Rv2H3l9iGlHZoDQAeQ66K3DOfunafrsuDjTnmDY89rssGO2NWa7Ddvfe74L1ady6bV69NxueX36C+Z2uRJv28Czfjw8vVpfYeL+9Woo+5r6zJR2TscLFAwbrB0bFjS5+kRZfFxOs9teMmLDPpUbVv+/afhnoNWsqFDoWX3LdizMfQmB+2OM16MDZ+aPrKLZrC02Klmul40qBRL7N2nhe6zUUAGD8Cy6Gizubj0gRiaIyx7i1Cn/x/i4UmRZaZhz16T7WjryRQPXHyvA5UaNvQruMk3fsMLLiOchyxMR0p6mM5D1iXxY2b9QCG23zs+FcaYLJU9MWs2et1hjnXSQ9glgoPjFhQE+P5oFkf+Il3GFRon7FpkJvYhOHpljnm/SWz0/08G3VM99yv8kXf73E6AMNyJPguFqhCqN8u2p0L1Pl03Ya9+r7jVX7RliANf5s6wN83j5KTkniFkV2LIGONFTrwQur/sLBPxOlh9j0pKviYji5dduHXXx+ZsMB//qNu6ncEvCxAeMQ2PH32whTCpj4clcWb9dmGYN7lcyO7yc2HxrEncuethbecFQBToChPwE1w9cpt9Bp6GCs2f4NbT5Lx8fzfCEgoIGL8PVRcdx+/Pku2OgG0br1ZOU3MUfDSA//3z144/kWKoXvqzgtkmys37ZvAiwpgJt/D1huJOHn8GnoPOYJzX9+hxjE6I2VUMEAYE4VYsbHCY8VHTHrzyHLSdSZl60QMZNCifVq0GooatZubAZiJcnDyIOSVIlIGBWlCYKXAkwP3E//GE2bfAdPNFOMyCX5ICXBYYU9zg7VGDAlOPaoLGaMcK04KyxzAsFLg3ypW00+Mu/ecJMXgL/J3VhQIpxsyfK6+Ta2HiTq6kwFh7hr38m0nkLizUEJSAbFyU59jx8+KvIWiUxQht71AmtpuvWw5ycq+cWfDgCdRmrj0ctYMpSu21BmBWz45KOqkNd4WLNoi+4m+37k75SKtL8gg5O+0xim/J9NKniY0H6arF4em5RNgqJGpT5ev2K43hFixCxASKUJFue4Fi0W/EnmIS+gnZFekYePbCs8k4Pajtg3PQNsicMLM+PfybSvKZRIyIyZaPzkuhK5QeFhK4SF9suHEfeRLhh57h8z3Spg/K1bthDsZO9yfrHuat55g1oaBmdsGRe6795xsMTZk20J0sssgRPCYDVZRju0xW6p8lO77hYs/EXmqBiZ/lq8Sg8CQbiK9WhfOv0mLERmTSyt62yewP+KbjSMai/imY9G46RgT1ajXRaYXvGvmsC7VPnfv/qr7/45dR4SuFWO8aLiZfDQT5RUmo5l1CusIx/VJeIZ0Wa16liFRP/54HaPGLhT5qLwVpOEz17GgAqy5f9M25gNQu37bjJVLY0nyNIUnHl7mAOacSbYsdGspDV9Lyf7n7yU1FaQFBVpZ5rpYABitvlLayEa99qnr2dI0fyxasl1jYD+nfgzVtDNIyG1hh+0NawCmEeYtSIlSOHDwtOiL45q7phYs2irKtAQwnuJ7NysARu2DGnWaW+HfNfv8Kyj5V6dBp3Tzvlptvdzs3ntS8Da9c7/oKxEB4SPKELq7uCWAUfnOfWIOYKzqUUq7zswDI/QazxMme9LaPP/3oCfq3Hbrljw6Wbn/5auvfoar6yIlvMsRD8pCVKmyxnSi2LlzP8PNbYH4PnUAtAzvvDMPN28qXuI5JBMzZgCHCMCeP48XT54iDwGYvK71Jd8IvDgrACaXADBuZHgU4OPJogk5J+DmnYdYufFrbPr0W5z7+Sk+nPeb8HyYgASBmLqbH+D355Yg5vGT5/DyWpgGENMezdulTDCHbj1H3vm/ytAxLXhRAQyBmrXXEnHi8FUMHncSV278gTzOtYWBJFaNlFVMuXrTRFm5edOoCabP1J8uxciT29i85SDd9wxozFfQuvWYIJGqsjojV4ijxWoCu5SHjVhABvIXVg0zrWLkd3v20Yf7VKUJwClffZHGVQFI5qu5cjLyQmSM/hSkyVNXiZUbfpdXv4QyIqUWFdvPbAVwtqi7GykQc0OrQBFf0Q+yjt4CEFlM+oqr0U1ZDRIghtveyLG2i5Vs0a6DVtqlhJeYVgnjLeSMZe9rzQliPGFUrRlnBjInmfLjFU/tKhTzTgt22HNjKpvq1n+Q/jQVBkOTpizHJDI8+HPy1JVCmWvLVwGCdK9zuNOrk4c6Hs3Eiid7YIQHxIxnxzU86z9oVobaZj5pFS8dLOrHMuOihKjIUKkwIRdiJVenK5qI/xemyZH7h9MWJiOPQ/u2bN1vE8z4+HcWMsF5srfzZbeBx0aZCrE6oDxpyjLFQxggYtLVh0MkVLCsGgC2xqy3n34/HYc9CmNDWbVUVzi5DFfh0fE11WfAoDkZaHeokMkiJWg8lUwZT+bGqfbp3W+ushIfL3lYsolDulR91qzdAU8vSwPPy7u14oEwr5MiGwoQ8PTunCF9UrCIn+O6jPr3upV9MlrDst+AmShVLkrkwzxS5ZzbwPLMq+Isn2kd8+imDIEAADh4SURBVDcyUq7wkiToeUJ9aZ6HOiewLBQwzeHxVubwJpIXGn6Ye2BUXcn153A4cwCj01cizKqzjfknULdH6LNDX+rGUcoKfZxlG23M69q6SgDTEO06pAB/PsiF66a9Z6pD57GiTAseKfqU62l9PMu5SitTaeEfy0p6eR8bPyxT537VWyV1kL+080i+bty4ZwaEG5rGC3uuUtWjYjFnv1nfNbTiDYx/g+1J2/TDhUtAq1Y0SdehSYxAskd94Lc7CI/d7aD3RRtCthj/+MdsdOy4F0+e/IkrV35DnjwL7eyjWSxOMnvrrSmYNOlkCgMmTABKlCAFWRAoXx5/HDpCNn4tsfAg5IfwirMrH6HcALny1MRbTvloEskfDPdCfNJHPK4TElq55RusJwDz1c0n+MgcwDBNuIt6mx7gxmPLcLLffnuCBp7zFRBjL5ysA8pVno4/H/8pJ7yvn5qOS7YALxoAs44AzIXPb2LA6JP4/OJd4UbK61If+dz4mFsy0BiIFSPFSWCsSPEmbyAlYNqMTbo+dSa06eTiIT4vXryk+23wEL3R17XbeJHOxY0GsjsZ8YXC0abdRLvKyKQYJy0V5fAJD/xuz95mBmv1OOV3GuDuASQzYaQ89SuLzq4NqfyGZPSNMQNWk8T3at34feZX7br61RoOo+I8eG+W+epISj/I3/MXCNJN7GLSz9eA3uf68QWEodT28Y63nd4V/VaAFNuGA1bbJcq1I2eFi8Vj5Wp9vdu1169O163fQrSF6xkRpY81Do/QhyBNmrxcplXKnjV7I9LysJEi+9xb8NRdyMOEVyYPahqug+RZsI5nxzU8mzlrXYbapp20+DfmpxPpBlG2G5/iFiTaX7Aw67pYyb9ilvwrXLSx4C+nZVngd7l+7oV80KfvZAvDr32H0SZ5mz1n88tvQ8FQUTcOYVMf9t5JedIvHMQnDBb849/U923JdotWw2yMWXbdK/Ijyg4TY4DHH+fHPJ01Z1P6212Aj8eMUHgSb+LFxk2Hbb7fs/dM8U7BIrZ5aU2Xir764iLc8nsgD80dO3bqy/jiy68VHRBkVqcE8dmu/ZTM0Sdp0WX5/RAS2jvVMnnhI6HJEFEe86dAIe6fGGpDHNq2n5yuMR8S1jfd5VrlCf3/0qVbundV/cbtZPmS78bbmMMTUojyMg/NM+lpkvUePaea6aJYjb6S47VA4UhdqLPwgtDvNWo11b3br/9M3ThimZd6JM6K3Fmf17XyfP36HVHPOvWams0VI83mipaif8x5xLLB9WG9a3OuonoGh/RMB//Chf4LixiYLt537jotU+d+qSsait9c6TcpI3qAdfz4OZm/GC/+OHHCkbmA5qsNB83GpWPz/N+B1hOwRLlywLhxkgoVAq5+i5DG+zQAZkUa97LMQenSy3Hq1A18880dZM+ubtRX81mK99+fg8qVV6Np093o1WsPyZBycf3t20BUFOhHuSenVi3cOHycbPyayOtcj/hH+tCFxmA+PoGsAXLmVgCMCwGY/IV4pToel67cwcTZn2PVhou4/jAJ2RdoQsim6z0xhZb9hp3XLFdx2BPTvMUGcT+MpJ66TfvsealaZSru3n6AH/5IRsinf0jgMtkGeFEBzJR72H4zEWe//BnL1nyLrbt/lACGGicmwoLSk1SIBI69SYXZIHnjyHLS5Q1LTorBa25kmIdBdOk2VgxWZ6HcAtGk2UiLU4X44X0YM2fpN9lPmLSEwKCH6d0eZgZrleqNRT24r11ZAdAEbw3AcJrGCXrl17X7RKUNUjkwr9xp8qhdv5OFElPLWLd+n1k/eGraRkqQFJD5pK/2Uz5SYgnNhqe77dYmBeaDi1J3m3JGk9nAwYt072rjnHmVTbbDU5TF9xxony1bze9IGKy0mdvkhwWLPkFan7IVIpR2cZ+MeKXykBrPjpt41hALFm5OZ9t4VdQfxzWTFsdXc7my/l6msplvBcnoKMRApVgK7+p59kBcwhhMmLhOjD++ILYAGSj8Dk92nL+LAmS6dNMfssBhIHJi5s3Y215BG6KIYjBg0AJdPsVLhWDGrLUaWXsk7qvhd1X5Ydldb+YNUGXbEsBM1IwnP9OY5T7kOjC/3clg4c+Fi7dnQC4DJLAksCD4ovBkgx0A073nFAmehBEapXk3wa4uZX1ZuUqkmDd4E2gDrxYWeTdvOUS0V+StjnOSleYtJ2SaPnFclyn6kgxm1mf2VtRVY62+ZztRd/fCEkg0azEunfUOEPmwzkhzuYIfjXVjTNWPn2mOAeenWMlgIX/SaAwVsq3l5Z69X+DQ4XM0h8xCybLNxW8qbbACYISeduMwy2mp6isua/bcLbp28GXBbHRrn/KV43TjSCcbDtkaCTp5FgBG1LWBmBO0fNeOX3Wu0AOYZab5wxaAke30EbKX0HSYKC8t/BN6kvqmSfNRaeZ90xZjbOiRjMz9DU3vy763BDDaud9RPWrdfnFgnv8b0OjRK4Fp06T3JS5OHqnMMnjiBrJkmavc+bJA+ZytOUo5NRCzhGgG+vY9iE8++Qa5cy/S/LYULi6L8eiRPOFu9erzePJE0U2JifIemJ9+AhYvBlauxL59EsDkIRufvS55CcDkJcySmwBMDgYweQWACYJbIZqYijYmhp7A0jXfYduuH3Dt16cosuK+bWAx8R7+QcCi5cGH+Pp3y2OWV685i4qVpimgpYMALrzvJSpuFQ5ceoSepwkZL/5Nbtaf+ott8KICGKKz95Nw5PA1jJz8JfYf+xG5lMaJwSyUUqTJQClEyvLNo3hMnb7JYrJj5nEbXUh5Xrx42aYy6dx1DAG6+vSOF+UVpnNH8yQ2eeoaVK/dQgzyajX1qz8TJi6hvpTv5ssfgB69zA3WOKUefCJWkDBerBqsLp6oU7+l7vtRoxeKd2Xe/qSEwohX0YhpPNxqOlY069brN9hxvmo/cPn5qXzzSV+W0VCcj5+Rtq+zanDISYGNCXdhNFmTs3j4B/WzyZ8DB04J/qjt4LpojxfWTmb8lCkXJhSvnOD9MGy4Hhy1bT8SIeFdEUoUFtEd4ZG9EB7VWxL9HRbeXVwmKeShaOhrkYcUngXa4Zknhgybm+628bgwn7SkwkuRF65fgSKxxLfGFnzr0l3vyZw6fYPgMdeXZdWNJk3Og/uhROkIXdr9xFOWTZaNocMXvNQ25C8kjS6Wvao19CuYDKy0++TWrtsjxpFq7KjjzhzAqGPWy7udmaG03GLMFijMhk2sIK6HBDPRGD5yabrbbcpbtCuFNxs22r4rpUu3CULumB9uwnCKtjIeLXVps+YDBXBhyuNUV7Rv566jujTch1p55XrxJc/aI2kzQ584pstYrnzF3CZkkD5btBpOvN1toStS+L5X1p36tFipxhmot78ok/NxJZ2XlnLt6cdFS3bq3hs0ZJZp/HA4u/bdkmVb6OrPf5er2EIZx3EWMqLV0917Tk1FX0UK3sY01gN3lldup/p8+eW3gk9aA9mavKY2r2vryoBClQH2+tifKzwsAIx2XNqaq2Q7A8V8xe1NG/8ixVjnT+ZJi1YjHHqX5cXTS38NwKgxaZ/711qZ+9WxIGUkkuryWA/4RZq0zAUxNhbcHJnn33xq32maJSNvsnc0mXDEXfTsuR+dO+/F0aM/Yd68L5R7YeYqYWELlRCwZVb3xJQuvQqDBx/G/fuPMXToZyJUTKafAS+vTaKMmzf/wPLlKfu98PSpRXWGDJ0ubPzczlJX5yX+MojJ7eRBAKYGARh2ybixcuTB3JgU2HrsPHAb81aeFacCNNjyh7xI0hawYOBBv787+1c03vsQn159ht/+1O+POXz4Mhkn+0hR7cGhI1fEd9+R7B289RzH77zAwm//RPYFv9oHMQSiXAlMXb33FDt2XcKytZewedsp5BSN4415vCmLJgIeeEV5k3I8UcIbSJaTbl6h6DxFG11oMmzRerRtANNltOwPYnSAmft4KBm/Lu4BxG/eS+KNKjX0+2dGjJpnmrxcrBisoRE9RD2E4cB9TRPAejMFoNbVvXCA7vsdZCSoSozzdivEZ/rHkOGjv3CvWYshpnTmSkzNW1u+ftI/J37PS8Z+QHA3y7bnd7zt5pOCKJsnBV7VIsWWnxSbdTmLR/EyTW3yZ/zExYI/6kSaj5T+gkXWV+3v3P1VpNXWq1Wbsbo0fgGdlDT1TP3GciLJy1Rv/r9Vecj/auQhJU2EDZ55ormZB8AvoKPDbXOxsuqWVwW8Jp7Z1g11GuhD9y5+fZVkNELIKX/mF38T0eTr7aeXraXLtiIPg0yqR4tWI9PNn7S0gReb+FO7Z0a7eitBxKgUuRWyJvvfFo+KlQrVfc/eQFFn15Qx6xvYV94jcvJr0lMb4RfYj8ZxLFq3m5j+drsHiH5lfcDtkvyJh6dPL0STkRMVO5iAT1+ERfYkQNRdAKMy5cPFOHcWxn2IDd5a6tKQ8G40+dUhqqu0zRtePh0txh57PlPyjkJopP4ksKEj0qZLreoTB3WZrEew6CM2EFlnqBtZfQM6YM1aPSAQ4YT0O/M7OLxfhurNZeZX5D4t5ar6PYWfKTxp036yBWA06UMzGR84ZLEuLcu7HI+Rwgi2KsuKnu5mBmAs9BWVw7LLpDWGp89crTPUJ05eLvgg5VXqbO4Tfs+yfbbndXMAI/Kk+kyfucaq/p82Y6UcQ2YAZoIAMJ7KuPS3PVcpY14A3zTKDfOP5Z6J/+bvHHs3EEVKROt+27nrWNrn/nX6uZ8veJZ8lWOyTEX9HCsBvz0AY0WPEv/MAbDj8/ybTzXrdiHM8IxAy02596RBA6B+feCxHAuPHz/DqlUpc8rp09fRvv1e1K69Eb6+29C06U4CNfM0m/Wld+bf/55B2aUsCjVuvAlVqixE//6HMW7ccQI1T8T3S5Z8hbNnlZPo2Pvi5SXvpGnRggzZznw/C9lx7aSTwonmEWdPAV7yEOXK64HsuQjA5HH2ImYFErNYIcSJiyy/unAfC9dcwKUf72LsV8/sAxiVpkggw0DDbenvCN35BxL2PETnY09wwOw+o+uPkrHg4lM03/cQZVffx0fzfsW/ZqSSP+UduPMh/nz8HOs2f4/dB+9g9PgVYiNPbic22PkkFxkKV6BInAiHK1g04Q0kKwDGRTPZ5Q8UA9japYD8dOoySpmceYP4fN1vbMA6u8pVT6ZmLfTHZGpX34TB2tPMYA3XTABsDBW0YgwpdWV+8EY/3QpYtdgUJVaAVwfjdRvx2BXNN83bUmIp/cCu8WDbkz61ffDQeRlqu8WkYFG2bTnjhYCvv75qlT8JzfpJ/jjzhO0r8urRa6bVtDt2HEbuvHWUejUSvPfx14OQefM3isGdx6m+qd+5H5gmTl6B2PgBgl8ubn4YYuYdeJXywOXks8sz9gB0MGvbBofbxuVbn7RUnoWkohvidSu9/Eyaskbwh2WV28bvuxeKxokT+o32gwbPon7yEP3k5dMp3fxJSxtYxpjMw8i0Y4lvk2c54/FgMsatgUzNmNUeICHyUL1Dbv6iH8ZN0B8xHR03XPSJb0CfDLQ7WPSve+FY0SaVH/y3e+EYUS7LH+fBeeXhNjkrBpGbn9Iua7y1BmC6i/lC8ksuCDGPzfXpNep790IBiocn3MLDFJjp+sS2LuvafRJ27T5JdbwiwGPFqs3lwoNSPqf7QXO/zYULP0qek34ZOnxhusd8tx5TqNxTAsyntVzb4y1efHfRTD+uWbvLpOPchCzEwNO7l8WY7DtgDqUJMo3L9WZ7GLT92q3HVPv6ij0wQubiKJ+UMaH1UvPj6dVGWcHX80sdh7J98anYHFYAjIsEMOY8UJ8mzfqLuYJlVftIz6inaVzaki0pNyc0ctPMYf5x+N3uPenjPfftj2aXpKZ17p9hth+SF0S0/d9/0HwrAEbqOtYJjupRCwCThnn+zad4nD12VoaPeXoCixZxZ+n6Y+XKczh+/LqZZKY4KA4evILq1dcoIWaqh2YW/vnPqejVazdOnryB27cfYt68zyVYUh6+kH7OnNNITtY4O8aPB957D/D2BqEd3N7/GQoUkqeNsc6WvCEA49wIOfPWJwBTHW/lduaVsUDkK0ATNAEYXmm69+ufGDzuKA4dvoLPf0uWIV7TfkkdxCiekrdG3xV7ZIqv+B1Tzz/FH8qJZZ/ffYEmex/iYz4meYK8W0bsfZnqQL4T72HmN3/iwW9PMHjMSSxYfYkGfj/kVAEMe2DcZSicujJSgJXlG0eNMWW6fqN2Hp60ldVCF3cGMKFoabYSrz4dO48khtcRzO7TX28YT5+5VhoAREVLhujOYZeT11IxeeXNJ1d2OnSeZLHyU6REEOrUa0m/B4qJXav4dXWlyahrj8kWRgFPBmxMVSBlevDQV2YrNceV+klXoTmA4e/VfpC8tgy7kGmo7f2mp7PtDZVVrf02ecAGlz05c6dJzdxIVJ9CRRoJ/uQRq0F8DGUIPBp2sZp23ISFlLY2crNBoco39TlPSFrF7xvQ3lT3dh308cfLlm+ncvwEv3jyf23y4ADPOI02PDItbeN+PK4BFtyWFHnxMS1uuBeJs6EbGmPhkh0WPNiy9TM0ThiCyJhB6NF7loXhxU8Dr9aCR2LiI55qjeGX0wYpdyxnlau3tSo7m7fsF3oxt1KuszD0Q8WKorlsasfs4GF64M/hcWXKc7hFMLr1nK7bS8GGniuHFwlKv1xyvayNJ25ffgYwZNBy2zk994P04niLvhb6kL0EhaOsjEdLXSo8MGJVW/KK8+W6W9OnIrRJ6ff+A+e/RH1ie1xwGaPG6L0Q7LHldzhfbkND7/YWvFfHbd90zwENMXrsknSX66IAP+Yf81HLEx6DrdpNsOhvbjPLX+OmwzFrzmaLfTssU8VLhZt4z3UxN961/dq+4/hU9ZWsXyzVZ6LVcXTt+s9iDOXRjG8tL6+TEa56cbhdsq3W9ct6HYC5beJDmQpRVssuWSZQzhXOlh4YdY7kMWFLtkaNWZRu/o0euzQDvPcnXTEtQ3P/qDF62dux86iJr16+XXD37u8WssP9pPLIHMDY0qPrzQBMWub5N58aY9iIZTyw9ILHHpnfZf/+8cefmDDhGP33Kew9J078hBkzPse4cacwd84ZfH3uDp7ef4q9uy9hzerz+OLzm1i48Evcp++Sk5JJzxzD5cu/WWZ0/rz0As2ahWUrtiJH7uoSwPAYJHCax8Wb+OyNXHk8kD0nAxgndufzPQG8whiH4qWb4fPTlzFi4imcOHMLD58lodya+9aPNrYSTlZu7X2M+uIJzv76wlSni78motWBh/j3DLn5X3dBpSNE6d8n0HMvETh+5DqGTvgcp878jPIVQ8RJBLnz8gkF7J0gwSzAq6RkpBQmgSsc/wYSTbrTzACMs6c4dUG00Y1Xn/h0pAgy9q5YBzB56oh3AoK6W/zOimDuvA0WExc//H0eJ1ICzjTpuvojMmqQVWE9cOC0+N3VPZSU50EbdW0k0tjbr2M+OVWpliDeVd+3ADBm/cB9YDHp8/uUzj+wW4bavm79fjtl8+ofKbZCsTbkrDGGj1hmUcYPP/wk5JX5w+5Q2YdhIi/zVT9+Epr0pbS1xSq2Uz4fId/c5lZtxlv0HbeN3fjmj5d3ZyonQPRXUEif1ygPqfOM07RoOTJdbeOyLYx/NV+l7+zrhsYoW6GlxcSY2rNly0HRR8LT4MwrkH5o0Wr0K2pDYyGDx808Qvy0bjNEyFlulh0ei25ksJHeyF8wxhJkasZs+YrxVjd8W3t4A7iLW4DIm8dEi1Zj0tlu9nBFWRlPsn35C0aLurvmDxF9wO8Iov+Ld7lPqF3uhRpbvG+uS0PCuos+UWVaHX9MWgDGD4dw5ue7qyhdRseOfX1ie1ywnihndmS2lI07mL9gKw4ctDwOuXOXsTQn1hfvBmRAD1qTBcfKleNA8jVakdeUscZ8Yjk07+/Uni7dJskwEkVXsNytW3/AZr+GR/VPRV+p9YtF0RIJVuV+ydIt1Ka6Sru8FF4e0ACYu0L+BCl5WcqhlMX1G8wADNdVtEXv+RSyd+dXmitqybmc2qMDMBOXK7LhJfrZlmyVLR9twSNH5aZcxcbpljnnfL5CH2Rk7g+PtDz9jsfjBbNTWE3j5dhZRQfL8o8fv+CAHo3V8STt8/ybTo1RtXoH/H7/odw4z/fADBkCFC3KHarBFHfQqvU2fLL9B7x4RHz/84Wgr7/6GX0nn8S0pWfxy40HpvR/3H2IVVu+Q8eJJ7Fv/2WcOHgFy+Z9jqkTjmLM6CNo0pJk6IBm7B85AgQFybtopEDwOd3w9m2JnLlqKPashwgdy+PiQ2CGPTAeyMYAJldeRjUcE0sTRIFYuBaMxarVB/D0z5Qjkqd+9VQCj+mpb7SvtuE+5n/zJ3Zdf44hpx+j/qYHeGcWA5e7jnlarBG92/RgioH3/EUS9u4/jZx5aoiTCHLxwBEKLViEwrlRGxiM5WdF+cZRHCZP1U+6fOICk9ivxN4ynszdI8lgsFw17NhpBCm+2jI9DeQvvvzOpuJgo1l7OsnRY1+JvsztxAPdDyVKN7Zq0H3+xddUFx+xd8p8AlHrym4+J1L2AcG9rBrnlpPTRFFubhJM/mR+rl23L9V+0E36pMR4c5ea5osvv01329eu22+7bGF0cVx4jA05i0NwmKWxv2r1diGvOfNwWABP8gGSlySzu3ZbbuQsUTpA8pL6hHnpIgy2SJH+yzPfp9qn02euE+8xcVk8Pr58TfLgGM+8RT3tyax525zUtuXXey94xS+lbG+FZ/Z0Q5zgZ8vW4x02qNjoKF02gvqonugnDsd1yuefaj9nXhvixN/9Bsy3MAgKFvYWsqPqRq3MrjMDMLoxS/Xv2n1qqnX/4cfrZLAFikmF8+exzmWkj3ehit62HE9uBSVfXAtEizTchnwKybEQJX63zldLXRoS1k3hFd+txSFiYSIPphatx1nUdeDgmYrsBmRo7NjVJw6Mi3YdHJNLBidcLsuk1KM+GdCDvmjfcWK6yuU2S75GKbyxHGslyzYloHbeofzXrN0t+kLWrYGJJ2ttzT/0e/FS0anqKyFHJFtuRAc/+8oibWR0d2Uc1RPjm3mlAzDX74px6yLAdZhNOeb/r9MYy3Jse5rGHXsgtM/2HYdprqhFc0UdkU4PYJYp7zUUPLIlW5xv2/bj0ic3lG+7jhPS/S73bUBwn3TP/dzPWhBi/jCI2rL1sJnc1lNkw0cnV7b1qG1d6Ng8/+YTj825c7cCvXoB7u5yH4wGvKjP/n2X4VZ7CaoNOIyEGV8ibOxJlB50FG7zvobr1LOoSH+HjzuJsPGnUGnwMbhNOoMCK35E/uEn4THuFPymfIH8XfejWJ0lqFN7IR4/0oDjhwSg+hJgdXUF2rcHnjzB7r3HkD1nNeQgAMP2Um6nhshNvMvt7ItcTt7Ikac+Ps5BACYHAZhcLv5wIgDjQgAmHzUoPFaeDnH77mOcuXAbTxOBQst+d8wLwyFkE5XQMDVMLL3ARdlb8/bsX/HN74m4eydlY13P3uORLVd1ZOdBziugPCGSwnQhhcltcCXmvJkUh0lmk24uGtS5eGARA/PSoHKmQcXtdKFBeMHMC9Oh8yhibh3xDvdJbY/2ZGzcsDRAfriGmnVbYvykFTrDhy9xku/6kUyEoE//uRbvXrv2M3KRMs8jJuZ9ZnVtQPzgupJhQxMM51GlZiubKyes4Dp3nSjKZFTNvEzJe79F3vp+0E/6R4+fFWVzXpyGb5L+4cfr6Wi7r5WyU3jgRGW7sBHFhhXxyxoPC5VIsCi3/8BpQl5zsKKlySWvko8LTZ6Tpq7XpeUVOJHWxEs/OKvyTekLFovF0uU7bSr4ufM3izK4L5kXkp9B4oblVy0PjvPMh2SGb3OOSEPbvE11O2Zm/OfSyIITgQoeL1I3WOcZ/8b929C3u12jj58ly7aJm8w5Fjcn8TOn2kaqP/OpQNHoV9KGfGTgV6iqDyPbt/8kyU5tITtcL6kbQxTdaDlpi7GnG7PBaNtxgs2LO/cf+BwVq8YrY8JTtEPWPxjuRSPT2G5/pW6RdscTt1lSjIZiNX0R55AuDQrrLnjG5XNbWR55PHF+XAdzfXr/wUOUIpAqdGn9dukcO/b1iSO6jOvap/9sux7CufM3kUwGKzJZ3zQm0z8H+Aqd0af/nDSXK/qWDHrZt3E2xxqPlbkLttgFWD37TBXzghhnnL+pbsEWACalXxspfTbHrr4SskdjinVwt576kwjF/SGuHmIscbmq7teWeY3AH+cj5Fjho602mwMY0/ihuo4crQ+ZGj5yrhzDvDjirL/IcvzE5VIvEICxPk8q41mMS3/07jfLwsPjiNxw/6aH9+qYZv5XqdkmXXM/68LiZeKtHv+8/8BpuBYMwOq1e3QARvSVAK+WAMa6HrWuCx2f5998YjktT/PH3fVbZOhWonKa8NWrQHd9BM+FC3dQvctefDzxKxTcfhPldv+MCtuuo8KnN1B62w0U3XwNxYj4b/6uwtZrqLjnZ5TYfRs5536Dcj0PYMfey1i25Aw2blK88luo3Bs31AIAf388/2QbPLyapdj3Qq4aEU/8BOXM603fE4DJzgAmDzHMmQTONYyYRZNCAUKbhRvj8NGL2HfkNo5+fpMA0lNs/SlRApNpGQAj6aFxdzHwzJ9I/OMJeg7Yj627r+HM+aticw+7kHLw6ohA/dLAyycMPPYkxb2hFIvqtTsjPHoIwqIGICS8t8ZQ4JVOjkMNF+10cY9C1VptERrRj9L1RFBIF5QoHUyGS12p5F38RHr3wuFCQS5Zug1z5q1HQtMBKFQ0QKQpVTYSwTSpB4V2E+8XKuKvvCsnCFZC/sF9xKopv9+xy1hUr5WAXHmlgqxdj8qP7E916Et16KWrqzDm3EIF5S8cJn4fMWoBNm3ej6nTVxEInUxt8ZbKS1WAomwfsS+rjkcnhEcNQljkAIu81X4ICBlAaQaLOnh4tTMpKo6V5NBILjc9ba9Tvz31/0CRr9WyWbHRWGF+WeMj/8Z1U3nIZRQs4iuNyrweon5SkUaICa9ClTayHdyPYT1Qv0FLkm1Km6eeWH3gtgiDwF0CGFbA3K+ejTqhV59p1L5PsJho/ISlqFglVvBHJd7npsoCjxEGCKJPlr1aeUidZz6yjjR5cVkOt02ZbL18e4h8wyhf34CuprJFvqa+tsezWDGuuI0su1z/AYNmYc7c9UJmx01YgoRmA2l8Jgi+mEisCjcUOognXm4jE7fj5bchVshDQEg/8Q7XuUKVGKEDuG65RL38NbITg3qe3W3qFzlmQ0Q7ylSIR5PmQ8VYVdsfFNpVP14Vvgv55LFO5aSdd9KItMcbta2WlBZd2kuATl2dVSO7QIzgvdCnSj+qY6BUmQglvR/yFwqlsbM48/VJKuOC+cLp+P6KQUPmkhG7DDt2HBW8YZ1ao04zuXik8Ea2UepAASzVMZ+mesvxyO+zHk1Luay/5TwVbYNPUm45DZdRpnwsomL7ChnTjjWuI8uxKs9cjlbe6np2UcaLbVn2D+6NaVb1lbrgECbkj/vf3AsiFpEEgPEwjcG6DbqgccJIE4Dh+qSAeFuyHCvumlJl0Tegmxibal15rAnZIL0ZTPq/ZJlQ2WalvaxP1d8rVU1Q3pPjp45HB+qDgabxr11Y4LHPvEiP3HDfcR+7p5H3pj5lHZg/LF1zv/o+39XSrMVIwTuWCZ4X1bK4fCm3XeX3Qt/JPBp6dxX9zLaRbT0abVcXOjLPv/kkx2HvvnOBX38F1E31MTFAkSLyPpZfU+4a/P32QwyeeBzFuu2Hy7RzKLzuCsrtvIUKu26hPIEWQfT/8vT/Ypt+gsvsC3Dv9RnaDz2Mn75POc0rMZHKmTQJKFAAKFYsJXyMQfHcNWTbVxUARtr3DYQOZWCcx4V0U14fGpceBGCqSQCTkwBMXgIwzu4xwgvDFBM/Cse/uIvtB6/iizO38OTRUzTZ/1gAilcGXsbfQ4X1MrbuyMkb+OzoDazafB0duo5HVtHAGtJYFys+LPThYiVFrszFvaHE/R9DvIgUypAVVC6xYtlIGKF52YhUVoyYTOnoN1aIOfNKD4hIn096QJxICXH/8Ap3TnW1Q1AD+X8Tyf/nUlZu+F3uUyfFoONBnfK+Woaf+I3Lyk1CZlFXocTCRR1EGk0eOUgRqSRXYDyVVdkAkZ49Tfwu52O9HyIEiFPT6MoX9QoS36en7fye7LcgOzyIsS1rPI6obuwV5PxYRkWZot+UVSrKn9Ok8DJClKerq8kzoXreokW5pvSmdnvJNpjal9JG1TMg+tTEz6DXIw92eWZeRpDjbctvJi8ufjpZEPmmxjPd2FP51kiULeRUGFIaUuQ2l3Bv+5rkXfDUoo0vqw3W9IWXsnrf0EJ2hFza0C9qG7jvzccd11U7XmXbG5hWTE1jnYF1mtsdJvpLAMhXoUu1/aLOGQVs9aMcCyzrQi8I2fYXdc9cfZKKLlPfFzxR5dJT0Ske+k+zMcv9m74xn5FyQ1MZb7K/pY4MM+loOYd5WI43ljfTvKboCbXP6NPqXMngS7Q91FJfaedIlneq6+hxq3QApmPnMYons654T3oWZLt4wUB6ys4JOZEeRV87c4OlfHF9tHXVzlWiH0R/elmdy+R49U6Z47kPzeZJUR+h90MUuUub3KTM3SHp473gTWSa5v4UPRiZMh40cmv+jiPjzXwsafWoY7ZWzBtuU9on2Q9R2LZdCR3j08j4OOMsWQA/P7k3xuy5/O09jJp+CoHDjsKtw1649j0M93FfwH38F3AbeBT5OuyB56DD6D/pBM6cumHdfdemDTBxIrBpkwQxv/+O8xe+h6u7B9n31ci+rynGvjpO8+RjXvoTn72RLXd9ZBEAJjcLIbtA2biJFl4YVbFs33US126/wPSFX2D3ocvgbfmV196X+1leNniZeA/Z5/+G7x8m4dJ3dzF+xufYuvM6tuz4Ai5udUUDs+fi/QT1FdTPEygrNHU1LfbNJeaBMvDz5gsUg0kMqHzSCHXJHynaKSlK7F8SCooGKveFmGyFUuSTe8LE70KJCSXCytFLWf1pqKweeWvIR+SjlsV9KpSYa4hAv0Lpive9RFrOUyhXJhYys7oKnuSPNOWhrwMfkeeprHqk5CeVp/pehM1+kPyOUtKEKOX7atJI8GZZroNtdwtT8rXOg3zu9uQsRqeA+V09b4IEX4ThJvgdLfKUbZV1VeuUVwF0Kt9l3qoXJkypn68MzVFW9eSn7FMxqbjKCUnfp69JHuzyTC1Dy/f0tM0Kz9xT45meb6KNbKyqfZTX0wRCc+b1NPVXCj/D9GMzf0b542gblDq7hWlkTeWbpezY1i8Buv6XeiXYJLuiznnVMWur7VHpaHeEAmBiXoEu9U3pF1PZ2n7R6lOzMcs8cA02GYOZqU8cGhdu4YpRFmw29jzN+tZb/O4k9H8mjPn0lKsAefs8Ndd7ennJqYy3FHlTQg5d9QsF+vf9dPrfZIRb01cMYpU2lijT1CJUqkSZUAXA1BPppVdCyvmyFfKiS/Zq6fKzZ4dYyKK/Rq70c5XsBx8rc1mwRq/6m83xVsYzy7iQu/TJjRzL4enivck+YdlL69xvwVt7cuujkVsFuKrjzdSflno0xYayb2ulPme86ST1XulyTfHdN1eAkBCgTBlgvRLWfvq0CO3CrVsWJ5YlP32O86dv4sDeS/hk1yVs3fUj9u25hC+PXcOT35/oAQt7d44eBcLCUk46++EHYP58oGRJ/LJtO2rWjkHWHFVFdJUM3Wyg6CK2J4KJxwEihCxbLgYwVfFWtlwNaICyomYBjyamxRACJnKLRo06nbDvs0tYtf0Kfn/4DFeu/obrDxNRYsXvjm3qzwB4yTL7Vxz7NQmP7z1EnyGfYdj40zhx5g6CQjviY6p41hw1qBF1oIbAMQBzcuPBRog6f+wbTtz/UTT4IohpvHrByjdYtDGva4T4jdM4K3zidud1DRfpcrvwxBsk/ubvnFwjld8jxPv8GwsB9xkT/53bJVC8Z3rXJViUq5alz59XslLeE+XkCxMk8w+2qKusY5SVOrDXyFd88v/5ey7Xyew9e/1gmXewUicljWsG2s7linbb44FtPlrjTW4tb9wiRZoUXurbIfrXZplmvOf0zoGybU5+ggSfRHmW/WXq07+EPASb3kvhfVS622ZNFpwc5Jkgtxjr8uqkyKtCsg6BdvgZ/YraoClL9HuIqd+tvxfjwLiyzme17lJWrLTdLX3tdogvmaFLTfKo1jtKM2fE2Biz2nEYbtIJuTNZn6Sqy7iPXW3xxFfTt4G69mV8zKevXMfmYjPZVeRF5u+ryT9Amdc0MsP5u6Umy5E29JU/ohsPwYRJa7B0+W7dRZYyfOwosueqRzZGXRGuksvJR/YJ5blzlzxw5Q4BnsLFo4VBxcT1VNOk6IFU5nUTf8P18iHkNChFn1qTH53OlPOcZR+EZ1Buou3ogdR4H2Nbl6Yy96vvi/KVdsnx5q+8o5lzNDKr769IfX9a1aOO2lpvuk3pwBik9nLY/rWjp+XGehV0VKsmQ718fYFz55Duhy/IZK9LzZpARETKd/364cnceQgMaids+49zVEPWnLXEPpeceRsJHnOEWG6XEJKZQGTP44OPc9bHR1kFgPEgEMCTMQufIrT5eSJiwY1Au46T8fBxMo6f+hlT532OWzd+x91nVIf192U42dRMBC7T5Iljrot/w7FfEvHo14eYufArrNn6Ay5ceoYxY+dRA6tIAJOzJjWwnq6BUthSDIg3m5RJx40HYriiGNTBHa1pZ7TJ2FDTSWWoGhVRGooQ/WSpPMNM7+U1K0trzMj85fva92TaFAVrta5u0Zo6hGvqEKxX4up7+S3fc7Kbd6Qpbyer9U9r2yNT2m2zbEd5qOk7llMNb/TyatZHuv61JtvROkOT01v2aZgVuYn+i8iDdZ6padLVNjM5c7Lbf46NP0t5lWSqg2JA6MdlzCtugw09kKrsODCuXM3lRAUAKbJsSyc53u5Xo0tT9GPqPNOOWe071vskM/SJo7rMvHxbMvkyxnxay41Jn57U5W9nfjBrm1Ma9FVoxCCbtlZ800EEYOoKEoukTr6iLpzv0uV7hLfGL7Av2R4BAtww5RYLqSEijW2Z1tfVyYZ86OfxCAseOOnkUT/POVmVu/TLjXU9kBbep2fut/Zu6nJrtb9s6tHU5efl66a/lr3J/Vm/YWdcvnpLDoQRIwAXFyBbNqBtW+DFi/QDmKQk4PlzCWI+/hhYtsx0UEpIWEeNbV9DjLucedjL5qeMqXAFwAQQgPEmAFNPApiPc3ggWy5f5HRidB1FiaMFsTcmT74o+i4ckyatwYFj97Bx+48YOv4Yzl28Le7ibHPwkTx1bEImbO6fJE8v8/3kAW6Jw2+SMWfRWfQcdgS7j/6GVet2i8ZlyUYILXsNamQdAjCeIvyNwVeefIygud4xfyOKFm1iPjDlVfhiNZ1rSjpTetdoPZnyihT9JSnS4j19WdFW8o/UkJI2X7Sd9621R1uHCH1eFm201Q/RuvbbTpPBtjvEAzs8tMsb+zxPvUxt/unt09chD470bXralhk8c0Re9X2VufxJbxssZS1V2XFgXOn5rK17pB1ZTq9cvhpdmuoYtDJmrct2ZumTNOgymzxJTSYze8yndSykRXbTKjNp7bNINGjUy6qdtXjJNmTLWZ9sjLr0WY/sDN4Lxav9YeK9ytU7okjJpvT/ULEizDYIE//N33Ea+33g6Fxl/ff0yVZG+ZdR3qd37rf1bmQmz9+ZNWe8wSTaHyGisSpUaYGD+09LkMEhZQxgfvlFwSHJuHjxMb7++rFpz794GJyY7Zf57bfnIt2zZ0kpaQ4cABo2BFq2xHdf/wgPz6Zk11fR2/a5eL8Te+jYs8bgJZL+DqXvApE1lzeyZK+HDz62C2D0DZozdyuOf/47Rk39HIdO3sDu/fKSoh3XnqPaWuWiSwYyU9IAWqb+Ynqv8LLfsfB7eWznxbM/Y9TEk+gx+Ah2fHYP6zYeFLdxcgOzZK+OrDlqQ4a+8cqHbGD6FecbAmQcblt06srTIUrLu2mtq165pF5uWvN+mW1/1XxMR/p09enrlofXJS/p6Ns01eF1tSE6k+UyE+QrXf32OnVpauPwZesTB/s2nzW5fFljPiPlxrzksRIDh/UV5VumAh/xe1U5Mvk5jh47h+69por4egYvAsBYsTNUQ5oBDX/P4IbBSy7n4Ey0RRzhQQZtgHTxL6O8zwzeZkBmM10//L3sTCHbLhEyIitfECZMXoU/V60GDh7UHC+ehICAi4iK+gYvXigI5rvvgA4dgBYtgK9S7lMaN+46ChU6jTt3zO59mTgRy+euRsHCXgp4qaYBLyljTl004Hrlcg5DdnMAk4UATJZcPsjmFIwchHJyUkKmXNSYXK70SS/npExyEBIaMWYV7v6eiLWbf0TPIQexdtt3AlHxydE7bybBd9sf+GjOrylgZoLmThjFw2L6nuh/M39B1fX3sfDbZ3hAmSQ/+RPnLtzF6KmnMWX+eWzbcwfLVuykhtTGh9TID7NXw0c5auLjXPWQNY8Xsjv5U51Dqb4Rsq6izgYZZJBBBhlkkEF2SNg6EcKGYFsia55GZFuQPUTAheljBjK5yc7I60f2TwilDRfvqO9JuyhY2EbiU7VF8hm2iEFvKrFss80fLmSaZb+eVwexJyxZ4265cOEJzpx5pL1cCcieHfj3v+V9Lspz5cpTHDjwQOeVOXbiK4RFdCGbvrLOrs9C4OVjAi/Z8njTeAzQjSfGJNmdQ5E1bwDhlUb0Tl28/3EVBcDkJACTlwciVzxKUK580Qrx/yPpt1CBfjp3n4Kf7zzA4RO/Yujkk1i65gKWr7uIKz/cxYtnL3DtCbDq0nO0O/wYQTsfouamByi95j7KrHuA6hsfwHf7H2h28DEW/fAc3z1QOuTpM3xx+iYWLL2A9r0OYtycb3Dq/G8YPXa+OGngw6zUSEJoH2WvKWLfsuZuKJUKgS7u6FzsXjLV1yCDDDLIIIMMMsgesW0Todg2AciW2xtZc3mSjeEhDCkGL9ny+JKdEYSczmHCDlIBDNscbHuI71WivHKZ0hj9a9CbPC4ihUyzjZ09L4H73I3g498ZS5dvw917Vi5FffoUWLoUWLLE6rHLjx8/wZat+xHTuJc4Qdhk02erTjZ+LWnX09jLlsdH4Awek2I8qQsGhEmyOxGAyUMAJicBmGwEYLIIAFNfATC8ihAhK64dqPlUL0y4WIXgxnh4dcT+g1/i2x8eY+bCb7BwzTeYOv9LzF78FT7//KYAJImPn+HFU+k2evw8Cbd/e4pnzxKBF4lIevIMv/18H7/efYTjx2/gwNEb2LjtRxw+9Qs+O30fuw+eR0h4J2pkJdHQj0zgpa4ALylKRW2keX0NMsgggwwyyCCDbFGksB/YjsjBpxvl9RWrv9nIWBOrwGKRNNCGnUF/87uCwjW/G7aIQX+jseGSAmJ4TGQlYO9e2B+BoV0wauwCHDn6JX6+fQ9PCKAkJScLL83TJ08I5PyKL768iKnTlyMypisKF/chW17xuGSrKoAL2/RZctQRJ4ql2PWB0tvJjgnNeGJMkt0phACMP+EVL8qjDgGYynjr/Wz18UEOH2TJHYSseSOQzSlSkjO7bFSKFJTNKZzSBOPj3P5E3mjbcSwOHf0a9x8BP/38Al+c/QUDR59AryGHMXjMMazZ8h0WLT+HL8/dxrhJx3Hx23v47Oh1bN11Gd0HH8b5737D8VO3sffIPXx58QlWrD2DPgOmIpdzbbz/cWWiqvgga3WqbC1qbD2qeEMq15caEUR1YbdvhFK3KIMMMsgggwwyyKA0kLRrsuUNFXZF1jyBYpVXfJKtw3YG/27dzog0I6M/Dfp7jQ22seX4CBFjgu3vLLm88FGOBviQbPIPs9fGB9lqCjv9g6zViKrifaaPNZS1qvIbpclWQ9jzH2avQ3mw88ST8vMWmELY9Xm14y1SV5eP84Tgo1z++CC7F977uA7e/chhAGOtMQH4mArOlc8PrdqNwo6dR3H12u/Y89ltbNxxC/1GnMT2/dcwe9F5LFnzNdZt/AZ3fnmKHXt/wpadP2HZpuvCO/PiRSJmztuLjt3GwbVgQwW4VJEN5saaGupFjfQzwItBBhlkkEEGGZQ5RpoKYpzCFMASqvwdbtgZBhnjQwvyCdQL218AmUb4iAAI2+e8J4VtdQYnAtBoSACWbLUVW74ekYdwRkjg4ieAEWMKHnO2x1uGAYx5YzSILKeXqFThkiEIi+qJqTNWYcu2Ezj/9TXcvfcAt+88wv0Hf+LJ0z/x7fc3sfmTk5g7fx3im/ZFyXLBJtBiQmoCpdUWXpePcjZIQWhiRSTMUCoGGWSQQQYZZFCmGWnqIm2KfWF4VgwyyDRGTA4MFcgECgDycS4fAWYYlLC9zlhATw2kp4VwgrTlfTUel5CUxQK74y1TAIz5ikVoSkgZN4IbQBUWaExFYmlwLQm0xijNBFwaKSFjKkIzVkQMMsgggwwyyCCDDDLolQN9Fciwp1I4MlJCLwWgEQDFnPyU0Mwg6YjIm1Yvpw0A8+7H9fBuNm+8nzMQH+YOx0d5IiTljUyFOF04PswTRu8F44NcgUR+lA/llaMh3sveAO9lq0dEBWWtTVRToRp49+Ma8lP8vxbeo9/fy1aX3qmP97N70vte+CCnD+XnT3kHURmhohxRZl5H6maQQQYZZJBBBhlkkEEGZR5FmOx/EwYQNnqIwAKSgjSkfCfSKLY8v5sWe54wyYe5ggkb+BFmaIi3s9TG/z7IEIDRN0RUTFQ0UACPD3L6KmDGS4ASAWiyewiQkkIe9FsDAXjez9FIAS1+RAEKcAkxa6whPAYZZJBBBhlkkEEGGfSXADMaQGOXtOnTUk5aAEw2F6bINJB8J6tzOFEYsvJxZ07B+DhvIFEAPs7jhyx5fIl8zIi/86M0/jKdU5B4LytfWEP5ZKP81LzTVh+DDDLIIIMMMsgggwwy6NVQhB3KWN6MCVIFMLnzRxJFpZPoXTemCOQSFI5crmFEocjpGiIpX3AKKd/x77ncwmR6ek/kkT8yg3UxyCCDDDLIIIMMMsggg950yu4SZhvAMHhwLpQZFJ5CBcPhVDAsVeJ0Ke9FGGSQQQYZZJBBBhlkkEEGCcrhEpgCYP6VpR7+lbUR3s/jg2z5vF8iNbJD3gYZZJBBBhlkkEEGGWSQQTbp/Vwe+Of7lfDWP7LUxf/4kpnc1Q0yyCCDDDLIIIMMMsggg/6y9L+sVfDWh3nqIatzHYMMMsgggwwyyCCDDDLIoL88/T+jrSTkLoKmrAAAAABJRU5ErkJggg==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5410200" y="1200150"/>
            <a:ext cx="35052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0" dirty="0" smtClean="0"/>
              <a:t>Large region of low pressure that resides near the North Pole (vortex refers to the counter-clockwise motion) that translates to extreme cold at the Earth’s surface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b="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0" dirty="0" smtClean="0"/>
              <a:t>Often, pieces of the PV slide southward, buckling the jet stream, allowing cold, polar </a:t>
            </a:r>
            <a:r>
              <a:rPr lang="en-US" sz="3600" b="0" dirty="0" err="1" smtClean="0"/>
              <a:t>airmass</a:t>
            </a:r>
            <a:r>
              <a:rPr lang="en-US" sz="3600" b="0" dirty="0" smtClean="0"/>
              <a:t> to dip into the northern and eastern US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b="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0" dirty="0" smtClean="0"/>
              <a:t>The winter forecast supports risks of PV intrusions into the eastern US, especially in the January-Feb period.</a:t>
            </a:r>
          </a:p>
          <a:p>
            <a:endParaRPr lang="en-US" dirty="0"/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" b="8682"/>
          <a:stretch/>
        </p:blipFill>
        <p:spPr bwMode="auto">
          <a:xfrm>
            <a:off x="307975" y="1212624"/>
            <a:ext cx="5023907" cy="3073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media.wcnc.com/images/new+duke+energy+logo+good+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6730" y="0"/>
            <a:ext cx="1600200" cy="51435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0358518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# NEW DUKE ENERGY 10">
      <a:dk1>
        <a:sysClr val="windowText" lastClr="000000"/>
      </a:dk1>
      <a:lt1>
        <a:sysClr val="window" lastClr="FFFFFF"/>
      </a:lt1>
      <a:dk2>
        <a:srgbClr val="005072"/>
      </a:dk2>
      <a:lt2>
        <a:srgbClr val="EEECE1"/>
      </a:lt2>
      <a:accent1>
        <a:srgbClr val="7A2531"/>
      </a:accent1>
      <a:accent2>
        <a:srgbClr val="007DA4"/>
      </a:accent2>
      <a:accent3>
        <a:srgbClr val="FFCB00"/>
      </a:accent3>
      <a:accent4>
        <a:srgbClr val="CACAC8"/>
      </a:accent4>
      <a:accent5>
        <a:srgbClr val="34B5D0"/>
      </a:accent5>
      <a:accent6>
        <a:srgbClr val="F4AA00"/>
      </a:accent6>
      <a:hlink>
        <a:srgbClr val="D5C296"/>
      </a:hlink>
      <a:folHlink>
        <a:srgbClr val="F9E497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408</Words>
  <Application>Microsoft Macintosh PowerPoint</Application>
  <PresentationFormat>On-screen Show (16:9)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PowerPoint Presentation</vt:lpstr>
      <vt:lpstr>Regulated Utilities</vt:lpstr>
      <vt:lpstr>Daily to Seasonal Operational Uses of Weather Forecasts/Data</vt:lpstr>
      <vt:lpstr>WINTER WEATHER IMPACTS TO ELECTRIC UTILITY OPERATIONS</vt:lpstr>
      <vt:lpstr>Types of Winter Weather that Impact Utility Operations and Planning  </vt:lpstr>
      <vt:lpstr>January 2016 Carolinas Ice Storm – $43 Million costs in Restoration   </vt:lpstr>
      <vt:lpstr>February 12-14th, 2014 Winter Storm</vt:lpstr>
      <vt:lpstr>March 3-4th, 2014 Major Ice Storm</vt:lpstr>
      <vt:lpstr>What is a “Polar Vortex”? </vt:lpstr>
      <vt:lpstr>Impact of Extreme Temperatures to Day-Ahead Electricity Prices </vt:lpstr>
      <vt:lpstr>Accurate Weather Forecasts with longer lead times can save millions of dollars</vt:lpstr>
      <vt:lpstr>PowerPoint Presentation</vt:lpstr>
    </vt:vector>
  </TitlesOfParts>
  <Company>Duke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t69270</dc:creator>
  <cp:lastModifiedBy>AMS</cp:lastModifiedBy>
  <cp:revision>81</cp:revision>
  <cp:lastPrinted>2015-04-13T17:14:39Z</cp:lastPrinted>
  <dcterms:created xsi:type="dcterms:W3CDTF">2008-01-24T20:04:53Z</dcterms:created>
  <dcterms:modified xsi:type="dcterms:W3CDTF">2016-04-05T20:24:04Z</dcterms:modified>
</cp:coreProperties>
</file>